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 id="2147483667" r:id="rId3"/>
  </p:sldMasterIdLst>
  <p:notesMasterIdLst>
    <p:notesMasterId r:id="rId30"/>
  </p:notesMasterIdLst>
  <p:sldIdLst>
    <p:sldId id="257" r:id="rId4"/>
    <p:sldId id="281" r:id="rId5"/>
    <p:sldId id="258" r:id="rId6"/>
    <p:sldId id="259" r:id="rId7"/>
    <p:sldId id="260" r:id="rId8"/>
    <p:sldId id="261" r:id="rId9"/>
    <p:sldId id="262" r:id="rId10"/>
    <p:sldId id="282" r:id="rId11"/>
    <p:sldId id="264" r:id="rId12"/>
    <p:sldId id="265" r:id="rId13"/>
    <p:sldId id="266" r:id="rId14"/>
    <p:sldId id="267" r:id="rId15"/>
    <p:sldId id="268" r:id="rId16"/>
    <p:sldId id="270" r:id="rId17"/>
    <p:sldId id="269" r:id="rId18"/>
    <p:sldId id="271" r:id="rId19"/>
    <p:sldId id="272" r:id="rId20"/>
    <p:sldId id="273" r:id="rId21"/>
    <p:sldId id="275" r:id="rId22"/>
    <p:sldId id="276" r:id="rId23"/>
    <p:sldId id="274" r:id="rId24"/>
    <p:sldId id="277" r:id="rId25"/>
    <p:sldId id="278" r:id="rId26"/>
    <p:sldId id="279" r:id="rId27"/>
    <p:sldId id="283" r:id="rId28"/>
    <p:sldId id="284"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082A"/>
    <a:srgbClr val="13A984"/>
    <a:srgbClr val="E44D44"/>
    <a:srgbClr val="EAA13A"/>
    <a:srgbClr val="1A0011"/>
    <a:srgbClr val="320021"/>
    <a:srgbClr val="6ABA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6314" autoAdjust="0"/>
  </p:normalViewPr>
  <p:slideViewPr>
    <p:cSldViewPr snapToGrid="0">
      <p:cViewPr varScale="1">
        <p:scale>
          <a:sx n="108" d="100"/>
          <a:sy n="108" d="100"/>
        </p:scale>
        <p:origin x="7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印品黑体" panose="00000500000000000000" pitchFamily="2" charset="-122"/>
                <a:ea typeface="印品黑体" panose="00000500000000000000"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印品黑体" panose="00000500000000000000" pitchFamily="2" charset="-122"/>
                <a:ea typeface="印品黑体" panose="00000500000000000000" pitchFamily="2" charset="-122"/>
              </a:defRPr>
            </a:lvl1pPr>
          </a:lstStyle>
          <a:p>
            <a:fld id="{DC019882-39B8-4201-9C5A-1B83C1C15F86}" type="datetimeFigureOut">
              <a:rPr lang="zh-CN" altLang="en-US" smtClean="0"/>
              <a:pPr/>
              <a:t>2023/2/17</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印品黑体" panose="00000500000000000000" pitchFamily="2" charset="-122"/>
                <a:ea typeface="印品黑体" panose="00000500000000000000"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印品黑体" panose="00000500000000000000" pitchFamily="2" charset="-122"/>
                <a:ea typeface="印品黑体" panose="00000500000000000000" pitchFamily="2" charset="-122"/>
              </a:defRPr>
            </a:lvl1pPr>
          </a:lstStyle>
          <a:p>
            <a:fld id="{3E98E633-897D-405D-8A9F-B1C5B68B34F9}" type="slidenum">
              <a:rPr lang="zh-CN" altLang="en-US" smtClean="0"/>
              <a:pPr/>
              <a:t>‹#›</a:t>
            </a:fld>
            <a:endParaRPr lang="zh-CN" altLang="en-US" dirty="0"/>
          </a:p>
        </p:txBody>
      </p:sp>
    </p:spTree>
    <p:extLst>
      <p:ext uri="{BB962C8B-B14F-4D97-AF65-F5344CB8AC3E}">
        <p14:creationId xmlns:p14="http://schemas.microsoft.com/office/powerpoint/2010/main" val="2390563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1pPr>
    <a:lvl2pPr marL="4572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2pPr>
    <a:lvl3pPr marL="9144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3pPr>
    <a:lvl4pPr marL="13716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4pPr>
    <a:lvl5pPr marL="1828800" algn="l" defTabSz="914400" rtl="0" eaLnBrk="1" latinLnBrk="0" hangingPunct="1">
      <a:defRPr sz="1200" kern="1200">
        <a:solidFill>
          <a:schemeClr val="tx1"/>
        </a:solidFill>
        <a:latin typeface="印品黑体" panose="00000500000000000000" pitchFamily="2" charset="-122"/>
        <a:ea typeface="印品黑体"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1</a:t>
            </a:fld>
            <a:endParaRPr lang="zh-CN" altLang="en-US"/>
          </a:p>
        </p:txBody>
      </p:sp>
    </p:spTree>
    <p:extLst>
      <p:ext uri="{BB962C8B-B14F-4D97-AF65-F5344CB8AC3E}">
        <p14:creationId xmlns:p14="http://schemas.microsoft.com/office/powerpoint/2010/main" val="3446846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10</a:t>
            </a:fld>
            <a:endParaRPr lang="zh-CN" altLang="en-US"/>
          </a:p>
        </p:txBody>
      </p:sp>
    </p:spTree>
    <p:extLst>
      <p:ext uri="{BB962C8B-B14F-4D97-AF65-F5344CB8AC3E}">
        <p14:creationId xmlns:p14="http://schemas.microsoft.com/office/powerpoint/2010/main" val="4141857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11</a:t>
            </a:fld>
            <a:endParaRPr lang="zh-CN" altLang="en-US"/>
          </a:p>
        </p:txBody>
      </p:sp>
    </p:spTree>
    <p:extLst>
      <p:ext uri="{BB962C8B-B14F-4D97-AF65-F5344CB8AC3E}">
        <p14:creationId xmlns:p14="http://schemas.microsoft.com/office/powerpoint/2010/main" val="1257698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E98E633-897D-405D-8A9F-B1C5B68B34F9}" type="slidenum">
              <a:rPr lang="zh-CN" altLang="en-US" smtClean="0"/>
              <a:t>12</a:t>
            </a:fld>
            <a:endParaRPr lang="zh-CN" altLang="en-US"/>
          </a:p>
        </p:txBody>
      </p:sp>
    </p:spTree>
    <p:extLst>
      <p:ext uri="{BB962C8B-B14F-4D97-AF65-F5344CB8AC3E}">
        <p14:creationId xmlns:p14="http://schemas.microsoft.com/office/powerpoint/2010/main" val="2551768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13</a:t>
            </a:fld>
            <a:endParaRPr lang="zh-CN" altLang="en-US"/>
          </a:p>
        </p:txBody>
      </p:sp>
    </p:spTree>
    <p:extLst>
      <p:ext uri="{BB962C8B-B14F-4D97-AF65-F5344CB8AC3E}">
        <p14:creationId xmlns:p14="http://schemas.microsoft.com/office/powerpoint/2010/main" val="638724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14</a:t>
            </a:fld>
            <a:endParaRPr lang="zh-CN" altLang="en-US"/>
          </a:p>
        </p:txBody>
      </p:sp>
    </p:spTree>
    <p:extLst>
      <p:ext uri="{BB962C8B-B14F-4D97-AF65-F5344CB8AC3E}">
        <p14:creationId xmlns:p14="http://schemas.microsoft.com/office/powerpoint/2010/main" val="1399726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15</a:t>
            </a:fld>
            <a:endParaRPr lang="zh-CN" altLang="en-US"/>
          </a:p>
        </p:txBody>
      </p:sp>
    </p:spTree>
    <p:extLst>
      <p:ext uri="{BB962C8B-B14F-4D97-AF65-F5344CB8AC3E}">
        <p14:creationId xmlns:p14="http://schemas.microsoft.com/office/powerpoint/2010/main" val="4013797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16</a:t>
            </a:fld>
            <a:endParaRPr lang="zh-CN" altLang="en-US"/>
          </a:p>
        </p:txBody>
      </p:sp>
    </p:spTree>
    <p:extLst>
      <p:ext uri="{BB962C8B-B14F-4D97-AF65-F5344CB8AC3E}">
        <p14:creationId xmlns:p14="http://schemas.microsoft.com/office/powerpoint/2010/main" val="2084935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17</a:t>
            </a:fld>
            <a:endParaRPr lang="zh-CN" altLang="en-US"/>
          </a:p>
        </p:txBody>
      </p:sp>
    </p:spTree>
    <p:extLst>
      <p:ext uri="{BB962C8B-B14F-4D97-AF65-F5344CB8AC3E}">
        <p14:creationId xmlns:p14="http://schemas.microsoft.com/office/powerpoint/2010/main" val="32064117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18</a:t>
            </a:fld>
            <a:endParaRPr lang="zh-CN" altLang="en-US"/>
          </a:p>
        </p:txBody>
      </p:sp>
    </p:spTree>
    <p:extLst>
      <p:ext uri="{BB962C8B-B14F-4D97-AF65-F5344CB8AC3E}">
        <p14:creationId xmlns:p14="http://schemas.microsoft.com/office/powerpoint/2010/main" val="1847795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19</a:t>
            </a:fld>
            <a:endParaRPr lang="zh-CN" altLang="en-US"/>
          </a:p>
        </p:txBody>
      </p:sp>
    </p:spTree>
    <p:extLst>
      <p:ext uri="{BB962C8B-B14F-4D97-AF65-F5344CB8AC3E}">
        <p14:creationId xmlns:p14="http://schemas.microsoft.com/office/powerpoint/2010/main" val="370290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2</a:t>
            </a:fld>
            <a:endParaRPr lang="zh-CN" altLang="en-US"/>
          </a:p>
        </p:txBody>
      </p:sp>
    </p:spTree>
    <p:extLst>
      <p:ext uri="{BB962C8B-B14F-4D97-AF65-F5344CB8AC3E}">
        <p14:creationId xmlns:p14="http://schemas.microsoft.com/office/powerpoint/2010/main" val="767144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20</a:t>
            </a:fld>
            <a:endParaRPr lang="zh-CN" altLang="en-US"/>
          </a:p>
        </p:txBody>
      </p:sp>
    </p:spTree>
    <p:extLst>
      <p:ext uri="{BB962C8B-B14F-4D97-AF65-F5344CB8AC3E}">
        <p14:creationId xmlns:p14="http://schemas.microsoft.com/office/powerpoint/2010/main" val="35819143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21</a:t>
            </a:fld>
            <a:endParaRPr lang="zh-CN" altLang="en-US"/>
          </a:p>
        </p:txBody>
      </p:sp>
    </p:spTree>
    <p:extLst>
      <p:ext uri="{BB962C8B-B14F-4D97-AF65-F5344CB8AC3E}">
        <p14:creationId xmlns:p14="http://schemas.microsoft.com/office/powerpoint/2010/main" val="1260617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22</a:t>
            </a:fld>
            <a:endParaRPr lang="zh-CN" altLang="en-US"/>
          </a:p>
        </p:txBody>
      </p:sp>
    </p:spTree>
    <p:extLst>
      <p:ext uri="{BB962C8B-B14F-4D97-AF65-F5344CB8AC3E}">
        <p14:creationId xmlns:p14="http://schemas.microsoft.com/office/powerpoint/2010/main" val="1667794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23</a:t>
            </a:fld>
            <a:endParaRPr lang="zh-CN" altLang="en-US"/>
          </a:p>
        </p:txBody>
      </p:sp>
    </p:spTree>
    <p:extLst>
      <p:ext uri="{BB962C8B-B14F-4D97-AF65-F5344CB8AC3E}">
        <p14:creationId xmlns:p14="http://schemas.microsoft.com/office/powerpoint/2010/main" val="107928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24</a:t>
            </a:fld>
            <a:endParaRPr lang="zh-CN" altLang="en-US"/>
          </a:p>
        </p:txBody>
      </p:sp>
    </p:spTree>
    <p:extLst>
      <p:ext uri="{BB962C8B-B14F-4D97-AF65-F5344CB8AC3E}">
        <p14:creationId xmlns:p14="http://schemas.microsoft.com/office/powerpoint/2010/main" val="27758081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25</a:t>
            </a:fld>
            <a:endParaRPr lang="zh-CN" altLang="en-US"/>
          </a:p>
        </p:txBody>
      </p:sp>
    </p:spTree>
    <p:extLst>
      <p:ext uri="{BB962C8B-B14F-4D97-AF65-F5344CB8AC3E}">
        <p14:creationId xmlns:p14="http://schemas.microsoft.com/office/powerpoint/2010/main" val="16262670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233430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3</a:t>
            </a:fld>
            <a:endParaRPr lang="zh-CN" altLang="en-US"/>
          </a:p>
        </p:txBody>
      </p:sp>
    </p:spTree>
    <p:extLst>
      <p:ext uri="{BB962C8B-B14F-4D97-AF65-F5344CB8AC3E}">
        <p14:creationId xmlns:p14="http://schemas.microsoft.com/office/powerpoint/2010/main" val="975124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4</a:t>
            </a:fld>
            <a:endParaRPr lang="zh-CN" altLang="en-US"/>
          </a:p>
        </p:txBody>
      </p:sp>
    </p:spTree>
    <p:extLst>
      <p:ext uri="{BB962C8B-B14F-4D97-AF65-F5344CB8AC3E}">
        <p14:creationId xmlns:p14="http://schemas.microsoft.com/office/powerpoint/2010/main" val="2714030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5</a:t>
            </a:fld>
            <a:endParaRPr lang="zh-CN" altLang="en-US"/>
          </a:p>
        </p:txBody>
      </p:sp>
    </p:spTree>
    <p:extLst>
      <p:ext uri="{BB962C8B-B14F-4D97-AF65-F5344CB8AC3E}">
        <p14:creationId xmlns:p14="http://schemas.microsoft.com/office/powerpoint/2010/main" val="2721667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6</a:t>
            </a:fld>
            <a:endParaRPr lang="zh-CN" altLang="en-US"/>
          </a:p>
        </p:txBody>
      </p:sp>
    </p:spTree>
    <p:extLst>
      <p:ext uri="{BB962C8B-B14F-4D97-AF65-F5344CB8AC3E}">
        <p14:creationId xmlns:p14="http://schemas.microsoft.com/office/powerpoint/2010/main" val="2011477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7</a:t>
            </a:fld>
            <a:endParaRPr lang="zh-CN" altLang="en-US"/>
          </a:p>
        </p:txBody>
      </p:sp>
    </p:spTree>
    <p:extLst>
      <p:ext uri="{BB962C8B-B14F-4D97-AF65-F5344CB8AC3E}">
        <p14:creationId xmlns:p14="http://schemas.microsoft.com/office/powerpoint/2010/main" val="2587098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8</a:t>
            </a:fld>
            <a:endParaRPr lang="zh-CN" altLang="en-US"/>
          </a:p>
        </p:txBody>
      </p:sp>
    </p:spTree>
    <p:extLst>
      <p:ext uri="{BB962C8B-B14F-4D97-AF65-F5344CB8AC3E}">
        <p14:creationId xmlns:p14="http://schemas.microsoft.com/office/powerpoint/2010/main" val="2618798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98E633-897D-405D-8A9F-B1C5B68B34F9}" type="slidenum">
              <a:rPr lang="zh-CN" altLang="en-US" smtClean="0"/>
              <a:t>9</a:t>
            </a:fld>
            <a:endParaRPr lang="zh-CN" altLang="en-US"/>
          </a:p>
        </p:txBody>
      </p:sp>
    </p:spTree>
    <p:extLst>
      <p:ext uri="{BB962C8B-B14F-4D97-AF65-F5344CB8AC3E}">
        <p14:creationId xmlns:p14="http://schemas.microsoft.com/office/powerpoint/2010/main" val="1021426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9" name="任意多边形 7"/>
          <p:cNvSpPr/>
          <p:nvPr userDrawn="1"/>
        </p:nvSpPr>
        <p:spPr>
          <a:xfrm>
            <a:off x="-5423" y="3693131"/>
            <a:ext cx="12197422" cy="4630812"/>
          </a:xfrm>
          <a:custGeom>
            <a:avLst/>
            <a:gdLst>
              <a:gd name="connsiteX0" fmla="*/ 0 w 12197422"/>
              <a:gd name="connsiteY0" fmla="*/ 0 h 4630812"/>
              <a:gd name="connsiteX1" fmla="*/ 19077 w 12197422"/>
              <a:gd name="connsiteY1" fmla="*/ 15740 h 4630812"/>
              <a:gd name="connsiteX2" fmla="*/ 190307 w 12197422"/>
              <a:gd name="connsiteY2" fmla="*/ 429125 h 4630812"/>
              <a:gd name="connsiteX3" fmla="*/ 178430 w 12197422"/>
              <a:gd name="connsiteY3" fmla="*/ 546945 h 4630812"/>
              <a:gd name="connsiteX4" fmla="*/ 178381 w 12197422"/>
              <a:gd name="connsiteY4" fmla="*/ 547102 h 4630812"/>
              <a:gd name="connsiteX5" fmla="*/ 276341 w 12197422"/>
              <a:gd name="connsiteY5" fmla="*/ 516693 h 4630812"/>
              <a:gd name="connsiteX6" fmla="*/ 394161 w 12197422"/>
              <a:gd name="connsiteY6" fmla="*/ 504816 h 4630812"/>
              <a:gd name="connsiteX7" fmla="*/ 966899 w 12197422"/>
              <a:gd name="connsiteY7" fmla="*/ 971611 h 4630812"/>
              <a:gd name="connsiteX8" fmla="*/ 974760 w 12197422"/>
              <a:gd name="connsiteY8" fmla="*/ 1049592 h 4630812"/>
              <a:gd name="connsiteX9" fmla="*/ 1003169 w 12197422"/>
              <a:gd name="connsiteY9" fmla="*/ 1044156 h 4630812"/>
              <a:gd name="connsiteX10" fmla="*/ 1077628 w 12197422"/>
              <a:gd name="connsiteY10" fmla="*/ 1039459 h 4630812"/>
              <a:gd name="connsiteX11" fmla="*/ 1616301 w 12197422"/>
              <a:gd name="connsiteY11" fmla="*/ 1396516 h 4630812"/>
              <a:gd name="connsiteX12" fmla="*/ 1641973 w 12197422"/>
              <a:gd name="connsiteY12" fmla="*/ 1479217 h 4630812"/>
              <a:gd name="connsiteX13" fmla="*/ 1750775 w 12197422"/>
              <a:gd name="connsiteY13" fmla="*/ 1445443 h 4630812"/>
              <a:gd name="connsiteX14" fmla="*/ 1868596 w 12197422"/>
              <a:gd name="connsiteY14" fmla="*/ 1433565 h 4630812"/>
              <a:gd name="connsiteX15" fmla="*/ 2407269 w 12197422"/>
              <a:gd name="connsiteY15" fmla="*/ 1790622 h 4630812"/>
              <a:gd name="connsiteX16" fmla="*/ 2411422 w 12197422"/>
              <a:gd name="connsiteY16" fmla="*/ 1803999 h 4630812"/>
              <a:gd name="connsiteX17" fmla="*/ 2426451 w 12197422"/>
              <a:gd name="connsiteY17" fmla="*/ 1793318 h 4630812"/>
              <a:gd name="connsiteX18" fmla="*/ 2705113 w 12197422"/>
              <a:gd name="connsiteY18" fmla="*/ 1722758 h 4630812"/>
              <a:gd name="connsiteX19" fmla="*/ 2932672 w 12197422"/>
              <a:gd name="connsiteY19" fmla="*/ 1768700 h 4630812"/>
              <a:gd name="connsiteX20" fmla="*/ 2940272 w 12197422"/>
              <a:gd name="connsiteY20" fmla="*/ 1772825 h 4630812"/>
              <a:gd name="connsiteX21" fmla="*/ 2954003 w 12197422"/>
              <a:gd name="connsiteY21" fmla="*/ 1728590 h 4630812"/>
              <a:gd name="connsiteX22" fmla="*/ 3492677 w 12197422"/>
              <a:gd name="connsiteY22" fmla="*/ 1371533 h 4630812"/>
              <a:gd name="connsiteX23" fmla="*/ 3977449 w 12197422"/>
              <a:gd name="connsiteY23" fmla="*/ 1629284 h 4630812"/>
              <a:gd name="connsiteX24" fmla="*/ 4013945 w 12197422"/>
              <a:gd name="connsiteY24" fmla="*/ 1696524 h 4630812"/>
              <a:gd name="connsiteX25" fmla="*/ 4046607 w 12197422"/>
              <a:gd name="connsiteY25" fmla="*/ 1664632 h 4630812"/>
              <a:gd name="connsiteX26" fmla="*/ 4418477 w 12197422"/>
              <a:gd name="connsiteY26" fmla="*/ 1531134 h 4630812"/>
              <a:gd name="connsiteX27" fmla="*/ 4903248 w 12197422"/>
              <a:gd name="connsiteY27" fmla="*/ 1788885 h 4630812"/>
              <a:gd name="connsiteX28" fmla="*/ 4950546 w 12197422"/>
              <a:gd name="connsiteY28" fmla="*/ 1876026 h 4630812"/>
              <a:gd name="connsiteX29" fmla="*/ 4968142 w 12197422"/>
              <a:gd name="connsiteY29" fmla="*/ 1870564 h 4630812"/>
              <a:gd name="connsiteX30" fmla="*/ 5085962 w 12197422"/>
              <a:gd name="connsiteY30" fmla="*/ 1858687 h 4630812"/>
              <a:gd name="connsiteX31" fmla="*/ 5499349 w 12197422"/>
              <a:gd name="connsiteY31" fmla="*/ 2029917 h 4630812"/>
              <a:gd name="connsiteX32" fmla="*/ 5517138 w 12197422"/>
              <a:gd name="connsiteY32" fmla="*/ 2051477 h 4630812"/>
              <a:gd name="connsiteX33" fmla="*/ 5523265 w 12197422"/>
              <a:gd name="connsiteY33" fmla="*/ 1990697 h 4630812"/>
              <a:gd name="connsiteX34" fmla="*/ 6096001 w 12197422"/>
              <a:gd name="connsiteY34" fmla="*/ 1523902 h 4630812"/>
              <a:gd name="connsiteX35" fmla="*/ 6668737 w 12197422"/>
              <a:gd name="connsiteY35" fmla="*/ 1990697 h 4630812"/>
              <a:gd name="connsiteX36" fmla="*/ 6675089 w 12197422"/>
              <a:gd name="connsiteY36" fmla="*/ 2053711 h 4630812"/>
              <a:gd name="connsiteX37" fmla="*/ 6679927 w 12197422"/>
              <a:gd name="connsiteY37" fmla="*/ 2053711 h 4630812"/>
              <a:gd name="connsiteX38" fmla="*/ 6692549 w 12197422"/>
              <a:gd name="connsiteY38" fmla="*/ 2038413 h 4630812"/>
              <a:gd name="connsiteX39" fmla="*/ 7105934 w 12197422"/>
              <a:gd name="connsiteY39" fmla="*/ 1867183 h 4630812"/>
              <a:gd name="connsiteX40" fmla="*/ 7223755 w 12197422"/>
              <a:gd name="connsiteY40" fmla="*/ 1879060 h 4630812"/>
              <a:gd name="connsiteX41" fmla="*/ 7236848 w 12197422"/>
              <a:gd name="connsiteY41" fmla="*/ 1883125 h 4630812"/>
              <a:gd name="connsiteX42" fmla="*/ 7289899 w 12197422"/>
              <a:gd name="connsiteY42" fmla="*/ 1785384 h 4630812"/>
              <a:gd name="connsiteX43" fmla="*/ 7774671 w 12197422"/>
              <a:gd name="connsiteY43" fmla="*/ 1527633 h 4630812"/>
              <a:gd name="connsiteX44" fmla="*/ 8146541 w 12197422"/>
              <a:gd name="connsiteY44" fmla="*/ 1661131 h 4630812"/>
              <a:gd name="connsiteX45" fmla="*/ 8186105 w 12197422"/>
              <a:gd name="connsiteY45" fmla="*/ 1699763 h 4630812"/>
              <a:gd name="connsiteX46" fmla="*/ 8223585 w 12197422"/>
              <a:gd name="connsiteY46" fmla="*/ 1630712 h 4630812"/>
              <a:gd name="connsiteX47" fmla="*/ 8708357 w 12197422"/>
              <a:gd name="connsiteY47" fmla="*/ 1372961 h 4630812"/>
              <a:gd name="connsiteX48" fmla="*/ 9247030 w 12197422"/>
              <a:gd name="connsiteY48" fmla="*/ 1730018 h 4630812"/>
              <a:gd name="connsiteX49" fmla="*/ 9258816 w 12197422"/>
              <a:gd name="connsiteY49" fmla="*/ 1767986 h 4630812"/>
              <a:gd name="connsiteX50" fmla="*/ 9265580 w 12197422"/>
              <a:gd name="connsiteY50" fmla="*/ 1764314 h 4630812"/>
              <a:gd name="connsiteX51" fmla="*/ 9493139 w 12197422"/>
              <a:gd name="connsiteY51" fmla="*/ 1718372 h 4630812"/>
              <a:gd name="connsiteX52" fmla="*/ 9771801 w 12197422"/>
              <a:gd name="connsiteY52" fmla="*/ 1788932 h 4630812"/>
              <a:gd name="connsiteX53" fmla="*/ 9793629 w 12197422"/>
              <a:gd name="connsiteY53" fmla="*/ 1804444 h 4630812"/>
              <a:gd name="connsiteX54" fmla="*/ 9796621 w 12197422"/>
              <a:gd name="connsiteY54" fmla="*/ 1794806 h 4630812"/>
              <a:gd name="connsiteX55" fmla="*/ 10335294 w 12197422"/>
              <a:gd name="connsiteY55" fmla="*/ 1437749 h 4630812"/>
              <a:gd name="connsiteX56" fmla="*/ 10453114 w 12197422"/>
              <a:gd name="connsiteY56" fmla="*/ 1449626 h 4630812"/>
              <a:gd name="connsiteX57" fmla="*/ 10556204 w 12197422"/>
              <a:gd name="connsiteY57" fmla="*/ 1481627 h 4630812"/>
              <a:gd name="connsiteX58" fmla="*/ 10580522 w 12197422"/>
              <a:gd name="connsiteY58" fmla="*/ 1403287 h 4630812"/>
              <a:gd name="connsiteX59" fmla="*/ 11119195 w 12197422"/>
              <a:gd name="connsiteY59" fmla="*/ 1046230 h 4630812"/>
              <a:gd name="connsiteX60" fmla="*/ 11207848 w 12197422"/>
              <a:gd name="connsiteY60" fmla="*/ 1055167 h 4630812"/>
              <a:gd name="connsiteX61" fmla="*/ 11214661 w 12197422"/>
              <a:gd name="connsiteY61" fmla="*/ 987583 h 4630812"/>
              <a:gd name="connsiteX62" fmla="*/ 11787399 w 12197422"/>
              <a:gd name="connsiteY62" fmla="*/ 520788 h 4630812"/>
              <a:gd name="connsiteX63" fmla="*/ 12014957 w 12197422"/>
              <a:gd name="connsiteY63" fmla="*/ 566730 h 4630812"/>
              <a:gd name="connsiteX64" fmla="*/ 12022351 w 12197422"/>
              <a:gd name="connsiteY64" fmla="*/ 570743 h 4630812"/>
              <a:gd name="connsiteX65" fmla="*/ 12017309 w 12197422"/>
              <a:gd name="connsiteY65" fmla="*/ 554502 h 4630812"/>
              <a:gd name="connsiteX66" fmla="*/ 12005432 w 12197422"/>
              <a:gd name="connsiteY66" fmla="*/ 436682 h 4630812"/>
              <a:gd name="connsiteX67" fmla="*/ 12176662 w 12197422"/>
              <a:gd name="connsiteY67" fmla="*/ 23297 h 4630812"/>
              <a:gd name="connsiteX68" fmla="*/ 12197422 w 12197422"/>
              <a:gd name="connsiteY68" fmla="*/ 6168 h 4630812"/>
              <a:gd name="connsiteX69" fmla="*/ 12197422 w 12197422"/>
              <a:gd name="connsiteY69" fmla="*/ 2357025 h 4630812"/>
              <a:gd name="connsiteX70" fmla="*/ 12191999 w 12197422"/>
              <a:gd name="connsiteY70" fmla="*/ 2361499 h 4630812"/>
              <a:gd name="connsiteX71" fmla="*/ 12191999 w 12197422"/>
              <a:gd name="connsiteY71" fmla="*/ 4630812 h 4630812"/>
              <a:gd name="connsiteX72" fmla="*/ 3 w 12197422"/>
              <a:gd name="connsiteY72" fmla="*/ 4630812 h 4630812"/>
              <a:gd name="connsiteX73" fmla="*/ 3 w 12197422"/>
              <a:gd name="connsiteY73" fmla="*/ 2376402 h 4630812"/>
              <a:gd name="connsiteX74" fmla="*/ 0 w 12197422"/>
              <a:gd name="connsiteY74" fmla="*/ 2376401 h 4630812"/>
              <a:gd name="connsiteX75" fmla="*/ 0 w 12197422"/>
              <a:gd name="connsiteY75" fmla="*/ 0 h 463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2197422" h="4630812">
                <a:moveTo>
                  <a:pt x="0" y="0"/>
                </a:moveTo>
                <a:lnTo>
                  <a:pt x="19077" y="15740"/>
                </a:lnTo>
                <a:cubicBezTo>
                  <a:pt x="124872" y="121534"/>
                  <a:pt x="190307" y="267688"/>
                  <a:pt x="190307" y="429125"/>
                </a:cubicBezTo>
                <a:cubicBezTo>
                  <a:pt x="190307" y="469484"/>
                  <a:pt x="186218" y="508888"/>
                  <a:pt x="178430" y="546945"/>
                </a:cubicBezTo>
                <a:lnTo>
                  <a:pt x="178381" y="547102"/>
                </a:lnTo>
                <a:lnTo>
                  <a:pt x="276341" y="516693"/>
                </a:lnTo>
                <a:cubicBezTo>
                  <a:pt x="314398" y="508906"/>
                  <a:pt x="353802" y="504816"/>
                  <a:pt x="394161" y="504816"/>
                </a:cubicBezTo>
                <a:cubicBezTo>
                  <a:pt x="676676" y="504816"/>
                  <a:pt x="912386" y="705211"/>
                  <a:pt x="966899" y="971611"/>
                </a:cubicBezTo>
                <a:lnTo>
                  <a:pt x="974760" y="1049592"/>
                </a:lnTo>
                <a:lnTo>
                  <a:pt x="1003169" y="1044156"/>
                </a:lnTo>
                <a:cubicBezTo>
                  <a:pt x="1027552" y="1041057"/>
                  <a:pt x="1052403" y="1039459"/>
                  <a:pt x="1077628" y="1039459"/>
                </a:cubicBezTo>
                <a:cubicBezTo>
                  <a:pt x="1319783" y="1039459"/>
                  <a:pt x="1527551" y="1186688"/>
                  <a:pt x="1616301" y="1396516"/>
                </a:cubicBezTo>
                <a:lnTo>
                  <a:pt x="1641973" y="1479217"/>
                </a:lnTo>
                <a:lnTo>
                  <a:pt x="1750775" y="1445443"/>
                </a:lnTo>
                <a:cubicBezTo>
                  <a:pt x="1788832" y="1437655"/>
                  <a:pt x="1828237" y="1433565"/>
                  <a:pt x="1868596" y="1433565"/>
                </a:cubicBezTo>
                <a:cubicBezTo>
                  <a:pt x="2110752" y="1433565"/>
                  <a:pt x="2318520" y="1580795"/>
                  <a:pt x="2407269" y="1790622"/>
                </a:cubicBezTo>
                <a:lnTo>
                  <a:pt x="2411422" y="1803999"/>
                </a:lnTo>
                <a:lnTo>
                  <a:pt x="2426451" y="1793318"/>
                </a:lnTo>
                <a:cubicBezTo>
                  <a:pt x="2509287" y="1748319"/>
                  <a:pt x="2604215" y="1722758"/>
                  <a:pt x="2705113" y="1722758"/>
                </a:cubicBezTo>
                <a:cubicBezTo>
                  <a:pt x="2785832" y="1722758"/>
                  <a:pt x="2862730" y="1739117"/>
                  <a:pt x="2932672" y="1768700"/>
                </a:cubicBezTo>
                <a:lnTo>
                  <a:pt x="2940272" y="1772825"/>
                </a:lnTo>
                <a:lnTo>
                  <a:pt x="2954003" y="1728590"/>
                </a:lnTo>
                <a:cubicBezTo>
                  <a:pt x="3042753" y="1518763"/>
                  <a:pt x="3250521" y="1371533"/>
                  <a:pt x="3492677" y="1371533"/>
                </a:cubicBezTo>
                <a:cubicBezTo>
                  <a:pt x="3694473" y="1371533"/>
                  <a:pt x="3872389" y="1473776"/>
                  <a:pt x="3977449" y="1629284"/>
                </a:cubicBezTo>
                <a:lnTo>
                  <a:pt x="4013945" y="1696524"/>
                </a:lnTo>
                <a:lnTo>
                  <a:pt x="4046607" y="1664632"/>
                </a:lnTo>
                <a:cubicBezTo>
                  <a:pt x="4147663" y="1581233"/>
                  <a:pt x="4277218" y="1531134"/>
                  <a:pt x="4418477" y="1531134"/>
                </a:cubicBezTo>
                <a:cubicBezTo>
                  <a:pt x="4620272" y="1531134"/>
                  <a:pt x="4798188" y="1633377"/>
                  <a:pt x="4903248" y="1788885"/>
                </a:cubicBezTo>
                <a:lnTo>
                  <a:pt x="4950546" y="1876026"/>
                </a:lnTo>
                <a:lnTo>
                  <a:pt x="4968142" y="1870564"/>
                </a:lnTo>
                <a:cubicBezTo>
                  <a:pt x="5006199" y="1862777"/>
                  <a:pt x="5045603" y="1858687"/>
                  <a:pt x="5085962" y="1858687"/>
                </a:cubicBezTo>
                <a:cubicBezTo>
                  <a:pt x="5247401" y="1858687"/>
                  <a:pt x="5393553" y="1924122"/>
                  <a:pt x="5499349" y="2029917"/>
                </a:cubicBezTo>
                <a:lnTo>
                  <a:pt x="5517138" y="2051477"/>
                </a:lnTo>
                <a:lnTo>
                  <a:pt x="5523265" y="1990697"/>
                </a:lnTo>
                <a:cubicBezTo>
                  <a:pt x="5577778" y="1724298"/>
                  <a:pt x="5813486" y="1523902"/>
                  <a:pt x="6096001" y="1523902"/>
                </a:cubicBezTo>
                <a:cubicBezTo>
                  <a:pt x="6378514" y="1523902"/>
                  <a:pt x="6614224" y="1724298"/>
                  <a:pt x="6668737" y="1990697"/>
                </a:cubicBezTo>
                <a:lnTo>
                  <a:pt x="6675089" y="2053711"/>
                </a:lnTo>
                <a:lnTo>
                  <a:pt x="6679927" y="2053711"/>
                </a:lnTo>
                <a:lnTo>
                  <a:pt x="6692549" y="2038413"/>
                </a:lnTo>
                <a:cubicBezTo>
                  <a:pt x="6798343" y="1932618"/>
                  <a:pt x="6944497" y="1867183"/>
                  <a:pt x="7105934" y="1867183"/>
                </a:cubicBezTo>
                <a:cubicBezTo>
                  <a:pt x="7146294" y="1867183"/>
                  <a:pt x="7185698" y="1871273"/>
                  <a:pt x="7223755" y="1879060"/>
                </a:cubicBezTo>
                <a:lnTo>
                  <a:pt x="7236848" y="1883125"/>
                </a:lnTo>
                <a:lnTo>
                  <a:pt x="7289899" y="1785384"/>
                </a:lnTo>
                <a:cubicBezTo>
                  <a:pt x="7394959" y="1629876"/>
                  <a:pt x="7572875" y="1527633"/>
                  <a:pt x="7774671" y="1527633"/>
                </a:cubicBezTo>
                <a:cubicBezTo>
                  <a:pt x="7915928" y="1527633"/>
                  <a:pt x="8045485" y="1577732"/>
                  <a:pt x="8146541" y="1661131"/>
                </a:cubicBezTo>
                <a:lnTo>
                  <a:pt x="8186105" y="1699763"/>
                </a:lnTo>
                <a:lnTo>
                  <a:pt x="8223585" y="1630712"/>
                </a:lnTo>
                <a:cubicBezTo>
                  <a:pt x="8328645" y="1475204"/>
                  <a:pt x="8506561" y="1372961"/>
                  <a:pt x="8708357" y="1372961"/>
                </a:cubicBezTo>
                <a:cubicBezTo>
                  <a:pt x="8950512" y="1372961"/>
                  <a:pt x="9158281" y="1520190"/>
                  <a:pt x="9247030" y="1730018"/>
                </a:cubicBezTo>
                <a:lnTo>
                  <a:pt x="9258816" y="1767986"/>
                </a:lnTo>
                <a:lnTo>
                  <a:pt x="9265580" y="1764314"/>
                </a:lnTo>
                <a:cubicBezTo>
                  <a:pt x="9335523" y="1734731"/>
                  <a:pt x="9412421" y="1718372"/>
                  <a:pt x="9493139" y="1718372"/>
                </a:cubicBezTo>
                <a:cubicBezTo>
                  <a:pt x="9594037" y="1718372"/>
                  <a:pt x="9688965" y="1743933"/>
                  <a:pt x="9771801" y="1788932"/>
                </a:cubicBezTo>
                <a:lnTo>
                  <a:pt x="9793629" y="1804444"/>
                </a:lnTo>
                <a:lnTo>
                  <a:pt x="9796621" y="1794806"/>
                </a:lnTo>
                <a:cubicBezTo>
                  <a:pt x="9885370" y="1584978"/>
                  <a:pt x="10093138" y="1437749"/>
                  <a:pt x="10335294" y="1437749"/>
                </a:cubicBezTo>
                <a:cubicBezTo>
                  <a:pt x="10375653" y="1437749"/>
                  <a:pt x="10415057" y="1441839"/>
                  <a:pt x="10453114" y="1449626"/>
                </a:cubicBezTo>
                <a:lnTo>
                  <a:pt x="10556204" y="1481627"/>
                </a:lnTo>
                <a:lnTo>
                  <a:pt x="10580522" y="1403287"/>
                </a:lnTo>
                <a:cubicBezTo>
                  <a:pt x="10669271" y="1193459"/>
                  <a:pt x="10877040" y="1046230"/>
                  <a:pt x="11119195" y="1046230"/>
                </a:cubicBezTo>
                <a:lnTo>
                  <a:pt x="11207848" y="1055167"/>
                </a:lnTo>
                <a:lnTo>
                  <a:pt x="11214661" y="987583"/>
                </a:lnTo>
                <a:cubicBezTo>
                  <a:pt x="11269174" y="721183"/>
                  <a:pt x="11504884" y="520788"/>
                  <a:pt x="11787399" y="520788"/>
                </a:cubicBezTo>
                <a:cubicBezTo>
                  <a:pt x="11868117" y="520788"/>
                  <a:pt x="11945015" y="537147"/>
                  <a:pt x="12014957" y="566730"/>
                </a:cubicBezTo>
                <a:lnTo>
                  <a:pt x="12022351" y="570743"/>
                </a:lnTo>
                <a:lnTo>
                  <a:pt x="12017309" y="554502"/>
                </a:lnTo>
                <a:cubicBezTo>
                  <a:pt x="12009522" y="516445"/>
                  <a:pt x="12005432" y="477041"/>
                  <a:pt x="12005432" y="436682"/>
                </a:cubicBezTo>
                <a:cubicBezTo>
                  <a:pt x="12005432" y="275245"/>
                  <a:pt x="12070867" y="129091"/>
                  <a:pt x="12176662" y="23297"/>
                </a:cubicBezTo>
                <a:lnTo>
                  <a:pt x="12197422" y="6168"/>
                </a:lnTo>
                <a:lnTo>
                  <a:pt x="12197422" y="2357025"/>
                </a:lnTo>
                <a:lnTo>
                  <a:pt x="12191999" y="2361499"/>
                </a:lnTo>
                <a:lnTo>
                  <a:pt x="12191999" y="4630812"/>
                </a:lnTo>
                <a:lnTo>
                  <a:pt x="3" y="4630812"/>
                </a:lnTo>
                <a:lnTo>
                  <a:pt x="3" y="2376402"/>
                </a:lnTo>
                <a:lnTo>
                  <a:pt x="0" y="2376401"/>
                </a:lnTo>
                <a:lnTo>
                  <a:pt x="0" y="0"/>
                </a:lnTo>
                <a:close/>
              </a:path>
            </a:pathLst>
          </a:cu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prstClr val="white"/>
              </a:solidFill>
              <a:latin typeface="印品黑体" panose="00000500000000000000" pitchFamily="2" charset="-122"/>
              <a:ea typeface="印品黑体" panose="00000500000000000000" pitchFamily="2" charset="-122"/>
              <a:cs typeface="+mn-ea"/>
              <a:sym typeface="+mn-lt"/>
            </a:endParaRPr>
          </a:p>
        </p:txBody>
      </p:sp>
      <p:pic>
        <p:nvPicPr>
          <p:cNvPr id="10" name="图片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9744" y="110708"/>
            <a:ext cx="670618" cy="670618"/>
          </a:xfrm>
          <a:prstGeom prst="rect">
            <a:avLst/>
          </a:prstGeom>
        </p:spPr>
      </p:pic>
    </p:spTree>
    <p:extLst>
      <p:ext uri="{BB962C8B-B14F-4D97-AF65-F5344CB8AC3E}">
        <p14:creationId xmlns:p14="http://schemas.microsoft.com/office/powerpoint/2010/main" val="364002626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F1AA3A4-CA77-78A5-2667-F5F0C879C942}"/>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16850003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2A28E08-9D1B-8696-40BC-BCD36C5B9A6A}"/>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46849089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07F1341-2189-459A-BBF2-B3192ABCB7AB}"/>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4" name="TextBox 3">
            <a:extLst>
              <a:ext uri="{FF2B5EF4-FFF2-40B4-BE49-F238E27FC236}">
                <a16:creationId xmlns="" xmlns:a16="http://schemas.microsoft.com/office/drawing/2014/main" id="{CD1F4722-C618-116E-A867-65788E76D2BB}"/>
              </a:ext>
            </a:extLst>
          </p:cNvPr>
          <p:cNvSpPr txBox="1"/>
          <p:nvPr userDrawn="1"/>
        </p:nvSpPr>
        <p:spPr>
          <a:xfrm>
            <a:off x="2299591" y="5615898"/>
            <a:ext cx="1800200" cy="123111"/>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hlinkClick r:id="rId2"/>
              </a:rPr>
              <a:t>PPT</a:t>
            </a:r>
            <a:r>
              <a:rPr lang="zh-CN" altLang="en-US" sz="100" dirty="0">
                <a:solidFill>
                  <a:prstClr val="black"/>
                </a:solidFill>
                <a:latin typeface="微软雅黑" panose="020B0503020204020204" pitchFamily="34" charset="-122"/>
                <a:hlinkClick r:id="rId2"/>
              </a:rPr>
              <a:t>模板</a:t>
            </a:r>
            <a:r>
              <a:rPr lang="zh-CN" altLang="en-US" sz="100" dirty="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a:t>
            </a:r>
            <a:r>
              <a:rPr lang="en-US" altLang="zh-CN" sz="100" dirty="0" smtClean="0">
                <a:solidFill>
                  <a:prstClr val="black"/>
                </a:solidFill>
                <a:latin typeface="微软雅黑" panose="020B0503020204020204" pitchFamily="34" charset="-122"/>
              </a:rPr>
              <a:t>www.ypppt.com/moban</a:t>
            </a:r>
            <a:r>
              <a:rPr lang="en-US" altLang="zh-CN" sz="100" dirty="0">
                <a:solidFill>
                  <a:prstClr val="black"/>
                </a:solidFill>
                <a:latin typeface="微软雅黑" panose="020B0503020204020204" pitchFamily="34" charset="-122"/>
              </a:rPr>
              <a:t>/</a:t>
            </a:r>
            <a:r>
              <a:rPr lang="zh-CN" altLang="en-US" sz="100" dirty="0">
                <a:solidFill>
                  <a:prstClr val="black"/>
                </a:solidFill>
                <a:latin typeface="微软雅黑" panose="020B0503020204020204" pitchFamily="34" charset="-122"/>
              </a:rPr>
              <a:t> </a:t>
            </a:r>
            <a:endParaRPr lang="en-US" altLang="zh-CN" sz="100" dirty="0">
              <a:solidFill>
                <a:prstClr val="black"/>
              </a:solidFill>
              <a:latin typeface="微软雅黑" panose="020B0503020204020204" pitchFamily="34" charset="-122"/>
            </a:endParaRPr>
          </a:p>
        </p:txBody>
      </p:sp>
    </p:spTree>
    <p:extLst>
      <p:ext uri="{BB962C8B-B14F-4D97-AF65-F5344CB8AC3E}">
        <p14:creationId xmlns:p14="http://schemas.microsoft.com/office/powerpoint/2010/main" val="43299947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883421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竖排标题与文本">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54785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2023/2/17</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1651993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2023/2/17</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136187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4134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85356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3880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726393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440789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770224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288368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77964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133723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924529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401157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667594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2994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867594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420773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Tree>
    <p:extLst>
      <p:ext uri="{BB962C8B-B14F-4D97-AF65-F5344CB8AC3E}">
        <p14:creationId xmlns:p14="http://schemas.microsoft.com/office/powerpoint/2010/main" val="98571215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57086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075251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879145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593032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userDrawn="1"/>
        </p:nvSpPr>
        <p:spPr>
          <a:xfrm>
            <a:off x="-21902" y="0"/>
            <a:ext cx="12213901" cy="6858000"/>
          </a:xfrm>
          <a:prstGeom prst="rect">
            <a:avLst/>
          </a:prstGeom>
          <a:solidFill>
            <a:srgbClr val="1608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印品黑体" panose="00000500000000000000" pitchFamily="2" charset="-122"/>
              <a:ea typeface="印品黑体" panose="00000500000000000000" pitchFamily="2" charset="-122"/>
              <a:cs typeface="+mn-ea"/>
              <a:sym typeface="+mn-lt"/>
            </a:endParaRPr>
          </a:p>
        </p:txBody>
      </p:sp>
      <p:sp>
        <p:nvSpPr>
          <p:cNvPr id="8" name="任意多边形 6"/>
          <p:cNvSpPr/>
          <p:nvPr userDrawn="1"/>
        </p:nvSpPr>
        <p:spPr>
          <a:xfrm>
            <a:off x="0" y="5653322"/>
            <a:ext cx="12191999" cy="4063993"/>
          </a:xfrm>
          <a:custGeom>
            <a:avLst/>
            <a:gdLst>
              <a:gd name="connsiteX0" fmla="*/ 12123172 w 12202844"/>
              <a:gd name="connsiteY0" fmla="*/ 0 h 4067608"/>
              <a:gd name="connsiteX1" fmla="*/ 12199600 w 12202844"/>
              <a:gd name="connsiteY1" fmla="*/ 3859 h 4067608"/>
              <a:gd name="connsiteX2" fmla="*/ 12202844 w 12202844"/>
              <a:gd name="connsiteY2" fmla="*/ 4354 h 4067608"/>
              <a:gd name="connsiteX3" fmla="*/ 12202844 w 12202844"/>
              <a:gd name="connsiteY3" fmla="*/ 1490507 h 4067608"/>
              <a:gd name="connsiteX4" fmla="*/ 12199600 w 12202844"/>
              <a:gd name="connsiteY4" fmla="*/ 1491147 h 4067608"/>
              <a:gd name="connsiteX5" fmla="*/ 12169109 w 12202844"/>
              <a:gd name="connsiteY5" fmla="*/ 1492687 h 4067608"/>
              <a:gd name="connsiteX6" fmla="*/ 12169829 w 12202844"/>
              <a:gd name="connsiteY6" fmla="*/ 1495005 h 4067608"/>
              <a:gd name="connsiteX7" fmla="*/ 12202843 w 12202844"/>
              <a:gd name="connsiteY7" fmla="*/ 1495005 h 4067608"/>
              <a:gd name="connsiteX8" fmla="*/ 12202843 w 12202844"/>
              <a:gd name="connsiteY8" fmla="*/ 1691165 h 4067608"/>
              <a:gd name="connsiteX9" fmla="*/ 12202844 w 12202844"/>
              <a:gd name="connsiteY9" fmla="*/ 1691175 h 4067608"/>
              <a:gd name="connsiteX10" fmla="*/ 12202844 w 12202844"/>
              <a:gd name="connsiteY10" fmla="*/ 1726467 h 4067608"/>
              <a:gd name="connsiteX11" fmla="*/ 12202843 w 12202844"/>
              <a:gd name="connsiteY11" fmla="*/ 1726477 h 4067608"/>
              <a:gd name="connsiteX12" fmla="*/ 12202843 w 12202844"/>
              <a:gd name="connsiteY12" fmla="*/ 4067608 h 4067608"/>
              <a:gd name="connsiteX13" fmla="*/ 0 w 12202844"/>
              <a:gd name="connsiteY13" fmla="*/ 4067608 h 4067608"/>
              <a:gd name="connsiteX14" fmla="*/ 0 w 12202844"/>
              <a:gd name="connsiteY14" fmla="*/ 73530 h 4067608"/>
              <a:gd name="connsiteX15" fmla="*/ 11351 w 12202844"/>
              <a:gd name="connsiteY15" fmla="*/ 71797 h 4067608"/>
              <a:gd name="connsiteX16" fmla="*/ 87779 w 12202844"/>
              <a:gd name="connsiteY16" fmla="*/ 67938 h 4067608"/>
              <a:gd name="connsiteX17" fmla="*/ 505715 w 12202844"/>
              <a:gd name="connsiteY17" fmla="*/ 195600 h 4067608"/>
              <a:gd name="connsiteX18" fmla="*/ 528977 w 12202844"/>
              <a:gd name="connsiteY18" fmla="*/ 214792 h 4067608"/>
              <a:gd name="connsiteX19" fmla="*/ 569991 w 12202844"/>
              <a:gd name="connsiteY19" fmla="*/ 192530 h 4067608"/>
              <a:gd name="connsiteX20" fmla="*/ 818785 w 12202844"/>
              <a:gd name="connsiteY20" fmla="*/ 142301 h 4067608"/>
              <a:gd name="connsiteX21" fmla="*/ 1407727 w 12202844"/>
              <a:gd name="connsiteY21" fmla="*/ 532678 h 4067608"/>
              <a:gd name="connsiteX22" fmla="*/ 1411126 w 12202844"/>
              <a:gd name="connsiteY22" fmla="*/ 543629 h 4067608"/>
              <a:gd name="connsiteX23" fmla="*/ 1506770 w 12202844"/>
              <a:gd name="connsiteY23" fmla="*/ 533987 h 4067608"/>
              <a:gd name="connsiteX24" fmla="*/ 1864137 w 12202844"/>
              <a:gd name="connsiteY24" fmla="*/ 643148 h 4067608"/>
              <a:gd name="connsiteX25" fmla="*/ 1926957 w 12202844"/>
              <a:gd name="connsiteY25" fmla="*/ 694979 h 4067608"/>
              <a:gd name="connsiteX26" fmla="*/ 1984281 w 12202844"/>
              <a:gd name="connsiteY26" fmla="*/ 647683 h 4067608"/>
              <a:gd name="connsiteX27" fmla="*/ 2341647 w 12202844"/>
              <a:gd name="connsiteY27" fmla="*/ 538522 h 4067608"/>
              <a:gd name="connsiteX28" fmla="*/ 2930589 w 12202844"/>
              <a:gd name="connsiteY28" fmla="*/ 928899 h 4067608"/>
              <a:gd name="connsiteX29" fmla="*/ 2952523 w 12202844"/>
              <a:gd name="connsiteY29" fmla="*/ 999559 h 4067608"/>
              <a:gd name="connsiteX30" fmla="*/ 3000223 w 12202844"/>
              <a:gd name="connsiteY30" fmla="*/ 960204 h 4067608"/>
              <a:gd name="connsiteX31" fmla="*/ 3451308 w 12202844"/>
              <a:gd name="connsiteY31" fmla="*/ 822416 h 4067608"/>
              <a:gd name="connsiteX32" fmla="*/ 3691222 w 12202844"/>
              <a:gd name="connsiteY32" fmla="*/ 858688 h 4067608"/>
              <a:gd name="connsiteX33" fmla="*/ 3703497 w 12202844"/>
              <a:gd name="connsiteY33" fmla="*/ 863181 h 4067608"/>
              <a:gd name="connsiteX34" fmla="*/ 3777972 w 12202844"/>
              <a:gd name="connsiteY34" fmla="*/ 772915 h 4067608"/>
              <a:gd name="connsiteX35" fmla="*/ 4229933 w 12202844"/>
              <a:gd name="connsiteY35" fmla="*/ 585706 h 4067608"/>
              <a:gd name="connsiteX36" fmla="*/ 4478728 w 12202844"/>
              <a:gd name="connsiteY36" fmla="*/ 635935 h 4067608"/>
              <a:gd name="connsiteX37" fmla="*/ 4550942 w 12202844"/>
              <a:gd name="connsiteY37" fmla="*/ 675132 h 4067608"/>
              <a:gd name="connsiteX38" fmla="*/ 4562878 w 12202844"/>
              <a:gd name="connsiteY38" fmla="*/ 653141 h 4067608"/>
              <a:gd name="connsiteX39" fmla="*/ 5092889 w 12202844"/>
              <a:gd name="connsiteY39" fmla="*/ 371336 h 4067608"/>
              <a:gd name="connsiteX40" fmla="*/ 5622900 w 12202844"/>
              <a:gd name="connsiteY40" fmla="*/ 653141 h 4067608"/>
              <a:gd name="connsiteX41" fmla="*/ 5669435 w 12202844"/>
              <a:gd name="connsiteY41" fmla="*/ 738874 h 4067608"/>
              <a:gd name="connsiteX42" fmla="*/ 5683410 w 12202844"/>
              <a:gd name="connsiteY42" fmla="*/ 732142 h 4067608"/>
              <a:gd name="connsiteX43" fmla="*/ 6096001 w 12202844"/>
              <a:gd name="connsiteY43" fmla="*/ 648844 h 4067608"/>
              <a:gd name="connsiteX44" fmla="*/ 6508589 w 12202844"/>
              <a:gd name="connsiteY44" fmla="*/ 732142 h 4067608"/>
              <a:gd name="connsiteX45" fmla="*/ 6538123 w 12202844"/>
              <a:gd name="connsiteY45" fmla="*/ 746369 h 4067608"/>
              <a:gd name="connsiteX46" fmla="*/ 6585020 w 12202844"/>
              <a:gd name="connsiteY46" fmla="*/ 659967 h 4067608"/>
              <a:gd name="connsiteX47" fmla="*/ 7115031 w 12202844"/>
              <a:gd name="connsiteY47" fmla="*/ 378162 h 4067608"/>
              <a:gd name="connsiteX48" fmla="*/ 7645041 w 12202844"/>
              <a:gd name="connsiteY48" fmla="*/ 659967 h 4067608"/>
              <a:gd name="connsiteX49" fmla="*/ 7648033 w 12202844"/>
              <a:gd name="connsiteY49" fmla="*/ 665478 h 4067608"/>
              <a:gd name="connsiteX50" fmla="*/ 7705575 w 12202844"/>
              <a:gd name="connsiteY50" fmla="*/ 634245 h 4067608"/>
              <a:gd name="connsiteX51" fmla="*/ 7954369 w 12202844"/>
              <a:gd name="connsiteY51" fmla="*/ 584016 h 4067608"/>
              <a:gd name="connsiteX52" fmla="*/ 8580554 w 12202844"/>
              <a:gd name="connsiteY52" fmla="*/ 1094372 h 4067608"/>
              <a:gd name="connsiteX53" fmla="*/ 8581236 w 12202844"/>
              <a:gd name="connsiteY53" fmla="*/ 1101135 h 4067608"/>
              <a:gd name="connsiteX54" fmla="*/ 8603108 w 12202844"/>
              <a:gd name="connsiteY54" fmla="*/ 1083089 h 4067608"/>
              <a:gd name="connsiteX55" fmla="*/ 9064123 w 12202844"/>
              <a:gd name="connsiteY55" fmla="*/ 942268 h 4067608"/>
              <a:gd name="connsiteX56" fmla="*/ 9230299 w 12202844"/>
              <a:gd name="connsiteY56" fmla="*/ 959020 h 4067608"/>
              <a:gd name="connsiteX57" fmla="*/ 9274475 w 12202844"/>
              <a:gd name="connsiteY57" fmla="*/ 970379 h 4067608"/>
              <a:gd name="connsiteX58" fmla="*/ 9282409 w 12202844"/>
              <a:gd name="connsiteY58" fmla="*/ 944820 h 4067608"/>
              <a:gd name="connsiteX59" fmla="*/ 9871351 w 12202844"/>
              <a:gd name="connsiteY59" fmla="*/ 554443 h 4067608"/>
              <a:gd name="connsiteX60" fmla="*/ 10228717 w 12202844"/>
              <a:gd name="connsiteY60" fmla="*/ 663604 h 4067608"/>
              <a:gd name="connsiteX61" fmla="*/ 10263954 w 12202844"/>
              <a:gd name="connsiteY61" fmla="*/ 692677 h 4067608"/>
              <a:gd name="connsiteX62" fmla="*/ 10295054 w 12202844"/>
              <a:gd name="connsiteY62" fmla="*/ 667018 h 4067608"/>
              <a:gd name="connsiteX63" fmla="*/ 10652420 w 12202844"/>
              <a:gd name="connsiteY63" fmla="*/ 557857 h 4067608"/>
              <a:gd name="connsiteX64" fmla="*/ 10776334 w 12202844"/>
              <a:gd name="connsiteY64" fmla="*/ 570349 h 4067608"/>
              <a:gd name="connsiteX65" fmla="*/ 10784366 w 12202844"/>
              <a:gd name="connsiteY65" fmla="*/ 544472 h 4067608"/>
              <a:gd name="connsiteX66" fmla="*/ 11373308 w 12202844"/>
              <a:gd name="connsiteY66" fmla="*/ 154095 h 4067608"/>
              <a:gd name="connsiteX67" fmla="*/ 11502123 w 12202844"/>
              <a:gd name="connsiteY67" fmla="*/ 167081 h 4067608"/>
              <a:gd name="connsiteX68" fmla="*/ 11614994 w 12202844"/>
              <a:gd name="connsiteY68" fmla="*/ 202118 h 4067608"/>
              <a:gd name="connsiteX69" fmla="*/ 11705236 w 12202844"/>
              <a:gd name="connsiteY69" fmla="*/ 127662 h 4067608"/>
              <a:gd name="connsiteX70" fmla="*/ 12123172 w 12202844"/>
              <a:gd name="connsiteY70" fmla="*/ 0 h 4067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2202844" h="4067608">
                <a:moveTo>
                  <a:pt x="12123172" y="0"/>
                </a:moveTo>
                <a:cubicBezTo>
                  <a:pt x="12148974" y="0"/>
                  <a:pt x="12174471" y="1307"/>
                  <a:pt x="12199600" y="3859"/>
                </a:cubicBezTo>
                <a:lnTo>
                  <a:pt x="12202844" y="4354"/>
                </a:lnTo>
                <a:lnTo>
                  <a:pt x="12202844" y="1490507"/>
                </a:lnTo>
                <a:lnTo>
                  <a:pt x="12199600" y="1491147"/>
                </a:lnTo>
                <a:lnTo>
                  <a:pt x="12169109" y="1492687"/>
                </a:lnTo>
                <a:lnTo>
                  <a:pt x="12169829" y="1495005"/>
                </a:lnTo>
                <a:lnTo>
                  <a:pt x="12202843" y="1495005"/>
                </a:lnTo>
                <a:lnTo>
                  <a:pt x="12202843" y="1691165"/>
                </a:lnTo>
                <a:lnTo>
                  <a:pt x="12202844" y="1691175"/>
                </a:lnTo>
                <a:lnTo>
                  <a:pt x="12202844" y="1726467"/>
                </a:lnTo>
                <a:lnTo>
                  <a:pt x="12202843" y="1726477"/>
                </a:lnTo>
                <a:lnTo>
                  <a:pt x="12202843" y="4067608"/>
                </a:lnTo>
                <a:lnTo>
                  <a:pt x="0" y="4067608"/>
                </a:lnTo>
                <a:lnTo>
                  <a:pt x="0" y="73530"/>
                </a:lnTo>
                <a:lnTo>
                  <a:pt x="11351" y="71797"/>
                </a:lnTo>
                <a:cubicBezTo>
                  <a:pt x="36480" y="69245"/>
                  <a:pt x="61977" y="67938"/>
                  <a:pt x="87779" y="67938"/>
                </a:cubicBezTo>
                <a:cubicBezTo>
                  <a:pt x="242592" y="67938"/>
                  <a:pt x="386413" y="115001"/>
                  <a:pt x="505715" y="195600"/>
                </a:cubicBezTo>
                <a:lnTo>
                  <a:pt x="528977" y="214792"/>
                </a:lnTo>
                <a:lnTo>
                  <a:pt x="569991" y="192530"/>
                </a:lnTo>
                <a:cubicBezTo>
                  <a:pt x="646460" y="160187"/>
                  <a:pt x="730534" y="142301"/>
                  <a:pt x="818785" y="142301"/>
                </a:cubicBezTo>
                <a:cubicBezTo>
                  <a:pt x="1083538" y="142301"/>
                  <a:pt x="1310695" y="303270"/>
                  <a:pt x="1407727" y="532678"/>
                </a:cubicBezTo>
                <a:lnTo>
                  <a:pt x="1411126" y="543629"/>
                </a:lnTo>
                <a:lnTo>
                  <a:pt x="1506770" y="533987"/>
                </a:lnTo>
                <a:cubicBezTo>
                  <a:pt x="1639146" y="533987"/>
                  <a:pt x="1762124" y="574229"/>
                  <a:pt x="1864137" y="643148"/>
                </a:cubicBezTo>
                <a:lnTo>
                  <a:pt x="1926957" y="694979"/>
                </a:lnTo>
                <a:lnTo>
                  <a:pt x="1984281" y="647683"/>
                </a:lnTo>
                <a:cubicBezTo>
                  <a:pt x="2086293" y="578764"/>
                  <a:pt x="2209271" y="538522"/>
                  <a:pt x="2341647" y="538522"/>
                </a:cubicBezTo>
                <a:cubicBezTo>
                  <a:pt x="2606401" y="538522"/>
                  <a:pt x="2833558" y="699491"/>
                  <a:pt x="2930589" y="928899"/>
                </a:cubicBezTo>
                <a:lnTo>
                  <a:pt x="2952523" y="999559"/>
                </a:lnTo>
                <a:lnTo>
                  <a:pt x="3000223" y="960204"/>
                </a:lnTo>
                <a:cubicBezTo>
                  <a:pt x="3128988" y="873212"/>
                  <a:pt x="3284216" y="822416"/>
                  <a:pt x="3451308" y="822416"/>
                </a:cubicBezTo>
                <a:cubicBezTo>
                  <a:pt x="3534853" y="822416"/>
                  <a:pt x="3615434" y="835115"/>
                  <a:pt x="3691222" y="858688"/>
                </a:cubicBezTo>
                <a:lnTo>
                  <a:pt x="3703497" y="863181"/>
                </a:lnTo>
                <a:lnTo>
                  <a:pt x="3777972" y="772915"/>
                </a:lnTo>
                <a:cubicBezTo>
                  <a:pt x="3893640" y="657248"/>
                  <a:pt x="4053432" y="585706"/>
                  <a:pt x="4229933" y="585706"/>
                </a:cubicBezTo>
                <a:cubicBezTo>
                  <a:pt x="4318184" y="585706"/>
                  <a:pt x="4402259" y="603592"/>
                  <a:pt x="4478728" y="635935"/>
                </a:cubicBezTo>
                <a:lnTo>
                  <a:pt x="4550942" y="675132"/>
                </a:lnTo>
                <a:lnTo>
                  <a:pt x="4562878" y="653141"/>
                </a:lnTo>
                <a:cubicBezTo>
                  <a:pt x="4677742" y="483120"/>
                  <a:pt x="4872262" y="371336"/>
                  <a:pt x="5092889" y="371336"/>
                </a:cubicBezTo>
                <a:cubicBezTo>
                  <a:pt x="5313515" y="371336"/>
                  <a:pt x="5508035" y="483120"/>
                  <a:pt x="5622900" y="653141"/>
                </a:cubicBezTo>
                <a:lnTo>
                  <a:pt x="5669435" y="738874"/>
                </a:lnTo>
                <a:lnTo>
                  <a:pt x="5683410" y="732142"/>
                </a:lnTo>
                <a:cubicBezTo>
                  <a:pt x="5810223" y="678505"/>
                  <a:pt x="5949647" y="648844"/>
                  <a:pt x="6096001" y="648844"/>
                </a:cubicBezTo>
                <a:cubicBezTo>
                  <a:pt x="6242351" y="648844"/>
                  <a:pt x="6381776" y="678505"/>
                  <a:pt x="6508589" y="732142"/>
                </a:cubicBezTo>
                <a:lnTo>
                  <a:pt x="6538123" y="746369"/>
                </a:lnTo>
                <a:lnTo>
                  <a:pt x="6585020" y="659967"/>
                </a:lnTo>
                <a:cubicBezTo>
                  <a:pt x="6699884" y="489946"/>
                  <a:pt x="6894403" y="378162"/>
                  <a:pt x="7115031" y="378162"/>
                </a:cubicBezTo>
                <a:cubicBezTo>
                  <a:pt x="7335658" y="378162"/>
                  <a:pt x="7530178" y="489946"/>
                  <a:pt x="7645041" y="659967"/>
                </a:cubicBezTo>
                <a:lnTo>
                  <a:pt x="7648033" y="665478"/>
                </a:lnTo>
                <a:lnTo>
                  <a:pt x="7705575" y="634245"/>
                </a:lnTo>
                <a:cubicBezTo>
                  <a:pt x="7782044" y="601902"/>
                  <a:pt x="7866118" y="584016"/>
                  <a:pt x="7954369" y="584016"/>
                </a:cubicBezTo>
                <a:cubicBezTo>
                  <a:pt x="8263247" y="584016"/>
                  <a:pt x="8520954" y="803113"/>
                  <a:pt x="8580554" y="1094372"/>
                </a:cubicBezTo>
                <a:lnTo>
                  <a:pt x="8581236" y="1101135"/>
                </a:lnTo>
                <a:lnTo>
                  <a:pt x="8603108" y="1083089"/>
                </a:lnTo>
                <a:cubicBezTo>
                  <a:pt x="8734707" y="994182"/>
                  <a:pt x="8893353" y="942268"/>
                  <a:pt x="9064123" y="942268"/>
                </a:cubicBezTo>
                <a:cubicBezTo>
                  <a:pt x="9121047" y="942268"/>
                  <a:pt x="9176623" y="948036"/>
                  <a:pt x="9230299" y="959020"/>
                </a:cubicBezTo>
                <a:lnTo>
                  <a:pt x="9274475" y="970379"/>
                </a:lnTo>
                <a:lnTo>
                  <a:pt x="9282409" y="944820"/>
                </a:lnTo>
                <a:cubicBezTo>
                  <a:pt x="9379441" y="715412"/>
                  <a:pt x="9606598" y="554443"/>
                  <a:pt x="9871351" y="554443"/>
                </a:cubicBezTo>
                <a:cubicBezTo>
                  <a:pt x="10003727" y="554443"/>
                  <a:pt x="10126705" y="594685"/>
                  <a:pt x="10228717" y="663604"/>
                </a:cubicBezTo>
                <a:lnTo>
                  <a:pt x="10263954" y="692677"/>
                </a:lnTo>
                <a:lnTo>
                  <a:pt x="10295054" y="667018"/>
                </a:lnTo>
                <a:cubicBezTo>
                  <a:pt x="10397066" y="598099"/>
                  <a:pt x="10520043" y="557857"/>
                  <a:pt x="10652420" y="557857"/>
                </a:cubicBezTo>
                <a:lnTo>
                  <a:pt x="10776334" y="570349"/>
                </a:lnTo>
                <a:lnTo>
                  <a:pt x="10784366" y="544472"/>
                </a:lnTo>
                <a:cubicBezTo>
                  <a:pt x="10881398" y="315064"/>
                  <a:pt x="11108555" y="154095"/>
                  <a:pt x="11373308" y="154095"/>
                </a:cubicBezTo>
                <a:cubicBezTo>
                  <a:pt x="11417433" y="154095"/>
                  <a:pt x="11460515" y="158567"/>
                  <a:pt x="11502123" y="167081"/>
                </a:cubicBezTo>
                <a:lnTo>
                  <a:pt x="11614994" y="202118"/>
                </a:lnTo>
                <a:lnTo>
                  <a:pt x="11705236" y="127662"/>
                </a:lnTo>
                <a:cubicBezTo>
                  <a:pt x="11824538" y="47063"/>
                  <a:pt x="11968359" y="0"/>
                  <a:pt x="1212317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prstClr val="white"/>
              </a:solidFill>
              <a:latin typeface="印品黑体" panose="00000500000000000000" pitchFamily="2" charset="-122"/>
              <a:ea typeface="印品黑体" panose="00000500000000000000" pitchFamily="2" charset="-122"/>
              <a:cs typeface="+mn-ea"/>
              <a:sym typeface="+mn-lt"/>
            </a:endParaRPr>
          </a:p>
        </p:txBody>
      </p:sp>
      <p:sp>
        <p:nvSpPr>
          <p:cNvPr id="9" name="任意多边形 7"/>
          <p:cNvSpPr/>
          <p:nvPr userDrawn="1"/>
        </p:nvSpPr>
        <p:spPr>
          <a:xfrm>
            <a:off x="-99753" y="5086503"/>
            <a:ext cx="12291752" cy="4630812"/>
          </a:xfrm>
          <a:custGeom>
            <a:avLst/>
            <a:gdLst>
              <a:gd name="connsiteX0" fmla="*/ 0 w 12197422"/>
              <a:gd name="connsiteY0" fmla="*/ 0 h 4630812"/>
              <a:gd name="connsiteX1" fmla="*/ 19077 w 12197422"/>
              <a:gd name="connsiteY1" fmla="*/ 15740 h 4630812"/>
              <a:gd name="connsiteX2" fmla="*/ 190307 w 12197422"/>
              <a:gd name="connsiteY2" fmla="*/ 429125 h 4630812"/>
              <a:gd name="connsiteX3" fmla="*/ 178430 w 12197422"/>
              <a:gd name="connsiteY3" fmla="*/ 546945 h 4630812"/>
              <a:gd name="connsiteX4" fmla="*/ 178381 w 12197422"/>
              <a:gd name="connsiteY4" fmla="*/ 547102 h 4630812"/>
              <a:gd name="connsiteX5" fmla="*/ 276341 w 12197422"/>
              <a:gd name="connsiteY5" fmla="*/ 516693 h 4630812"/>
              <a:gd name="connsiteX6" fmla="*/ 394161 w 12197422"/>
              <a:gd name="connsiteY6" fmla="*/ 504816 h 4630812"/>
              <a:gd name="connsiteX7" fmla="*/ 966899 w 12197422"/>
              <a:gd name="connsiteY7" fmla="*/ 971611 h 4630812"/>
              <a:gd name="connsiteX8" fmla="*/ 974760 w 12197422"/>
              <a:gd name="connsiteY8" fmla="*/ 1049592 h 4630812"/>
              <a:gd name="connsiteX9" fmla="*/ 1003169 w 12197422"/>
              <a:gd name="connsiteY9" fmla="*/ 1044156 h 4630812"/>
              <a:gd name="connsiteX10" fmla="*/ 1077628 w 12197422"/>
              <a:gd name="connsiteY10" fmla="*/ 1039459 h 4630812"/>
              <a:gd name="connsiteX11" fmla="*/ 1616301 w 12197422"/>
              <a:gd name="connsiteY11" fmla="*/ 1396516 h 4630812"/>
              <a:gd name="connsiteX12" fmla="*/ 1641973 w 12197422"/>
              <a:gd name="connsiteY12" fmla="*/ 1479217 h 4630812"/>
              <a:gd name="connsiteX13" fmla="*/ 1750775 w 12197422"/>
              <a:gd name="connsiteY13" fmla="*/ 1445443 h 4630812"/>
              <a:gd name="connsiteX14" fmla="*/ 1868596 w 12197422"/>
              <a:gd name="connsiteY14" fmla="*/ 1433565 h 4630812"/>
              <a:gd name="connsiteX15" fmla="*/ 2407269 w 12197422"/>
              <a:gd name="connsiteY15" fmla="*/ 1790622 h 4630812"/>
              <a:gd name="connsiteX16" fmla="*/ 2411422 w 12197422"/>
              <a:gd name="connsiteY16" fmla="*/ 1803999 h 4630812"/>
              <a:gd name="connsiteX17" fmla="*/ 2426451 w 12197422"/>
              <a:gd name="connsiteY17" fmla="*/ 1793318 h 4630812"/>
              <a:gd name="connsiteX18" fmla="*/ 2705113 w 12197422"/>
              <a:gd name="connsiteY18" fmla="*/ 1722758 h 4630812"/>
              <a:gd name="connsiteX19" fmla="*/ 2932672 w 12197422"/>
              <a:gd name="connsiteY19" fmla="*/ 1768700 h 4630812"/>
              <a:gd name="connsiteX20" fmla="*/ 2940272 w 12197422"/>
              <a:gd name="connsiteY20" fmla="*/ 1772825 h 4630812"/>
              <a:gd name="connsiteX21" fmla="*/ 2954003 w 12197422"/>
              <a:gd name="connsiteY21" fmla="*/ 1728590 h 4630812"/>
              <a:gd name="connsiteX22" fmla="*/ 3492677 w 12197422"/>
              <a:gd name="connsiteY22" fmla="*/ 1371533 h 4630812"/>
              <a:gd name="connsiteX23" fmla="*/ 3977449 w 12197422"/>
              <a:gd name="connsiteY23" fmla="*/ 1629284 h 4630812"/>
              <a:gd name="connsiteX24" fmla="*/ 4013945 w 12197422"/>
              <a:gd name="connsiteY24" fmla="*/ 1696524 h 4630812"/>
              <a:gd name="connsiteX25" fmla="*/ 4046607 w 12197422"/>
              <a:gd name="connsiteY25" fmla="*/ 1664632 h 4630812"/>
              <a:gd name="connsiteX26" fmla="*/ 4418477 w 12197422"/>
              <a:gd name="connsiteY26" fmla="*/ 1531134 h 4630812"/>
              <a:gd name="connsiteX27" fmla="*/ 4903248 w 12197422"/>
              <a:gd name="connsiteY27" fmla="*/ 1788885 h 4630812"/>
              <a:gd name="connsiteX28" fmla="*/ 4950546 w 12197422"/>
              <a:gd name="connsiteY28" fmla="*/ 1876026 h 4630812"/>
              <a:gd name="connsiteX29" fmla="*/ 4968142 w 12197422"/>
              <a:gd name="connsiteY29" fmla="*/ 1870564 h 4630812"/>
              <a:gd name="connsiteX30" fmla="*/ 5085962 w 12197422"/>
              <a:gd name="connsiteY30" fmla="*/ 1858687 h 4630812"/>
              <a:gd name="connsiteX31" fmla="*/ 5499349 w 12197422"/>
              <a:gd name="connsiteY31" fmla="*/ 2029917 h 4630812"/>
              <a:gd name="connsiteX32" fmla="*/ 5517138 w 12197422"/>
              <a:gd name="connsiteY32" fmla="*/ 2051477 h 4630812"/>
              <a:gd name="connsiteX33" fmla="*/ 5523265 w 12197422"/>
              <a:gd name="connsiteY33" fmla="*/ 1990697 h 4630812"/>
              <a:gd name="connsiteX34" fmla="*/ 6096001 w 12197422"/>
              <a:gd name="connsiteY34" fmla="*/ 1523902 h 4630812"/>
              <a:gd name="connsiteX35" fmla="*/ 6668737 w 12197422"/>
              <a:gd name="connsiteY35" fmla="*/ 1990697 h 4630812"/>
              <a:gd name="connsiteX36" fmla="*/ 6675089 w 12197422"/>
              <a:gd name="connsiteY36" fmla="*/ 2053711 h 4630812"/>
              <a:gd name="connsiteX37" fmla="*/ 6679927 w 12197422"/>
              <a:gd name="connsiteY37" fmla="*/ 2053711 h 4630812"/>
              <a:gd name="connsiteX38" fmla="*/ 6692549 w 12197422"/>
              <a:gd name="connsiteY38" fmla="*/ 2038413 h 4630812"/>
              <a:gd name="connsiteX39" fmla="*/ 7105934 w 12197422"/>
              <a:gd name="connsiteY39" fmla="*/ 1867183 h 4630812"/>
              <a:gd name="connsiteX40" fmla="*/ 7223755 w 12197422"/>
              <a:gd name="connsiteY40" fmla="*/ 1879060 h 4630812"/>
              <a:gd name="connsiteX41" fmla="*/ 7236848 w 12197422"/>
              <a:gd name="connsiteY41" fmla="*/ 1883125 h 4630812"/>
              <a:gd name="connsiteX42" fmla="*/ 7289899 w 12197422"/>
              <a:gd name="connsiteY42" fmla="*/ 1785384 h 4630812"/>
              <a:gd name="connsiteX43" fmla="*/ 7774671 w 12197422"/>
              <a:gd name="connsiteY43" fmla="*/ 1527633 h 4630812"/>
              <a:gd name="connsiteX44" fmla="*/ 8146541 w 12197422"/>
              <a:gd name="connsiteY44" fmla="*/ 1661131 h 4630812"/>
              <a:gd name="connsiteX45" fmla="*/ 8186105 w 12197422"/>
              <a:gd name="connsiteY45" fmla="*/ 1699763 h 4630812"/>
              <a:gd name="connsiteX46" fmla="*/ 8223585 w 12197422"/>
              <a:gd name="connsiteY46" fmla="*/ 1630712 h 4630812"/>
              <a:gd name="connsiteX47" fmla="*/ 8708357 w 12197422"/>
              <a:gd name="connsiteY47" fmla="*/ 1372961 h 4630812"/>
              <a:gd name="connsiteX48" fmla="*/ 9247030 w 12197422"/>
              <a:gd name="connsiteY48" fmla="*/ 1730018 h 4630812"/>
              <a:gd name="connsiteX49" fmla="*/ 9258816 w 12197422"/>
              <a:gd name="connsiteY49" fmla="*/ 1767986 h 4630812"/>
              <a:gd name="connsiteX50" fmla="*/ 9265580 w 12197422"/>
              <a:gd name="connsiteY50" fmla="*/ 1764314 h 4630812"/>
              <a:gd name="connsiteX51" fmla="*/ 9493139 w 12197422"/>
              <a:gd name="connsiteY51" fmla="*/ 1718372 h 4630812"/>
              <a:gd name="connsiteX52" fmla="*/ 9771801 w 12197422"/>
              <a:gd name="connsiteY52" fmla="*/ 1788932 h 4630812"/>
              <a:gd name="connsiteX53" fmla="*/ 9793629 w 12197422"/>
              <a:gd name="connsiteY53" fmla="*/ 1804444 h 4630812"/>
              <a:gd name="connsiteX54" fmla="*/ 9796621 w 12197422"/>
              <a:gd name="connsiteY54" fmla="*/ 1794806 h 4630812"/>
              <a:gd name="connsiteX55" fmla="*/ 10335294 w 12197422"/>
              <a:gd name="connsiteY55" fmla="*/ 1437749 h 4630812"/>
              <a:gd name="connsiteX56" fmla="*/ 10453114 w 12197422"/>
              <a:gd name="connsiteY56" fmla="*/ 1449626 h 4630812"/>
              <a:gd name="connsiteX57" fmla="*/ 10556204 w 12197422"/>
              <a:gd name="connsiteY57" fmla="*/ 1481627 h 4630812"/>
              <a:gd name="connsiteX58" fmla="*/ 10580522 w 12197422"/>
              <a:gd name="connsiteY58" fmla="*/ 1403287 h 4630812"/>
              <a:gd name="connsiteX59" fmla="*/ 11119195 w 12197422"/>
              <a:gd name="connsiteY59" fmla="*/ 1046230 h 4630812"/>
              <a:gd name="connsiteX60" fmla="*/ 11207848 w 12197422"/>
              <a:gd name="connsiteY60" fmla="*/ 1055167 h 4630812"/>
              <a:gd name="connsiteX61" fmla="*/ 11214661 w 12197422"/>
              <a:gd name="connsiteY61" fmla="*/ 987583 h 4630812"/>
              <a:gd name="connsiteX62" fmla="*/ 11787399 w 12197422"/>
              <a:gd name="connsiteY62" fmla="*/ 520788 h 4630812"/>
              <a:gd name="connsiteX63" fmla="*/ 12014957 w 12197422"/>
              <a:gd name="connsiteY63" fmla="*/ 566730 h 4630812"/>
              <a:gd name="connsiteX64" fmla="*/ 12022351 w 12197422"/>
              <a:gd name="connsiteY64" fmla="*/ 570743 h 4630812"/>
              <a:gd name="connsiteX65" fmla="*/ 12017309 w 12197422"/>
              <a:gd name="connsiteY65" fmla="*/ 554502 h 4630812"/>
              <a:gd name="connsiteX66" fmla="*/ 12005432 w 12197422"/>
              <a:gd name="connsiteY66" fmla="*/ 436682 h 4630812"/>
              <a:gd name="connsiteX67" fmla="*/ 12176662 w 12197422"/>
              <a:gd name="connsiteY67" fmla="*/ 23297 h 4630812"/>
              <a:gd name="connsiteX68" fmla="*/ 12197422 w 12197422"/>
              <a:gd name="connsiteY68" fmla="*/ 6168 h 4630812"/>
              <a:gd name="connsiteX69" fmla="*/ 12197422 w 12197422"/>
              <a:gd name="connsiteY69" fmla="*/ 2357025 h 4630812"/>
              <a:gd name="connsiteX70" fmla="*/ 12191999 w 12197422"/>
              <a:gd name="connsiteY70" fmla="*/ 2361499 h 4630812"/>
              <a:gd name="connsiteX71" fmla="*/ 12191999 w 12197422"/>
              <a:gd name="connsiteY71" fmla="*/ 4630812 h 4630812"/>
              <a:gd name="connsiteX72" fmla="*/ 3 w 12197422"/>
              <a:gd name="connsiteY72" fmla="*/ 4630812 h 4630812"/>
              <a:gd name="connsiteX73" fmla="*/ 3 w 12197422"/>
              <a:gd name="connsiteY73" fmla="*/ 2376402 h 4630812"/>
              <a:gd name="connsiteX74" fmla="*/ 0 w 12197422"/>
              <a:gd name="connsiteY74" fmla="*/ 2376401 h 4630812"/>
              <a:gd name="connsiteX75" fmla="*/ 0 w 12197422"/>
              <a:gd name="connsiteY75" fmla="*/ 0 h 4630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2197422" h="4630812">
                <a:moveTo>
                  <a:pt x="0" y="0"/>
                </a:moveTo>
                <a:lnTo>
                  <a:pt x="19077" y="15740"/>
                </a:lnTo>
                <a:cubicBezTo>
                  <a:pt x="124872" y="121534"/>
                  <a:pt x="190307" y="267688"/>
                  <a:pt x="190307" y="429125"/>
                </a:cubicBezTo>
                <a:cubicBezTo>
                  <a:pt x="190307" y="469484"/>
                  <a:pt x="186218" y="508888"/>
                  <a:pt x="178430" y="546945"/>
                </a:cubicBezTo>
                <a:lnTo>
                  <a:pt x="178381" y="547102"/>
                </a:lnTo>
                <a:lnTo>
                  <a:pt x="276341" y="516693"/>
                </a:lnTo>
                <a:cubicBezTo>
                  <a:pt x="314398" y="508906"/>
                  <a:pt x="353802" y="504816"/>
                  <a:pt x="394161" y="504816"/>
                </a:cubicBezTo>
                <a:cubicBezTo>
                  <a:pt x="676676" y="504816"/>
                  <a:pt x="912386" y="705211"/>
                  <a:pt x="966899" y="971611"/>
                </a:cubicBezTo>
                <a:lnTo>
                  <a:pt x="974760" y="1049592"/>
                </a:lnTo>
                <a:lnTo>
                  <a:pt x="1003169" y="1044156"/>
                </a:lnTo>
                <a:cubicBezTo>
                  <a:pt x="1027552" y="1041057"/>
                  <a:pt x="1052403" y="1039459"/>
                  <a:pt x="1077628" y="1039459"/>
                </a:cubicBezTo>
                <a:cubicBezTo>
                  <a:pt x="1319783" y="1039459"/>
                  <a:pt x="1527551" y="1186688"/>
                  <a:pt x="1616301" y="1396516"/>
                </a:cubicBezTo>
                <a:lnTo>
                  <a:pt x="1641973" y="1479217"/>
                </a:lnTo>
                <a:lnTo>
                  <a:pt x="1750775" y="1445443"/>
                </a:lnTo>
                <a:cubicBezTo>
                  <a:pt x="1788832" y="1437655"/>
                  <a:pt x="1828237" y="1433565"/>
                  <a:pt x="1868596" y="1433565"/>
                </a:cubicBezTo>
                <a:cubicBezTo>
                  <a:pt x="2110752" y="1433565"/>
                  <a:pt x="2318520" y="1580795"/>
                  <a:pt x="2407269" y="1790622"/>
                </a:cubicBezTo>
                <a:lnTo>
                  <a:pt x="2411422" y="1803999"/>
                </a:lnTo>
                <a:lnTo>
                  <a:pt x="2426451" y="1793318"/>
                </a:lnTo>
                <a:cubicBezTo>
                  <a:pt x="2509287" y="1748319"/>
                  <a:pt x="2604215" y="1722758"/>
                  <a:pt x="2705113" y="1722758"/>
                </a:cubicBezTo>
                <a:cubicBezTo>
                  <a:pt x="2785832" y="1722758"/>
                  <a:pt x="2862730" y="1739117"/>
                  <a:pt x="2932672" y="1768700"/>
                </a:cubicBezTo>
                <a:lnTo>
                  <a:pt x="2940272" y="1772825"/>
                </a:lnTo>
                <a:lnTo>
                  <a:pt x="2954003" y="1728590"/>
                </a:lnTo>
                <a:cubicBezTo>
                  <a:pt x="3042753" y="1518763"/>
                  <a:pt x="3250521" y="1371533"/>
                  <a:pt x="3492677" y="1371533"/>
                </a:cubicBezTo>
                <a:cubicBezTo>
                  <a:pt x="3694473" y="1371533"/>
                  <a:pt x="3872389" y="1473776"/>
                  <a:pt x="3977449" y="1629284"/>
                </a:cubicBezTo>
                <a:lnTo>
                  <a:pt x="4013945" y="1696524"/>
                </a:lnTo>
                <a:lnTo>
                  <a:pt x="4046607" y="1664632"/>
                </a:lnTo>
                <a:cubicBezTo>
                  <a:pt x="4147663" y="1581233"/>
                  <a:pt x="4277218" y="1531134"/>
                  <a:pt x="4418477" y="1531134"/>
                </a:cubicBezTo>
                <a:cubicBezTo>
                  <a:pt x="4620272" y="1531134"/>
                  <a:pt x="4798188" y="1633377"/>
                  <a:pt x="4903248" y="1788885"/>
                </a:cubicBezTo>
                <a:lnTo>
                  <a:pt x="4950546" y="1876026"/>
                </a:lnTo>
                <a:lnTo>
                  <a:pt x="4968142" y="1870564"/>
                </a:lnTo>
                <a:cubicBezTo>
                  <a:pt x="5006199" y="1862777"/>
                  <a:pt x="5045603" y="1858687"/>
                  <a:pt x="5085962" y="1858687"/>
                </a:cubicBezTo>
                <a:cubicBezTo>
                  <a:pt x="5247401" y="1858687"/>
                  <a:pt x="5393553" y="1924122"/>
                  <a:pt x="5499349" y="2029917"/>
                </a:cubicBezTo>
                <a:lnTo>
                  <a:pt x="5517138" y="2051477"/>
                </a:lnTo>
                <a:lnTo>
                  <a:pt x="5523265" y="1990697"/>
                </a:lnTo>
                <a:cubicBezTo>
                  <a:pt x="5577778" y="1724298"/>
                  <a:pt x="5813486" y="1523902"/>
                  <a:pt x="6096001" y="1523902"/>
                </a:cubicBezTo>
                <a:cubicBezTo>
                  <a:pt x="6378514" y="1523902"/>
                  <a:pt x="6614224" y="1724298"/>
                  <a:pt x="6668737" y="1990697"/>
                </a:cubicBezTo>
                <a:lnTo>
                  <a:pt x="6675089" y="2053711"/>
                </a:lnTo>
                <a:lnTo>
                  <a:pt x="6679927" y="2053711"/>
                </a:lnTo>
                <a:lnTo>
                  <a:pt x="6692549" y="2038413"/>
                </a:lnTo>
                <a:cubicBezTo>
                  <a:pt x="6798343" y="1932618"/>
                  <a:pt x="6944497" y="1867183"/>
                  <a:pt x="7105934" y="1867183"/>
                </a:cubicBezTo>
                <a:cubicBezTo>
                  <a:pt x="7146294" y="1867183"/>
                  <a:pt x="7185698" y="1871273"/>
                  <a:pt x="7223755" y="1879060"/>
                </a:cubicBezTo>
                <a:lnTo>
                  <a:pt x="7236848" y="1883125"/>
                </a:lnTo>
                <a:lnTo>
                  <a:pt x="7289899" y="1785384"/>
                </a:lnTo>
                <a:cubicBezTo>
                  <a:pt x="7394959" y="1629876"/>
                  <a:pt x="7572875" y="1527633"/>
                  <a:pt x="7774671" y="1527633"/>
                </a:cubicBezTo>
                <a:cubicBezTo>
                  <a:pt x="7915928" y="1527633"/>
                  <a:pt x="8045485" y="1577732"/>
                  <a:pt x="8146541" y="1661131"/>
                </a:cubicBezTo>
                <a:lnTo>
                  <a:pt x="8186105" y="1699763"/>
                </a:lnTo>
                <a:lnTo>
                  <a:pt x="8223585" y="1630712"/>
                </a:lnTo>
                <a:cubicBezTo>
                  <a:pt x="8328645" y="1475204"/>
                  <a:pt x="8506561" y="1372961"/>
                  <a:pt x="8708357" y="1372961"/>
                </a:cubicBezTo>
                <a:cubicBezTo>
                  <a:pt x="8950512" y="1372961"/>
                  <a:pt x="9158281" y="1520190"/>
                  <a:pt x="9247030" y="1730018"/>
                </a:cubicBezTo>
                <a:lnTo>
                  <a:pt x="9258816" y="1767986"/>
                </a:lnTo>
                <a:lnTo>
                  <a:pt x="9265580" y="1764314"/>
                </a:lnTo>
                <a:cubicBezTo>
                  <a:pt x="9335523" y="1734731"/>
                  <a:pt x="9412421" y="1718372"/>
                  <a:pt x="9493139" y="1718372"/>
                </a:cubicBezTo>
                <a:cubicBezTo>
                  <a:pt x="9594037" y="1718372"/>
                  <a:pt x="9688965" y="1743933"/>
                  <a:pt x="9771801" y="1788932"/>
                </a:cubicBezTo>
                <a:lnTo>
                  <a:pt x="9793629" y="1804444"/>
                </a:lnTo>
                <a:lnTo>
                  <a:pt x="9796621" y="1794806"/>
                </a:lnTo>
                <a:cubicBezTo>
                  <a:pt x="9885370" y="1584978"/>
                  <a:pt x="10093138" y="1437749"/>
                  <a:pt x="10335294" y="1437749"/>
                </a:cubicBezTo>
                <a:cubicBezTo>
                  <a:pt x="10375653" y="1437749"/>
                  <a:pt x="10415057" y="1441839"/>
                  <a:pt x="10453114" y="1449626"/>
                </a:cubicBezTo>
                <a:lnTo>
                  <a:pt x="10556204" y="1481627"/>
                </a:lnTo>
                <a:lnTo>
                  <a:pt x="10580522" y="1403287"/>
                </a:lnTo>
                <a:cubicBezTo>
                  <a:pt x="10669271" y="1193459"/>
                  <a:pt x="10877040" y="1046230"/>
                  <a:pt x="11119195" y="1046230"/>
                </a:cubicBezTo>
                <a:lnTo>
                  <a:pt x="11207848" y="1055167"/>
                </a:lnTo>
                <a:lnTo>
                  <a:pt x="11214661" y="987583"/>
                </a:lnTo>
                <a:cubicBezTo>
                  <a:pt x="11269174" y="721183"/>
                  <a:pt x="11504884" y="520788"/>
                  <a:pt x="11787399" y="520788"/>
                </a:cubicBezTo>
                <a:cubicBezTo>
                  <a:pt x="11868117" y="520788"/>
                  <a:pt x="11945015" y="537147"/>
                  <a:pt x="12014957" y="566730"/>
                </a:cubicBezTo>
                <a:lnTo>
                  <a:pt x="12022351" y="570743"/>
                </a:lnTo>
                <a:lnTo>
                  <a:pt x="12017309" y="554502"/>
                </a:lnTo>
                <a:cubicBezTo>
                  <a:pt x="12009522" y="516445"/>
                  <a:pt x="12005432" y="477041"/>
                  <a:pt x="12005432" y="436682"/>
                </a:cubicBezTo>
                <a:cubicBezTo>
                  <a:pt x="12005432" y="275245"/>
                  <a:pt x="12070867" y="129091"/>
                  <a:pt x="12176662" y="23297"/>
                </a:cubicBezTo>
                <a:lnTo>
                  <a:pt x="12197422" y="6168"/>
                </a:lnTo>
                <a:lnTo>
                  <a:pt x="12197422" y="2357025"/>
                </a:lnTo>
                <a:lnTo>
                  <a:pt x="12191999" y="2361499"/>
                </a:lnTo>
                <a:lnTo>
                  <a:pt x="12191999" y="4630812"/>
                </a:lnTo>
                <a:lnTo>
                  <a:pt x="3" y="4630812"/>
                </a:lnTo>
                <a:lnTo>
                  <a:pt x="3" y="2376402"/>
                </a:lnTo>
                <a:lnTo>
                  <a:pt x="0" y="2376401"/>
                </a:lnTo>
                <a:lnTo>
                  <a:pt x="0" y="0"/>
                </a:lnTo>
                <a:close/>
              </a:path>
            </a:pathLst>
          </a:custGeom>
          <a:solidFill>
            <a:srgbClr val="FAFAF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prstClr val="white"/>
              </a:solidFill>
              <a:latin typeface="印品黑体" panose="00000500000000000000" pitchFamily="2" charset="-122"/>
              <a:ea typeface="印品黑体" panose="00000500000000000000" pitchFamily="2" charset="-122"/>
              <a:cs typeface="+mn-ea"/>
              <a:sym typeface="+mn-lt"/>
            </a:endParaRPr>
          </a:p>
        </p:txBody>
      </p:sp>
      <p:pic>
        <p:nvPicPr>
          <p:cNvPr id="10" name="图片 9"/>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0559744" y="110708"/>
            <a:ext cx="670618" cy="670618"/>
          </a:xfrm>
          <a:prstGeom prst="rect">
            <a:avLst/>
          </a:prstGeom>
        </p:spPr>
      </p:pic>
    </p:spTree>
    <p:extLst>
      <p:ext uri="{BB962C8B-B14F-4D97-AF65-F5344CB8AC3E}">
        <p14:creationId xmlns:p14="http://schemas.microsoft.com/office/powerpoint/2010/main" val="2633940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58" r:id="rId13"/>
    <p:sldLayoutId id="2147483659" r:id="rId14"/>
  </p:sldLayoutIdLst>
  <mc:AlternateContent xmlns:mc="http://schemas.openxmlformats.org/markup-compatibility/2006" xmlns:p14="http://schemas.microsoft.com/office/powerpoint/2010/main">
    <mc:Choice Requires="p14">
      <p:transition spd="slow" p14:dur="2000" advTm="0"/>
    </mc:Choice>
    <mc:Fallback xmlns="">
      <p:transition spd="slow"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832972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44114779"/>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7.emf"/><Relationship Id="rId7" Type="http://schemas.openxmlformats.org/officeDocument/2006/relationships/image" Target="../media/image15.e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 Id="rId9" Type="http://schemas.openxmlformats.org/officeDocument/2006/relationships/image" Target="../media/image23.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17.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8.emf"/><Relationship Id="rId4" Type="http://schemas.openxmlformats.org/officeDocument/2006/relationships/image" Target="../media/image25.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1.emf"/><Relationship Id="rId3" Type="http://schemas.openxmlformats.org/officeDocument/2006/relationships/hyperlink" Target="http://www.rapidesign.cn/" TargetMode="External"/><Relationship Id="rId7"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29.emf"/><Relationship Id="rId5" Type="http://schemas.openxmlformats.org/officeDocument/2006/relationships/image" Target="../media/image13.emf"/><Relationship Id="rId4" Type="http://schemas.openxmlformats.org/officeDocument/2006/relationships/image" Target="../media/image12.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6.xml"/><Relationship Id="rId1" Type="http://schemas.openxmlformats.org/officeDocument/2006/relationships/slideLayout" Target="../slideLayouts/slideLayout2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019028" y="4248826"/>
            <a:ext cx="6076950" cy="769441"/>
          </a:xfrm>
          <a:prstGeom prst="rect">
            <a:avLst/>
          </a:prstGeom>
          <a:noFill/>
        </p:spPr>
        <p:txBody>
          <a:bodyPr wrap="square" rtlCol="0">
            <a:spAutoFit/>
          </a:bodyPr>
          <a:lstStyle/>
          <a:p>
            <a:pPr algn="dist"/>
            <a:r>
              <a:rPr lang="zh-CN" altLang="en-US" sz="4400" dirty="0">
                <a:solidFill>
                  <a:schemeClr val="bg1"/>
                </a:solidFill>
                <a:cs typeface="+mn-ea"/>
                <a:sym typeface="+mn-lt"/>
              </a:rPr>
              <a:t>卡通太空主题</a:t>
            </a:r>
            <a:r>
              <a:rPr lang="en-US" altLang="zh-CN" sz="4400" dirty="0">
                <a:solidFill>
                  <a:schemeClr val="bg1"/>
                </a:solidFill>
                <a:cs typeface="+mn-ea"/>
                <a:sym typeface="+mn-lt"/>
              </a:rPr>
              <a:t>PPT</a:t>
            </a:r>
            <a:r>
              <a:rPr lang="zh-CN" altLang="en-US" sz="4400" dirty="0">
                <a:solidFill>
                  <a:schemeClr val="bg1"/>
                </a:solidFill>
                <a:cs typeface="+mn-ea"/>
                <a:sym typeface="+mn-lt"/>
              </a:rPr>
              <a:t>模板</a:t>
            </a:r>
          </a:p>
        </p:txBody>
      </p:sp>
      <p:grpSp>
        <p:nvGrpSpPr>
          <p:cNvPr id="9" name="组合 8"/>
          <p:cNvGrpSpPr/>
          <p:nvPr/>
        </p:nvGrpSpPr>
        <p:grpSpPr>
          <a:xfrm>
            <a:off x="5385772" y="724932"/>
            <a:ext cx="1266511" cy="2947595"/>
            <a:chOff x="4687888" y="141288"/>
            <a:chExt cx="2822576" cy="6569076"/>
          </a:xfrm>
        </p:grpSpPr>
        <p:sp>
          <p:nvSpPr>
            <p:cNvPr id="10" name="Freeform 159"/>
            <p:cNvSpPr/>
            <p:nvPr/>
          </p:nvSpPr>
          <p:spPr bwMode="auto">
            <a:xfrm>
              <a:off x="5380832" y="4238626"/>
              <a:ext cx="1482725" cy="2471738"/>
            </a:xfrm>
            <a:custGeom>
              <a:avLst/>
              <a:gdLst>
                <a:gd name="T0" fmla="*/ 1 w 394"/>
                <a:gd name="T1" fmla="*/ 267 h 658"/>
                <a:gd name="T2" fmla="*/ 0 w 394"/>
                <a:gd name="T3" fmla="*/ 267 h 658"/>
                <a:gd name="T4" fmla="*/ 0 w 394"/>
                <a:gd name="T5" fmla="*/ 267 h 658"/>
                <a:gd name="T6" fmla="*/ 1 w 394"/>
                <a:gd name="T7" fmla="*/ 270 h 658"/>
                <a:gd name="T8" fmla="*/ 2 w 394"/>
                <a:gd name="T9" fmla="*/ 282 h 658"/>
                <a:gd name="T10" fmla="*/ 3 w 394"/>
                <a:gd name="T11" fmla="*/ 284 h 658"/>
                <a:gd name="T12" fmla="*/ 45 w 394"/>
                <a:gd name="T13" fmla="*/ 417 h 658"/>
                <a:gd name="T14" fmla="*/ 89 w 394"/>
                <a:gd name="T15" fmla="*/ 290 h 658"/>
                <a:gd name="T16" fmla="*/ 169 w 394"/>
                <a:gd name="T17" fmla="*/ 440 h 658"/>
                <a:gd name="T18" fmla="*/ 143 w 394"/>
                <a:gd name="T19" fmla="*/ 564 h 658"/>
                <a:gd name="T20" fmla="*/ 199 w 394"/>
                <a:gd name="T21" fmla="*/ 658 h 658"/>
                <a:gd name="T22" fmla="*/ 169 w 394"/>
                <a:gd name="T23" fmla="*/ 604 h 658"/>
                <a:gd name="T24" fmla="*/ 179 w 394"/>
                <a:gd name="T25" fmla="*/ 528 h 658"/>
                <a:gd name="T26" fmla="*/ 226 w 394"/>
                <a:gd name="T27" fmla="*/ 462 h 658"/>
                <a:gd name="T28" fmla="*/ 269 w 394"/>
                <a:gd name="T29" fmla="*/ 386 h 658"/>
                <a:gd name="T30" fmla="*/ 277 w 394"/>
                <a:gd name="T31" fmla="*/ 362 h 658"/>
                <a:gd name="T32" fmla="*/ 305 w 394"/>
                <a:gd name="T33" fmla="*/ 484 h 658"/>
                <a:gd name="T34" fmla="*/ 322 w 394"/>
                <a:gd name="T35" fmla="*/ 406 h 658"/>
                <a:gd name="T36" fmla="*/ 367 w 394"/>
                <a:gd name="T37" fmla="*/ 197 h 658"/>
                <a:gd name="T38" fmla="*/ 186 w 394"/>
                <a:gd name="T39" fmla="*/ 0 h 658"/>
                <a:gd name="T40" fmla="*/ 1 w 394"/>
                <a:gd name="T41" fmla="*/ 253 h 658"/>
                <a:gd name="T42" fmla="*/ 1 w 394"/>
                <a:gd name="T43" fmla="*/ 267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4" h="658">
                  <a:moveTo>
                    <a:pt x="1" y="267"/>
                  </a:moveTo>
                  <a:cubicBezTo>
                    <a:pt x="1" y="266"/>
                    <a:pt x="0" y="263"/>
                    <a:pt x="0" y="267"/>
                  </a:cubicBezTo>
                  <a:cubicBezTo>
                    <a:pt x="0" y="267"/>
                    <a:pt x="0" y="267"/>
                    <a:pt x="0" y="267"/>
                  </a:cubicBezTo>
                  <a:cubicBezTo>
                    <a:pt x="0" y="268"/>
                    <a:pt x="1" y="269"/>
                    <a:pt x="1" y="270"/>
                  </a:cubicBezTo>
                  <a:cubicBezTo>
                    <a:pt x="1" y="274"/>
                    <a:pt x="2" y="278"/>
                    <a:pt x="2" y="282"/>
                  </a:cubicBezTo>
                  <a:cubicBezTo>
                    <a:pt x="2" y="282"/>
                    <a:pt x="3" y="283"/>
                    <a:pt x="3" y="284"/>
                  </a:cubicBezTo>
                  <a:cubicBezTo>
                    <a:pt x="7" y="334"/>
                    <a:pt x="22" y="380"/>
                    <a:pt x="45" y="417"/>
                  </a:cubicBezTo>
                  <a:cubicBezTo>
                    <a:pt x="20" y="377"/>
                    <a:pt x="35" y="298"/>
                    <a:pt x="89" y="290"/>
                  </a:cubicBezTo>
                  <a:cubicBezTo>
                    <a:pt x="156" y="279"/>
                    <a:pt x="167" y="399"/>
                    <a:pt x="169" y="440"/>
                  </a:cubicBezTo>
                  <a:cubicBezTo>
                    <a:pt x="171" y="484"/>
                    <a:pt x="143" y="520"/>
                    <a:pt x="143" y="564"/>
                  </a:cubicBezTo>
                  <a:cubicBezTo>
                    <a:pt x="143" y="613"/>
                    <a:pt x="167" y="653"/>
                    <a:pt x="199" y="658"/>
                  </a:cubicBezTo>
                  <a:cubicBezTo>
                    <a:pt x="184" y="656"/>
                    <a:pt x="171" y="615"/>
                    <a:pt x="169" y="604"/>
                  </a:cubicBezTo>
                  <a:cubicBezTo>
                    <a:pt x="166" y="580"/>
                    <a:pt x="172" y="551"/>
                    <a:pt x="179" y="528"/>
                  </a:cubicBezTo>
                  <a:cubicBezTo>
                    <a:pt x="187" y="501"/>
                    <a:pt x="208" y="482"/>
                    <a:pt x="226" y="462"/>
                  </a:cubicBezTo>
                  <a:cubicBezTo>
                    <a:pt x="245" y="439"/>
                    <a:pt x="259" y="413"/>
                    <a:pt x="269" y="386"/>
                  </a:cubicBezTo>
                  <a:cubicBezTo>
                    <a:pt x="272" y="378"/>
                    <a:pt x="275" y="370"/>
                    <a:pt x="277" y="362"/>
                  </a:cubicBezTo>
                  <a:cubicBezTo>
                    <a:pt x="281" y="420"/>
                    <a:pt x="305" y="484"/>
                    <a:pt x="305" y="484"/>
                  </a:cubicBezTo>
                  <a:cubicBezTo>
                    <a:pt x="296" y="437"/>
                    <a:pt x="322" y="406"/>
                    <a:pt x="322" y="406"/>
                  </a:cubicBezTo>
                  <a:cubicBezTo>
                    <a:pt x="394" y="291"/>
                    <a:pt x="367" y="197"/>
                    <a:pt x="367" y="197"/>
                  </a:cubicBezTo>
                  <a:cubicBezTo>
                    <a:pt x="348" y="84"/>
                    <a:pt x="274" y="0"/>
                    <a:pt x="186" y="0"/>
                  </a:cubicBezTo>
                  <a:cubicBezTo>
                    <a:pt x="84" y="0"/>
                    <a:pt x="1" y="113"/>
                    <a:pt x="1" y="253"/>
                  </a:cubicBezTo>
                  <a:cubicBezTo>
                    <a:pt x="1" y="258"/>
                    <a:pt x="1" y="263"/>
                    <a:pt x="1" y="267"/>
                  </a:cubicBezTo>
                </a:path>
              </a:pathLst>
            </a:custGeom>
            <a:solidFill>
              <a:srgbClr val="FF7463"/>
            </a:solidFill>
            <a:ln>
              <a:noFill/>
            </a:ln>
          </p:spPr>
          <p:txBody>
            <a:bodyPr vert="horz" wrap="square" lIns="91440" tIns="45720" rIns="91440" bIns="45720" numCol="1" anchor="t" anchorCtr="0" compatLnSpc="1"/>
            <a:lstStyle/>
            <a:p>
              <a:endParaRPr lang="zh-CN" altLang="en-US" dirty="0">
                <a:cs typeface="+mn-ea"/>
                <a:sym typeface="+mn-lt"/>
              </a:endParaRPr>
            </a:p>
          </p:txBody>
        </p:sp>
        <p:grpSp>
          <p:nvGrpSpPr>
            <p:cNvPr id="11" name="组合 10"/>
            <p:cNvGrpSpPr/>
            <p:nvPr/>
          </p:nvGrpSpPr>
          <p:grpSpPr>
            <a:xfrm>
              <a:off x="4687888" y="141288"/>
              <a:ext cx="2822576" cy="5753100"/>
              <a:chOff x="4687888" y="141288"/>
              <a:chExt cx="2822576" cy="5753100"/>
            </a:xfrm>
          </p:grpSpPr>
          <p:sp>
            <p:nvSpPr>
              <p:cNvPr id="12" name="Freeform 165"/>
              <p:cNvSpPr/>
              <p:nvPr/>
            </p:nvSpPr>
            <p:spPr bwMode="auto">
              <a:xfrm>
                <a:off x="4687888" y="3059113"/>
                <a:ext cx="1177925" cy="1855788"/>
              </a:xfrm>
              <a:custGeom>
                <a:avLst/>
                <a:gdLst>
                  <a:gd name="T0" fmla="*/ 157 w 313"/>
                  <a:gd name="T1" fmla="*/ 0 h 494"/>
                  <a:gd name="T2" fmla="*/ 0 w 313"/>
                  <a:gd name="T3" fmla="*/ 156 h 494"/>
                  <a:gd name="T4" fmla="*/ 0 w 313"/>
                  <a:gd name="T5" fmla="*/ 159 h 494"/>
                  <a:gd name="T6" fmla="*/ 0 w 313"/>
                  <a:gd name="T7" fmla="*/ 159 h 494"/>
                  <a:gd name="T8" fmla="*/ 101 w 313"/>
                  <a:gd name="T9" fmla="*/ 477 h 494"/>
                  <a:gd name="T10" fmla="*/ 106 w 313"/>
                  <a:gd name="T11" fmla="*/ 485 h 494"/>
                  <a:gd name="T12" fmla="*/ 106 w 313"/>
                  <a:gd name="T13" fmla="*/ 485 h 494"/>
                  <a:gd name="T14" fmla="*/ 106 w 313"/>
                  <a:gd name="T15" fmla="*/ 485 h 494"/>
                  <a:gd name="T16" fmla="*/ 128 w 313"/>
                  <a:gd name="T17" fmla="*/ 494 h 494"/>
                  <a:gd name="T18" fmla="*/ 159 w 313"/>
                  <a:gd name="T19" fmla="*/ 467 h 494"/>
                  <a:gd name="T20" fmla="*/ 157 w 313"/>
                  <a:gd name="T21" fmla="*/ 459 h 494"/>
                  <a:gd name="T22" fmla="*/ 157 w 313"/>
                  <a:gd name="T23" fmla="*/ 459 h 494"/>
                  <a:gd name="T24" fmla="*/ 148 w 313"/>
                  <a:gd name="T25" fmla="*/ 412 h 494"/>
                  <a:gd name="T26" fmla="*/ 191 w 313"/>
                  <a:gd name="T27" fmla="*/ 310 h 494"/>
                  <a:gd name="T28" fmla="*/ 191 w 313"/>
                  <a:gd name="T29" fmla="*/ 309 h 494"/>
                  <a:gd name="T30" fmla="*/ 270 w 313"/>
                  <a:gd name="T31" fmla="*/ 264 h 494"/>
                  <a:gd name="T32" fmla="*/ 313 w 313"/>
                  <a:gd name="T33" fmla="*/ 156 h 494"/>
                  <a:gd name="T34" fmla="*/ 157 w 313"/>
                  <a:gd name="T35"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494">
                    <a:moveTo>
                      <a:pt x="157" y="0"/>
                    </a:moveTo>
                    <a:cubicBezTo>
                      <a:pt x="70" y="0"/>
                      <a:pt x="0" y="70"/>
                      <a:pt x="0" y="156"/>
                    </a:cubicBezTo>
                    <a:cubicBezTo>
                      <a:pt x="0" y="157"/>
                      <a:pt x="0" y="159"/>
                      <a:pt x="0" y="159"/>
                    </a:cubicBezTo>
                    <a:cubicBezTo>
                      <a:pt x="0" y="159"/>
                      <a:pt x="0" y="159"/>
                      <a:pt x="0" y="159"/>
                    </a:cubicBezTo>
                    <a:cubicBezTo>
                      <a:pt x="0" y="279"/>
                      <a:pt x="38" y="386"/>
                      <a:pt x="101" y="477"/>
                    </a:cubicBezTo>
                    <a:cubicBezTo>
                      <a:pt x="102" y="480"/>
                      <a:pt x="104" y="482"/>
                      <a:pt x="106" y="485"/>
                    </a:cubicBezTo>
                    <a:cubicBezTo>
                      <a:pt x="106" y="485"/>
                      <a:pt x="106" y="485"/>
                      <a:pt x="106" y="485"/>
                    </a:cubicBezTo>
                    <a:cubicBezTo>
                      <a:pt x="106" y="485"/>
                      <a:pt x="106" y="485"/>
                      <a:pt x="106" y="485"/>
                    </a:cubicBezTo>
                    <a:cubicBezTo>
                      <a:pt x="112" y="491"/>
                      <a:pt x="119" y="494"/>
                      <a:pt x="128" y="494"/>
                    </a:cubicBezTo>
                    <a:cubicBezTo>
                      <a:pt x="145" y="494"/>
                      <a:pt x="159" y="483"/>
                      <a:pt x="159" y="467"/>
                    </a:cubicBezTo>
                    <a:cubicBezTo>
                      <a:pt x="159" y="463"/>
                      <a:pt x="158" y="459"/>
                      <a:pt x="157" y="459"/>
                    </a:cubicBezTo>
                    <a:cubicBezTo>
                      <a:pt x="157" y="459"/>
                      <a:pt x="157" y="459"/>
                      <a:pt x="157" y="459"/>
                    </a:cubicBezTo>
                    <a:cubicBezTo>
                      <a:pt x="152" y="439"/>
                      <a:pt x="146" y="428"/>
                      <a:pt x="148" y="412"/>
                    </a:cubicBezTo>
                    <a:cubicBezTo>
                      <a:pt x="155" y="371"/>
                      <a:pt x="164" y="338"/>
                      <a:pt x="191" y="310"/>
                    </a:cubicBezTo>
                    <a:cubicBezTo>
                      <a:pt x="191" y="309"/>
                      <a:pt x="191" y="309"/>
                      <a:pt x="191" y="309"/>
                    </a:cubicBezTo>
                    <a:cubicBezTo>
                      <a:pt x="212" y="287"/>
                      <a:pt x="239" y="270"/>
                      <a:pt x="270" y="264"/>
                    </a:cubicBezTo>
                    <a:cubicBezTo>
                      <a:pt x="297" y="236"/>
                      <a:pt x="313" y="198"/>
                      <a:pt x="313" y="156"/>
                    </a:cubicBezTo>
                    <a:cubicBezTo>
                      <a:pt x="313" y="70"/>
                      <a:pt x="243" y="0"/>
                      <a:pt x="157" y="0"/>
                    </a:cubicBezTo>
                  </a:path>
                </a:pathLst>
              </a:custGeom>
              <a:solidFill>
                <a:srgbClr val="FE736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3" name="Freeform 166"/>
              <p:cNvSpPr/>
              <p:nvPr/>
            </p:nvSpPr>
            <p:spPr bwMode="auto">
              <a:xfrm>
                <a:off x="6337301" y="3059113"/>
                <a:ext cx="1173163" cy="1855788"/>
              </a:xfrm>
              <a:custGeom>
                <a:avLst/>
                <a:gdLst>
                  <a:gd name="T0" fmla="*/ 156 w 312"/>
                  <a:gd name="T1" fmla="*/ 0 h 494"/>
                  <a:gd name="T2" fmla="*/ 312 w 312"/>
                  <a:gd name="T3" fmla="*/ 156 h 494"/>
                  <a:gd name="T4" fmla="*/ 312 w 312"/>
                  <a:gd name="T5" fmla="*/ 159 h 494"/>
                  <a:gd name="T6" fmla="*/ 312 w 312"/>
                  <a:gd name="T7" fmla="*/ 159 h 494"/>
                  <a:gd name="T8" fmla="*/ 212 w 312"/>
                  <a:gd name="T9" fmla="*/ 477 h 494"/>
                  <a:gd name="T10" fmla="*/ 207 w 312"/>
                  <a:gd name="T11" fmla="*/ 485 h 494"/>
                  <a:gd name="T12" fmla="*/ 207 w 312"/>
                  <a:gd name="T13" fmla="*/ 485 h 494"/>
                  <a:gd name="T14" fmla="*/ 207 w 312"/>
                  <a:gd name="T15" fmla="*/ 485 h 494"/>
                  <a:gd name="T16" fmla="*/ 185 w 312"/>
                  <a:gd name="T17" fmla="*/ 494 h 494"/>
                  <a:gd name="T18" fmla="*/ 154 w 312"/>
                  <a:gd name="T19" fmla="*/ 467 h 494"/>
                  <a:gd name="T20" fmla="*/ 156 w 312"/>
                  <a:gd name="T21" fmla="*/ 459 h 494"/>
                  <a:gd name="T22" fmla="*/ 156 w 312"/>
                  <a:gd name="T23" fmla="*/ 459 h 494"/>
                  <a:gd name="T24" fmla="*/ 165 w 312"/>
                  <a:gd name="T25" fmla="*/ 412 h 494"/>
                  <a:gd name="T26" fmla="*/ 122 w 312"/>
                  <a:gd name="T27" fmla="*/ 310 h 494"/>
                  <a:gd name="T28" fmla="*/ 122 w 312"/>
                  <a:gd name="T29" fmla="*/ 309 h 494"/>
                  <a:gd name="T30" fmla="*/ 43 w 312"/>
                  <a:gd name="T31" fmla="*/ 264 h 494"/>
                  <a:gd name="T32" fmla="*/ 0 w 312"/>
                  <a:gd name="T33" fmla="*/ 156 h 494"/>
                  <a:gd name="T34" fmla="*/ 156 w 312"/>
                  <a:gd name="T35"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2" h="494">
                    <a:moveTo>
                      <a:pt x="156" y="0"/>
                    </a:moveTo>
                    <a:cubicBezTo>
                      <a:pt x="242" y="0"/>
                      <a:pt x="312" y="70"/>
                      <a:pt x="312" y="156"/>
                    </a:cubicBezTo>
                    <a:cubicBezTo>
                      <a:pt x="312" y="157"/>
                      <a:pt x="312" y="159"/>
                      <a:pt x="312" y="159"/>
                    </a:cubicBezTo>
                    <a:cubicBezTo>
                      <a:pt x="312" y="159"/>
                      <a:pt x="312" y="159"/>
                      <a:pt x="312" y="159"/>
                    </a:cubicBezTo>
                    <a:cubicBezTo>
                      <a:pt x="312" y="279"/>
                      <a:pt x="275" y="386"/>
                      <a:pt x="212" y="477"/>
                    </a:cubicBezTo>
                    <a:cubicBezTo>
                      <a:pt x="210" y="480"/>
                      <a:pt x="209" y="482"/>
                      <a:pt x="207" y="485"/>
                    </a:cubicBezTo>
                    <a:cubicBezTo>
                      <a:pt x="207" y="485"/>
                      <a:pt x="207" y="485"/>
                      <a:pt x="207" y="485"/>
                    </a:cubicBezTo>
                    <a:cubicBezTo>
                      <a:pt x="207" y="485"/>
                      <a:pt x="207" y="485"/>
                      <a:pt x="207" y="485"/>
                    </a:cubicBezTo>
                    <a:cubicBezTo>
                      <a:pt x="201" y="491"/>
                      <a:pt x="193" y="494"/>
                      <a:pt x="185" y="494"/>
                    </a:cubicBezTo>
                    <a:cubicBezTo>
                      <a:pt x="168" y="494"/>
                      <a:pt x="154" y="483"/>
                      <a:pt x="154" y="467"/>
                    </a:cubicBezTo>
                    <a:cubicBezTo>
                      <a:pt x="154" y="463"/>
                      <a:pt x="155" y="459"/>
                      <a:pt x="156" y="459"/>
                    </a:cubicBezTo>
                    <a:cubicBezTo>
                      <a:pt x="156" y="459"/>
                      <a:pt x="156" y="459"/>
                      <a:pt x="156" y="459"/>
                    </a:cubicBezTo>
                    <a:cubicBezTo>
                      <a:pt x="160" y="439"/>
                      <a:pt x="167" y="428"/>
                      <a:pt x="165" y="412"/>
                    </a:cubicBezTo>
                    <a:cubicBezTo>
                      <a:pt x="158" y="371"/>
                      <a:pt x="148" y="338"/>
                      <a:pt x="122" y="310"/>
                    </a:cubicBezTo>
                    <a:cubicBezTo>
                      <a:pt x="122" y="309"/>
                      <a:pt x="122" y="309"/>
                      <a:pt x="122" y="309"/>
                    </a:cubicBezTo>
                    <a:cubicBezTo>
                      <a:pt x="101" y="287"/>
                      <a:pt x="74" y="270"/>
                      <a:pt x="43" y="264"/>
                    </a:cubicBezTo>
                    <a:cubicBezTo>
                      <a:pt x="16" y="236"/>
                      <a:pt x="0" y="198"/>
                      <a:pt x="0" y="156"/>
                    </a:cubicBezTo>
                    <a:cubicBezTo>
                      <a:pt x="0" y="70"/>
                      <a:pt x="70" y="0"/>
                      <a:pt x="156" y="0"/>
                    </a:cubicBezTo>
                  </a:path>
                </a:pathLst>
              </a:custGeom>
              <a:solidFill>
                <a:srgbClr val="FE736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4" name="任意多边形 23"/>
              <p:cNvSpPr/>
              <p:nvPr/>
            </p:nvSpPr>
            <p:spPr>
              <a:xfrm>
                <a:off x="5078009" y="625795"/>
                <a:ext cx="2088372" cy="3616005"/>
              </a:xfrm>
              <a:custGeom>
                <a:avLst/>
                <a:gdLst>
                  <a:gd name="connsiteX0" fmla="*/ 1549408 w 2088372"/>
                  <a:gd name="connsiteY0" fmla="*/ 0 h 3616005"/>
                  <a:gd name="connsiteX1" fmla="*/ 1594845 w 2088372"/>
                  <a:gd name="connsiteY1" fmla="*/ 54341 h 3616005"/>
                  <a:gd name="connsiteX2" fmla="*/ 2084372 w 2088372"/>
                  <a:gd name="connsiteY2" fmla="*/ 1438077 h 3616005"/>
                  <a:gd name="connsiteX3" fmla="*/ 1568981 w 2088372"/>
                  <a:gd name="connsiteY3" fmla="*/ 3616005 h 3616005"/>
                  <a:gd name="connsiteX4" fmla="*/ 1042305 w 2088372"/>
                  <a:gd name="connsiteY4" fmla="*/ 3616005 h 3616005"/>
                  <a:gd name="connsiteX5" fmla="*/ 519390 w 2088372"/>
                  <a:gd name="connsiteY5" fmla="*/ 3616005 h 3616005"/>
                  <a:gd name="connsiteX6" fmla="*/ 4000 w 2088372"/>
                  <a:gd name="connsiteY6" fmla="*/ 1438077 h 3616005"/>
                  <a:gd name="connsiteX7" fmla="*/ 493527 w 2088372"/>
                  <a:gd name="connsiteY7" fmla="*/ 54341 h 3616005"/>
                  <a:gd name="connsiteX8" fmla="*/ 538964 w 2088372"/>
                  <a:gd name="connsiteY8" fmla="*/ 1 h 3616005"/>
                  <a:gd name="connsiteX9" fmla="*/ 625259 w 2088372"/>
                  <a:gd name="connsiteY9" fmla="*/ 52666 h 3616005"/>
                  <a:gd name="connsiteX10" fmla="*/ 1044185 w 2088372"/>
                  <a:gd name="connsiteY10" fmla="*/ 147318 h 3616005"/>
                  <a:gd name="connsiteX11" fmla="*/ 1463111 w 2088372"/>
                  <a:gd name="connsiteY11" fmla="*/ 52666 h 3616005"/>
                  <a:gd name="connsiteX12" fmla="*/ 1549408 w 2088372"/>
                  <a:gd name="connsiteY12" fmla="*/ 0 h 3616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8372" h="3616005">
                    <a:moveTo>
                      <a:pt x="1549408" y="0"/>
                    </a:moveTo>
                    <a:lnTo>
                      <a:pt x="1594845" y="54341"/>
                    </a:lnTo>
                    <a:cubicBezTo>
                      <a:pt x="1864296" y="394173"/>
                      <a:pt x="2123873" y="874820"/>
                      <a:pt x="2084372" y="1438077"/>
                    </a:cubicBezTo>
                    <a:cubicBezTo>
                      <a:pt x="2084372" y="1438077"/>
                      <a:pt x="2050514" y="2609652"/>
                      <a:pt x="1568981" y="3616005"/>
                    </a:cubicBezTo>
                    <a:cubicBezTo>
                      <a:pt x="1042305" y="3616005"/>
                      <a:pt x="1042305" y="3616005"/>
                      <a:pt x="1042305" y="3616005"/>
                    </a:cubicBezTo>
                    <a:cubicBezTo>
                      <a:pt x="519390" y="3616005"/>
                      <a:pt x="519390" y="3616005"/>
                      <a:pt x="519390" y="3616005"/>
                    </a:cubicBezTo>
                    <a:cubicBezTo>
                      <a:pt x="37857" y="2609652"/>
                      <a:pt x="4000" y="1438077"/>
                      <a:pt x="4000" y="1438077"/>
                    </a:cubicBezTo>
                    <a:cubicBezTo>
                      <a:pt x="-35501" y="874820"/>
                      <a:pt x="224075" y="394173"/>
                      <a:pt x="493527" y="54341"/>
                    </a:cubicBezTo>
                    <a:lnTo>
                      <a:pt x="538964" y="1"/>
                    </a:lnTo>
                    <a:lnTo>
                      <a:pt x="625259" y="52666"/>
                    </a:lnTo>
                    <a:cubicBezTo>
                      <a:pt x="744844" y="112424"/>
                      <a:pt x="889005" y="147318"/>
                      <a:pt x="1044185" y="147318"/>
                    </a:cubicBezTo>
                    <a:cubicBezTo>
                      <a:pt x="1199365" y="147318"/>
                      <a:pt x="1343527" y="112424"/>
                      <a:pt x="1463111" y="52666"/>
                    </a:cubicBezTo>
                    <a:lnTo>
                      <a:pt x="1549408" y="0"/>
                    </a:lnTo>
                    <a:close/>
                  </a:path>
                </a:pathLst>
              </a:custGeom>
              <a:solidFill>
                <a:srgbClr val="F0F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Freeform 160"/>
              <p:cNvSpPr/>
              <p:nvPr/>
            </p:nvSpPr>
            <p:spPr bwMode="auto">
              <a:xfrm>
                <a:off x="5512595" y="4324350"/>
                <a:ext cx="1219200" cy="1558926"/>
              </a:xfrm>
              <a:custGeom>
                <a:avLst/>
                <a:gdLst>
                  <a:gd name="T0" fmla="*/ 154 w 324"/>
                  <a:gd name="T1" fmla="*/ 0 h 415"/>
                  <a:gd name="T2" fmla="*/ 305 w 324"/>
                  <a:gd name="T3" fmla="*/ 172 h 415"/>
                  <a:gd name="T4" fmla="*/ 305 w 324"/>
                  <a:gd name="T5" fmla="*/ 174 h 415"/>
                  <a:gd name="T6" fmla="*/ 305 w 324"/>
                  <a:gd name="T7" fmla="*/ 175 h 415"/>
                  <a:gd name="T8" fmla="*/ 276 w 324"/>
                  <a:gd name="T9" fmla="*/ 338 h 415"/>
                  <a:gd name="T10" fmla="*/ 255 w 324"/>
                  <a:gd name="T11" fmla="*/ 260 h 415"/>
                  <a:gd name="T12" fmla="*/ 230 w 324"/>
                  <a:gd name="T13" fmla="*/ 301 h 415"/>
                  <a:gd name="T14" fmla="*/ 170 w 324"/>
                  <a:gd name="T15" fmla="*/ 411 h 415"/>
                  <a:gd name="T16" fmla="*/ 167 w 324"/>
                  <a:gd name="T17" fmla="*/ 415 h 415"/>
                  <a:gd name="T18" fmla="*/ 167 w 324"/>
                  <a:gd name="T19" fmla="*/ 408 h 415"/>
                  <a:gd name="T20" fmla="*/ 65 w 324"/>
                  <a:gd name="T21" fmla="*/ 228 h 415"/>
                  <a:gd name="T22" fmla="*/ 52 w 324"/>
                  <a:gd name="T23" fmla="*/ 229 h 415"/>
                  <a:gd name="T24" fmla="*/ 2 w 324"/>
                  <a:gd name="T25" fmla="*/ 256 h 415"/>
                  <a:gd name="T26" fmla="*/ 1 w 324"/>
                  <a:gd name="T27" fmla="*/ 250 h 415"/>
                  <a:gd name="T28" fmla="*/ 1 w 324"/>
                  <a:gd name="T29" fmla="*/ 248 h 415"/>
                  <a:gd name="T30" fmla="*/ 0 w 324"/>
                  <a:gd name="T31" fmla="*/ 238 h 415"/>
                  <a:gd name="T32" fmla="*/ 0 w 324"/>
                  <a:gd name="T33" fmla="*/ 235 h 415"/>
                  <a:gd name="T34" fmla="*/ 0 w 324"/>
                  <a:gd name="T35" fmla="*/ 223 h 415"/>
                  <a:gd name="T36" fmla="*/ 154 w 324"/>
                  <a:gd name="T37" fmla="*/ 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4" h="415">
                    <a:moveTo>
                      <a:pt x="154" y="0"/>
                    </a:moveTo>
                    <a:cubicBezTo>
                      <a:pt x="225" y="0"/>
                      <a:pt x="288" y="72"/>
                      <a:pt x="305" y="172"/>
                    </a:cubicBezTo>
                    <a:cubicBezTo>
                      <a:pt x="305" y="174"/>
                      <a:pt x="305" y="174"/>
                      <a:pt x="305" y="174"/>
                    </a:cubicBezTo>
                    <a:cubicBezTo>
                      <a:pt x="305" y="175"/>
                      <a:pt x="305" y="175"/>
                      <a:pt x="305" y="175"/>
                    </a:cubicBezTo>
                    <a:cubicBezTo>
                      <a:pt x="306" y="178"/>
                      <a:pt x="324" y="247"/>
                      <a:pt x="276" y="338"/>
                    </a:cubicBezTo>
                    <a:cubicBezTo>
                      <a:pt x="276" y="335"/>
                      <a:pt x="256" y="263"/>
                      <a:pt x="255" y="260"/>
                    </a:cubicBezTo>
                    <a:cubicBezTo>
                      <a:pt x="256" y="270"/>
                      <a:pt x="235" y="291"/>
                      <a:pt x="230" y="301"/>
                    </a:cubicBezTo>
                    <a:cubicBezTo>
                      <a:pt x="209" y="338"/>
                      <a:pt x="198" y="379"/>
                      <a:pt x="170" y="411"/>
                    </a:cubicBezTo>
                    <a:cubicBezTo>
                      <a:pt x="169" y="412"/>
                      <a:pt x="168" y="414"/>
                      <a:pt x="167" y="415"/>
                    </a:cubicBezTo>
                    <a:cubicBezTo>
                      <a:pt x="167" y="412"/>
                      <a:pt x="167" y="410"/>
                      <a:pt x="167" y="408"/>
                    </a:cubicBezTo>
                    <a:cubicBezTo>
                      <a:pt x="159" y="259"/>
                      <a:pt x="107" y="228"/>
                      <a:pt x="65" y="228"/>
                    </a:cubicBezTo>
                    <a:cubicBezTo>
                      <a:pt x="61" y="228"/>
                      <a:pt x="57" y="228"/>
                      <a:pt x="52" y="229"/>
                    </a:cubicBezTo>
                    <a:cubicBezTo>
                      <a:pt x="33" y="232"/>
                      <a:pt x="15" y="241"/>
                      <a:pt x="2" y="256"/>
                    </a:cubicBezTo>
                    <a:cubicBezTo>
                      <a:pt x="2" y="254"/>
                      <a:pt x="1" y="252"/>
                      <a:pt x="1" y="250"/>
                    </a:cubicBezTo>
                    <a:cubicBezTo>
                      <a:pt x="1" y="248"/>
                      <a:pt x="1" y="248"/>
                      <a:pt x="1" y="248"/>
                    </a:cubicBezTo>
                    <a:cubicBezTo>
                      <a:pt x="1" y="245"/>
                      <a:pt x="1" y="242"/>
                      <a:pt x="0" y="238"/>
                    </a:cubicBezTo>
                    <a:cubicBezTo>
                      <a:pt x="0" y="235"/>
                      <a:pt x="0" y="235"/>
                      <a:pt x="0" y="235"/>
                    </a:cubicBezTo>
                    <a:cubicBezTo>
                      <a:pt x="0" y="231"/>
                      <a:pt x="0" y="227"/>
                      <a:pt x="0" y="223"/>
                    </a:cubicBezTo>
                    <a:cubicBezTo>
                      <a:pt x="0" y="100"/>
                      <a:pt x="69" y="0"/>
                      <a:pt x="154" y="0"/>
                    </a:cubicBezTo>
                  </a:path>
                </a:pathLst>
              </a:custGeom>
              <a:solidFill>
                <a:srgbClr val="FFA29A"/>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6" name="Rectangle 162"/>
              <p:cNvSpPr>
                <a:spLocks noChangeArrowheads="1"/>
              </p:cNvSpPr>
              <p:nvPr/>
            </p:nvSpPr>
            <p:spPr bwMode="auto">
              <a:xfrm>
                <a:off x="5535613" y="4332288"/>
                <a:ext cx="1233488"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17" name="Freeform 163"/>
              <p:cNvSpPr/>
              <p:nvPr/>
            </p:nvSpPr>
            <p:spPr bwMode="auto">
              <a:xfrm>
                <a:off x="5721352" y="4411663"/>
                <a:ext cx="801687" cy="1122363"/>
              </a:xfrm>
              <a:custGeom>
                <a:avLst/>
                <a:gdLst>
                  <a:gd name="T0" fmla="*/ 43 w 213"/>
                  <a:gd name="T1" fmla="*/ 141 h 299"/>
                  <a:gd name="T2" fmla="*/ 34 w 213"/>
                  <a:gd name="T3" fmla="*/ 142 h 299"/>
                  <a:gd name="T4" fmla="*/ 1 w 213"/>
                  <a:gd name="T5" fmla="*/ 159 h 299"/>
                  <a:gd name="T6" fmla="*/ 1 w 213"/>
                  <a:gd name="T7" fmla="*/ 155 h 299"/>
                  <a:gd name="T8" fmla="*/ 1 w 213"/>
                  <a:gd name="T9" fmla="*/ 154 h 299"/>
                  <a:gd name="T10" fmla="*/ 0 w 213"/>
                  <a:gd name="T11" fmla="*/ 148 h 299"/>
                  <a:gd name="T12" fmla="*/ 0 w 213"/>
                  <a:gd name="T13" fmla="*/ 146 h 299"/>
                  <a:gd name="T14" fmla="*/ 0 w 213"/>
                  <a:gd name="T15" fmla="*/ 138 h 299"/>
                  <a:gd name="T16" fmla="*/ 101 w 213"/>
                  <a:gd name="T17" fmla="*/ 0 h 299"/>
                  <a:gd name="T18" fmla="*/ 200 w 213"/>
                  <a:gd name="T19" fmla="*/ 106 h 299"/>
                  <a:gd name="T20" fmla="*/ 200 w 213"/>
                  <a:gd name="T21" fmla="*/ 108 h 299"/>
                  <a:gd name="T22" fmla="*/ 200 w 213"/>
                  <a:gd name="T23" fmla="*/ 109 h 299"/>
                  <a:gd name="T24" fmla="*/ 181 w 213"/>
                  <a:gd name="T25" fmla="*/ 209 h 299"/>
                  <a:gd name="T26" fmla="*/ 167 w 213"/>
                  <a:gd name="T27" fmla="*/ 161 h 299"/>
                  <a:gd name="T28" fmla="*/ 151 w 213"/>
                  <a:gd name="T29" fmla="*/ 187 h 299"/>
                  <a:gd name="T30" fmla="*/ 121 w 213"/>
                  <a:gd name="T31" fmla="*/ 299 h 299"/>
                  <a:gd name="T32" fmla="*/ 43 w 213"/>
                  <a:gd name="T33" fmla="*/ 141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3" h="299">
                    <a:moveTo>
                      <a:pt x="43" y="141"/>
                    </a:moveTo>
                    <a:cubicBezTo>
                      <a:pt x="40" y="142"/>
                      <a:pt x="37" y="141"/>
                      <a:pt x="34" y="142"/>
                    </a:cubicBezTo>
                    <a:cubicBezTo>
                      <a:pt x="21" y="144"/>
                      <a:pt x="10" y="150"/>
                      <a:pt x="1" y="159"/>
                    </a:cubicBezTo>
                    <a:cubicBezTo>
                      <a:pt x="1" y="157"/>
                      <a:pt x="1" y="156"/>
                      <a:pt x="1" y="155"/>
                    </a:cubicBezTo>
                    <a:cubicBezTo>
                      <a:pt x="1" y="154"/>
                      <a:pt x="1" y="154"/>
                      <a:pt x="1" y="154"/>
                    </a:cubicBezTo>
                    <a:cubicBezTo>
                      <a:pt x="1" y="152"/>
                      <a:pt x="0" y="150"/>
                      <a:pt x="0" y="148"/>
                    </a:cubicBezTo>
                    <a:cubicBezTo>
                      <a:pt x="0" y="146"/>
                      <a:pt x="0" y="146"/>
                      <a:pt x="0" y="146"/>
                    </a:cubicBezTo>
                    <a:cubicBezTo>
                      <a:pt x="0" y="143"/>
                      <a:pt x="0" y="140"/>
                      <a:pt x="0" y="138"/>
                    </a:cubicBezTo>
                    <a:cubicBezTo>
                      <a:pt x="0" y="62"/>
                      <a:pt x="45" y="0"/>
                      <a:pt x="101" y="0"/>
                    </a:cubicBezTo>
                    <a:cubicBezTo>
                      <a:pt x="147" y="0"/>
                      <a:pt x="189" y="45"/>
                      <a:pt x="200" y="106"/>
                    </a:cubicBezTo>
                    <a:cubicBezTo>
                      <a:pt x="200" y="108"/>
                      <a:pt x="200" y="108"/>
                      <a:pt x="200" y="108"/>
                    </a:cubicBezTo>
                    <a:cubicBezTo>
                      <a:pt x="200" y="109"/>
                      <a:pt x="200" y="109"/>
                      <a:pt x="200" y="109"/>
                    </a:cubicBezTo>
                    <a:cubicBezTo>
                      <a:pt x="201" y="111"/>
                      <a:pt x="213" y="153"/>
                      <a:pt x="181" y="209"/>
                    </a:cubicBezTo>
                    <a:cubicBezTo>
                      <a:pt x="181" y="208"/>
                      <a:pt x="167" y="163"/>
                      <a:pt x="167" y="161"/>
                    </a:cubicBezTo>
                    <a:cubicBezTo>
                      <a:pt x="168" y="167"/>
                      <a:pt x="154" y="181"/>
                      <a:pt x="151" y="187"/>
                    </a:cubicBezTo>
                    <a:cubicBezTo>
                      <a:pt x="137" y="210"/>
                      <a:pt x="126" y="274"/>
                      <a:pt x="121" y="299"/>
                    </a:cubicBezTo>
                    <a:cubicBezTo>
                      <a:pt x="121" y="299"/>
                      <a:pt x="94" y="134"/>
                      <a:pt x="43" y="141"/>
                    </a:cubicBezTo>
                  </a:path>
                </a:pathLst>
              </a:custGeom>
              <a:solidFill>
                <a:srgbClr val="FDEBAE"/>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8" name="Freeform 164"/>
              <p:cNvSpPr/>
              <p:nvPr/>
            </p:nvSpPr>
            <p:spPr bwMode="auto">
              <a:xfrm>
                <a:off x="5726908" y="4156076"/>
                <a:ext cx="790575" cy="250825"/>
              </a:xfrm>
              <a:custGeom>
                <a:avLst/>
                <a:gdLst>
                  <a:gd name="T0" fmla="*/ 210 w 210"/>
                  <a:gd name="T1" fmla="*/ 45 h 67"/>
                  <a:gd name="T2" fmla="*/ 188 w 210"/>
                  <a:gd name="T3" fmla="*/ 67 h 67"/>
                  <a:gd name="T4" fmla="*/ 22 w 210"/>
                  <a:gd name="T5" fmla="*/ 67 h 67"/>
                  <a:gd name="T6" fmla="*/ 0 w 210"/>
                  <a:gd name="T7" fmla="*/ 45 h 67"/>
                  <a:gd name="T8" fmla="*/ 0 w 210"/>
                  <a:gd name="T9" fmla="*/ 22 h 67"/>
                  <a:gd name="T10" fmla="*/ 22 w 210"/>
                  <a:gd name="T11" fmla="*/ 0 h 67"/>
                  <a:gd name="T12" fmla="*/ 188 w 210"/>
                  <a:gd name="T13" fmla="*/ 0 h 67"/>
                  <a:gd name="T14" fmla="*/ 210 w 210"/>
                  <a:gd name="T15" fmla="*/ 22 h 67"/>
                  <a:gd name="T16" fmla="*/ 210 w 210"/>
                  <a:gd name="T17" fmla="*/ 4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0" h="67">
                    <a:moveTo>
                      <a:pt x="210" y="45"/>
                    </a:moveTo>
                    <a:cubicBezTo>
                      <a:pt x="210" y="57"/>
                      <a:pt x="200" y="67"/>
                      <a:pt x="188" y="67"/>
                    </a:cubicBezTo>
                    <a:cubicBezTo>
                      <a:pt x="22" y="67"/>
                      <a:pt x="22" y="67"/>
                      <a:pt x="22" y="67"/>
                    </a:cubicBezTo>
                    <a:cubicBezTo>
                      <a:pt x="10" y="67"/>
                      <a:pt x="0" y="57"/>
                      <a:pt x="0" y="45"/>
                    </a:cubicBezTo>
                    <a:cubicBezTo>
                      <a:pt x="0" y="22"/>
                      <a:pt x="0" y="22"/>
                      <a:pt x="0" y="22"/>
                    </a:cubicBezTo>
                    <a:cubicBezTo>
                      <a:pt x="0" y="10"/>
                      <a:pt x="10" y="0"/>
                      <a:pt x="22" y="0"/>
                    </a:cubicBezTo>
                    <a:cubicBezTo>
                      <a:pt x="188" y="0"/>
                      <a:pt x="188" y="0"/>
                      <a:pt x="188" y="0"/>
                    </a:cubicBezTo>
                    <a:cubicBezTo>
                      <a:pt x="200" y="0"/>
                      <a:pt x="210" y="10"/>
                      <a:pt x="210" y="22"/>
                    </a:cubicBezTo>
                    <a:cubicBezTo>
                      <a:pt x="210" y="45"/>
                      <a:pt x="210" y="45"/>
                      <a:pt x="210" y="45"/>
                    </a:cubicBezTo>
                  </a:path>
                </a:pathLst>
              </a:custGeom>
              <a:solidFill>
                <a:srgbClr val="FFC540"/>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9" name="Freeform 169"/>
              <p:cNvSpPr/>
              <p:nvPr/>
            </p:nvSpPr>
            <p:spPr bwMode="auto">
              <a:xfrm>
                <a:off x="5126833" y="2533652"/>
                <a:ext cx="1990725" cy="641351"/>
              </a:xfrm>
              <a:custGeom>
                <a:avLst/>
                <a:gdLst>
                  <a:gd name="T0" fmla="*/ 508 w 529"/>
                  <a:gd name="T1" fmla="*/ 124 h 171"/>
                  <a:gd name="T2" fmla="*/ 529 w 529"/>
                  <a:gd name="T3" fmla="*/ 0 h 171"/>
                  <a:gd name="T4" fmla="*/ 248 w 529"/>
                  <a:gd name="T5" fmla="*/ 66 h 171"/>
                  <a:gd name="T6" fmla="*/ 0 w 529"/>
                  <a:gd name="T7" fmla="*/ 15 h 171"/>
                  <a:gd name="T8" fmla="*/ 21 w 529"/>
                  <a:gd name="T9" fmla="*/ 135 h 171"/>
                  <a:gd name="T10" fmla="*/ 248 w 529"/>
                  <a:gd name="T11" fmla="*/ 171 h 171"/>
                  <a:gd name="T12" fmla="*/ 508 w 529"/>
                  <a:gd name="T13" fmla="*/ 124 h 171"/>
                </a:gdLst>
                <a:ahLst/>
                <a:cxnLst>
                  <a:cxn ang="0">
                    <a:pos x="T0" y="T1"/>
                  </a:cxn>
                  <a:cxn ang="0">
                    <a:pos x="T2" y="T3"/>
                  </a:cxn>
                  <a:cxn ang="0">
                    <a:pos x="T4" y="T5"/>
                  </a:cxn>
                  <a:cxn ang="0">
                    <a:pos x="T6" y="T7"/>
                  </a:cxn>
                  <a:cxn ang="0">
                    <a:pos x="T8" y="T9"/>
                  </a:cxn>
                  <a:cxn ang="0">
                    <a:pos x="T10" y="T11"/>
                  </a:cxn>
                  <a:cxn ang="0">
                    <a:pos x="T12" y="T13"/>
                  </a:cxn>
                </a:cxnLst>
                <a:rect l="0" t="0" r="r" b="b"/>
                <a:pathLst>
                  <a:path w="529" h="171">
                    <a:moveTo>
                      <a:pt x="508" y="124"/>
                    </a:moveTo>
                    <a:cubicBezTo>
                      <a:pt x="517" y="78"/>
                      <a:pt x="524" y="36"/>
                      <a:pt x="529" y="0"/>
                    </a:cubicBezTo>
                    <a:cubicBezTo>
                      <a:pt x="444" y="42"/>
                      <a:pt x="349" y="66"/>
                      <a:pt x="248" y="66"/>
                    </a:cubicBezTo>
                    <a:cubicBezTo>
                      <a:pt x="160" y="66"/>
                      <a:pt x="76" y="47"/>
                      <a:pt x="0" y="15"/>
                    </a:cubicBezTo>
                    <a:cubicBezTo>
                      <a:pt x="5" y="50"/>
                      <a:pt x="12" y="91"/>
                      <a:pt x="21" y="135"/>
                    </a:cubicBezTo>
                    <a:cubicBezTo>
                      <a:pt x="93" y="159"/>
                      <a:pt x="169" y="171"/>
                      <a:pt x="248" y="171"/>
                    </a:cubicBezTo>
                    <a:cubicBezTo>
                      <a:pt x="340" y="171"/>
                      <a:pt x="427" y="154"/>
                      <a:pt x="508" y="124"/>
                    </a:cubicBezTo>
                  </a:path>
                </a:pathLst>
              </a:custGeom>
              <a:solidFill>
                <a:srgbClr val="FFD447"/>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0" name="Freeform 170"/>
              <p:cNvSpPr/>
              <p:nvPr/>
            </p:nvSpPr>
            <p:spPr bwMode="auto">
              <a:xfrm>
                <a:off x="5072063" y="1703387"/>
                <a:ext cx="2100264" cy="525462"/>
              </a:xfrm>
              <a:custGeom>
                <a:avLst/>
                <a:gdLst>
                  <a:gd name="T0" fmla="*/ 557 w 558"/>
                  <a:gd name="T1" fmla="*/ 79 h 140"/>
                  <a:gd name="T2" fmla="*/ 552 w 558"/>
                  <a:gd name="T3" fmla="*/ 0 h 140"/>
                  <a:gd name="T4" fmla="*/ 278 w 558"/>
                  <a:gd name="T5" fmla="*/ 61 h 140"/>
                  <a:gd name="T6" fmla="*/ 6 w 558"/>
                  <a:gd name="T7" fmla="*/ 1 h 140"/>
                  <a:gd name="T8" fmla="*/ 2 w 558"/>
                  <a:gd name="T9" fmla="*/ 92 h 140"/>
                  <a:gd name="T10" fmla="*/ 264 w 558"/>
                  <a:gd name="T11" fmla="*/ 140 h 140"/>
                  <a:gd name="T12" fmla="*/ 557 w 558"/>
                  <a:gd name="T13" fmla="*/ 79 h 140"/>
                </a:gdLst>
                <a:ahLst/>
                <a:cxnLst>
                  <a:cxn ang="0">
                    <a:pos x="T0" y="T1"/>
                  </a:cxn>
                  <a:cxn ang="0">
                    <a:pos x="T2" y="T3"/>
                  </a:cxn>
                  <a:cxn ang="0">
                    <a:pos x="T4" y="T5"/>
                  </a:cxn>
                  <a:cxn ang="0">
                    <a:pos x="T6" y="T7"/>
                  </a:cxn>
                  <a:cxn ang="0">
                    <a:pos x="T8" y="T9"/>
                  </a:cxn>
                  <a:cxn ang="0">
                    <a:pos x="T10" y="T11"/>
                  </a:cxn>
                  <a:cxn ang="0">
                    <a:pos x="T12" y="T13"/>
                  </a:cxn>
                </a:cxnLst>
                <a:rect l="0" t="0" r="r" b="b"/>
                <a:pathLst>
                  <a:path w="558" h="140">
                    <a:moveTo>
                      <a:pt x="557" y="79"/>
                    </a:moveTo>
                    <a:cubicBezTo>
                      <a:pt x="558" y="52"/>
                      <a:pt x="556" y="25"/>
                      <a:pt x="552" y="0"/>
                    </a:cubicBezTo>
                    <a:cubicBezTo>
                      <a:pt x="469" y="39"/>
                      <a:pt x="376" y="61"/>
                      <a:pt x="278" y="61"/>
                    </a:cubicBezTo>
                    <a:cubicBezTo>
                      <a:pt x="181" y="61"/>
                      <a:pt x="89" y="40"/>
                      <a:pt x="6" y="1"/>
                    </a:cubicBezTo>
                    <a:cubicBezTo>
                      <a:pt x="2" y="30"/>
                      <a:pt x="0" y="61"/>
                      <a:pt x="2" y="92"/>
                    </a:cubicBezTo>
                    <a:cubicBezTo>
                      <a:pt x="84" y="123"/>
                      <a:pt x="172" y="140"/>
                      <a:pt x="264" y="140"/>
                    </a:cubicBezTo>
                    <a:cubicBezTo>
                      <a:pt x="368" y="140"/>
                      <a:pt x="467" y="118"/>
                      <a:pt x="557" y="79"/>
                    </a:cubicBezTo>
                  </a:path>
                </a:pathLst>
              </a:custGeom>
              <a:solidFill>
                <a:srgbClr val="FFD447"/>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1" name="Freeform 178"/>
              <p:cNvSpPr/>
              <p:nvPr/>
            </p:nvSpPr>
            <p:spPr bwMode="auto">
              <a:xfrm>
                <a:off x="5975350" y="3059112"/>
                <a:ext cx="293688" cy="1858963"/>
              </a:xfrm>
              <a:custGeom>
                <a:avLst/>
                <a:gdLst>
                  <a:gd name="T0" fmla="*/ 77 w 78"/>
                  <a:gd name="T1" fmla="*/ 48 h 495"/>
                  <a:gd name="T2" fmla="*/ 78 w 78"/>
                  <a:gd name="T3" fmla="*/ 39 h 495"/>
                  <a:gd name="T4" fmla="*/ 39 w 78"/>
                  <a:gd name="T5" fmla="*/ 0 h 495"/>
                  <a:gd name="T6" fmla="*/ 0 w 78"/>
                  <a:gd name="T7" fmla="*/ 40 h 495"/>
                  <a:gd name="T8" fmla="*/ 18 w 78"/>
                  <a:gd name="T9" fmla="*/ 476 h 495"/>
                  <a:gd name="T10" fmla="*/ 20 w 78"/>
                  <a:gd name="T11" fmla="*/ 476 h 495"/>
                  <a:gd name="T12" fmla="*/ 19 w 78"/>
                  <a:gd name="T13" fmla="*/ 475 h 495"/>
                  <a:gd name="T14" fmla="*/ 40 w 78"/>
                  <a:gd name="T15" fmla="*/ 495 h 495"/>
                  <a:gd name="T16" fmla="*/ 61 w 78"/>
                  <a:gd name="T17" fmla="*/ 475 h 495"/>
                  <a:gd name="T18" fmla="*/ 61 w 78"/>
                  <a:gd name="T19" fmla="*/ 476 h 495"/>
                  <a:gd name="T20" fmla="*/ 61 w 78"/>
                  <a:gd name="T21" fmla="*/ 476 h 495"/>
                  <a:gd name="T22" fmla="*/ 77 w 78"/>
                  <a:gd name="T23" fmla="*/ 48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495">
                    <a:moveTo>
                      <a:pt x="77" y="48"/>
                    </a:moveTo>
                    <a:cubicBezTo>
                      <a:pt x="77" y="45"/>
                      <a:pt x="78" y="42"/>
                      <a:pt x="78" y="39"/>
                    </a:cubicBezTo>
                    <a:cubicBezTo>
                      <a:pt x="78" y="18"/>
                      <a:pt x="60" y="0"/>
                      <a:pt x="39" y="0"/>
                    </a:cubicBezTo>
                    <a:cubicBezTo>
                      <a:pt x="17" y="0"/>
                      <a:pt x="0" y="18"/>
                      <a:pt x="0" y="40"/>
                    </a:cubicBezTo>
                    <a:cubicBezTo>
                      <a:pt x="18" y="476"/>
                      <a:pt x="18" y="476"/>
                      <a:pt x="18" y="476"/>
                    </a:cubicBezTo>
                    <a:cubicBezTo>
                      <a:pt x="20" y="476"/>
                      <a:pt x="20" y="476"/>
                      <a:pt x="20" y="476"/>
                    </a:cubicBezTo>
                    <a:cubicBezTo>
                      <a:pt x="19" y="475"/>
                      <a:pt x="19" y="475"/>
                      <a:pt x="19" y="475"/>
                    </a:cubicBezTo>
                    <a:cubicBezTo>
                      <a:pt x="19" y="487"/>
                      <a:pt x="29" y="495"/>
                      <a:pt x="40" y="495"/>
                    </a:cubicBezTo>
                    <a:cubicBezTo>
                      <a:pt x="52" y="495"/>
                      <a:pt x="61" y="487"/>
                      <a:pt x="61" y="475"/>
                    </a:cubicBezTo>
                    <a:cubicBezTo>
                      <a:pt x="61" y="476"/>
                      <a:pt x="61" y="476"/>
                      <a:pt x="61" y="476"/>
                    </a:cubicBezTo>
                    <a:cubicBezTo>
                      <a:pt x="61" y="476"/>
                      <a:pt x="61" y="476"/>
                      <a:pt x="61" y="476"/>
                    </a:cubicBezTo>
                    <a:lnTo>
                      <a:pt x="77" y="48"/>
                    </a:lnTo>
                    <a:close/>
                  </a:path>
                </a:pathLst>
              </a:custGeom>
              <a:solidFill>
                <a:srgbClr val="FE736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2" name="Oval 179"/>
              <p:cNvSpPr>
                <a:spLocks noChangeArrowheads="1"/>
              </p:cNvSpPr>
              <p:nvPr/>
            </p:nvSpPr>
            <p:spPr bwMode="auto">
              <a:xfrm>
                <a:off x="5792788" y="963614"/>
                <a:ext cx="658812" cy="657225"/>
              </a:xfrm>
              <a:prstGeom prst="ellipse">
                <a:avLst/>
              </a:prstGeom>
              <a:solidFill>
                <a:srgbClr val="1978B8"/>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3" name="Freeform 181"/>
              <p:cNvSpPr>
                <a:spLocks noEditPoints="1"/>
              </p:cNvSpPr>
              <p:nvPr/>
            </p:nvSpPr>
            <p:spPr bwMode="auto">
              <a:xfrm>
                <a:off x="5726908" y="898525"/>
                <a:ext cx="790575" cy="788988"/>
              </a:xfrm>
              <a:custGeom>
                <a:avLst/>
                <a:gdLst>
                  <a:gd name="T0" fmla="*/ 105 w 210"/>
                  <a:gd name="T1" fmla="*/ 0 h 210"/>
                  <a:gd name="T2" fmla="*/ 0 w 210"/>
                  <a:gd name="T3" fmla="*/ 105 h 210"/>
                  <a:gd name="T4" fmla="*/ 105 w 210"/>
                  <a:gd name="T5" fmla="*/ 210 h 210"/>
                  <a:gd name="T6" fmla="*/ 210 w 210"/>
                  <a:gd name="T7" fmla="*/ 105 h 210"/>
                  <a:gd name="T8" fmla="*/ 105 w 210"/>
                  <a:gd name="T9" fmla="*/ 0 h 210"/>
                  <a:gd name="T10" fmla="*/ 105 w 210"/>
                  <a:gd name="T11" fmla="*/ 192 h 210"/>
                  <a:gd name="T12" fmla="*/ 17 w 210"/>
                  <a:gd name="T13" fmla="*/ 105 h 210"/>
                  <a:gd name="T14" fmla="*/ 105 w 210"/>
                  <a:gd name="T15" fmla="*/ 17 h 210"/>
                  <a:gd name="T16" fmla="*/ 192 w 210"/>
                  <a:gd name="T17" fmla="*/ 105 h 210"/>
                  <a:gd name="T18" fmla="*/ 105 w 210"/>
                  <a:gd name="T19" fmla="*/ 19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210">
                    <a:moveTo>
                      <a:pt x="105" y="0"/>
                    </a:moveTo>
                    <a:cubicBezTo>
                      <a:pt x="47" y="0"/>
                      <a:pt x="0" y="47"/>
                      <a:pt x="0" y="105"/>
                    </a:cubicBezTo>
                    <a:cubicBezTo>
                      <a:pt x="0" y="163"/>
                      <a:pt x="47" y="210"/>
                      <a:pt x="105" y="210"/>
                    </a:cubicBezTo>
                    <a:cubicBezTo>
                      <a:pt x="163" y="210"/>
                      <a:pt x="210" y="163"/>
                      <a:pt x="210" y="105"/>
                    </a:cubicBezTo>
                    <a:cubicBezTo>
                      <a:pt x="210" y="47"/>
                      <a:pt x="163" y="0"/>
                      <a:pt x="105" y="0"/>
                    </a:cubicBezTo>
                    <a:close/>
                    <a:moveTo>
                      <a:pt x="105" y="192"/>
                    </a:moveTo>
                    <a:cubicBezTo>
                      <a:pt x="56" y="192"/>
                      <a:pt x="17" y="153"/>
                      <a:pt x="17" y="105"/>
                    </a:cubicBezTo>
                    <a:cubicBezTo>
                      <a:pt x="17" y="56"/>
                      <a:pt x="56" y="17"/>
                      <a:pt x="105" y="17"/>
                    </a:cubicBezTo>
                    <a:cubicBezTo>
                      <a:pt x="153" y="17"/>
                      <a:pt x="192" y="56"/>
                      <a:pt x="192" y="105"/>
                    </a:cubicBezTo>
                    <a:cubicBezTo>
                      <a:pt x="192" y="153"/>
                      <a:pt x="153" y="192"/>
                      <a:pt x="105" y="192"/>
                    </a:cubicBezTo>
                    <a:close/>
                  </a:path>
                </a:pathLst>
              </a:custGeom>
              <a:solidFill>
                <a:srgbClr val="FFD447"/>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4" name="Oval 182"/>
              <p:cNvSpPr>
                <a:spLocks noChangeArrowheads="1"/>
              </p:cNvSpPr>
              <p:nvPr/>
            </p:nvSpPr>
            <p:spPr bwMode="auto">
              <a:xfrm>
                <a:off x="5994401" y="1954212"/>
                <a:ext cx="255587" cy="255587"/>
              </a:xfrm>
              <a:prstGeom prst="ellipse">
                <a:avLst/>
              </a:prstGeom>
              <a:solidFill>
                <a:srgbClr val="22B1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5" name="Oval 184"/>
              <p:cNvSpPr>
                <a:spLocks noChangeArrowheads="1"/>
              </p:cNvSpPr>
              <p:nvPr/>
            </p:nvSpPr>
            <p:spPr bwMode="auto">
              <a:xfrm>
                <a:off x="6018213" y="2374900"/>
                <a:ext cx="207964" cy="203199"/>
              </a:xfrm>
              <a:prstGeom prst="ellipse">
                <a:avLst/>
              </a:prstGeom>
              <a:solidFill>
                <a:srgbClr val="22B1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6" name="Oval 186"/>
              <p:cNvSpPr>
                <a:spLocks noChangeArrowheads="1"/>
              </p:cNvSpPr>
              <p:nvPr/>
            </p:nvSpPr>
            <p:spPr bwMode="auto">
              <a:xfrm>
                <a:off x="6018213" y="2728913"/>
                <a:ext cx="207964" cy="201612"/>
              </a:xfrm>
              <a:prstGeom prst="ellipse">
                <a:avLst/>
              </a:prstGeom>
              <a:solidFill>
                <a:srgbClr val="22B1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7" name="Freeform 190"/>
              <p:cNvSpPr/>
              <p:nvPr/>
            </p:nvSpPr>
            <p:spPr bwMode="auto">
              <a:xfrm>
                <a:off x="5192713" y="1747838"/>
                <a:ext cx="128588" cy="49213"/>
              </a:xfrm>
              <a:custGeom>
                <a:avLst/>
                <a:gdLst>
                  <a:gd name="T0" fmla="*/ 0 w 34"/>
                  <a:gd name="T1" fmla="*/ 0 h 13"/>
                  <a:gd name="T2" fmla="*/ 0 w 34"/>
                  <a:gd name="T3" fmla="*/ 0 h 13"/>
                  <a:gd name="T4" fmla="*/ 34 w 34"/>
                  <a:gd name="T5" fmla="*/ 13 h 13"/>
                  <a:gd name="T6" fmla="*/ 34 w 34"/>
                  <a:gd name="T7" fmla="*/ 13 h 13"/>
                  <a:gd name="T8" fmla="*/ 0 w 34"/>
                  <a:gd name="T9" fmla="*/ 0 h 13"/>
                </a:gdLst>
                <a:ahLst/>
                <a:cxnLst>
                  <a:cxn ang="0">
                    <a:pos x="T0" y="T1"/>
                  </a:cxn>
                  <a:cxn ang="0">
                    <a:pos x="T2" y="T3"/>
                  </a:cxn>
                  <a:cxn ang="0">
                    <a:pos x="T4" y="T5"/>
                  </a:cxn>
                  <a:cxn ang="0">
                    <a:pos x="T6" y="T7"/>
                  </a:cxn>
                  <a:cxn ang="0">
                    <a:pos x="T8" y="T9"/>
                  </a:cxn>
                </a:cxnLst>
                <a:rect l="0" t="0" r="r" b="b"/>
                <a:pathLst>
                  <a:path w="34" h="13">
                    <a:moveTo>
                      <a:pt x="0" y="0"/>
                    </a:moveTo>
                    <a:cubicBezTo>
                      <a:pt x="0" y="0"/>
                      <a:pt x="0" y="0"/>
                      <a:pt x="0" y="0"/>
                    </a:cubicBezTo>
                    <a:cubicBezTo>
                      <a:pt x="11" y="5"/>
                      <a:pt x="22" y="9"/>
                      <a:pt x="34" y="13"/>
                    </a:cubicBezTo>
                    <a:cubicBezTo>
                      <a:pt x="34" y="13"/>
                      <a:pt x="34" y="13"/>
                      <a:pt x="34" y="13"/>
                    </a:cubicBezTo>
                    <a:cubicBezTo>
                      <a:pt x="22" y="9"/>
                      <a:pt x="11" y="5"/>
                      <a:pt x="0" y="0"/>
                    </a:cubicBezTo>
                  </a:path>
                </a:pathLst>
              </a:custGeom>
              <a:solidFill>
                <a:srgbClr val="FFB5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8" name="Freeform 191"/>
              <p:cNvSpPr/>
              <p:nvPr/>
            </p:nvSpPr>
            <p:spPr bwMode="auto">
              <a:xfrm>
                <a:off x="5173663" y="1747838"/>
                <a:ext cx="147638" cy="379413"/>
              </a:xfrm>
              <a:custGeom>
                <a:avLst/>
                <a:gdLst>
                  <a:gd name="T0" fmla="*/ 5 w 39"/>
                  <a:gd name="T1" fmla="*/ 0 h 101"/>
                  <a:gd name="T2" fmla="*/ 2 w 39"/>
                  <a:gd name="T3" fmla="*/ 84 h 101"/>
                  <a:gd name="T4" fmla="*/ 3 w 39"/>
                  <a:gd name="T5" fmla="*/ 90 h 101"/>
                  <a:gd name="T6" fmla="*/ 39 w 39"/>
                  <a:gd name="T7" fmla="*/ 101 h 101"/>
                  <a:gd name="T8" fmla="*/ 38 w 39"/>
                  <a:gd name="T9" fmla="*/ 84 h 101"/>
                  <a:gd name="T10" fmla="*/ 39 w 39"/>
                  <a:gd name="T11" fmla="*/ 13 h 101"/>
                  <a:gd name="T12" fmla="*/ 5 w 39"/>
                  <a:gd name="T13" fmla="*/ 0 h 101"/>
                </a:gdLst>
                <a:ahLst/>
                <a:cxnLst>
                  <a:cxn ang="0">
                    <a:pos x="T0" y="T1"/>
                  </a:cxn>
                  <a:cxn ang="0">
                    <a:pos x="T2" y="T3"/>
                  </a:cxn>
                  <a:cxn ang="0">
                    <a:pos x="T4" y="T5"/>
                  </a:cxn>
                  <a:cxn ang="0">
                    <a:pos x="T6" y="T7"/>
                  </a:cxn>
                  <a:cxn ang="0">
                    <a:pos x="T8" y="T9"/>
                  </a:cxn>
                  <a:cxn ang="0">
                    <a:pos x="T10" y="T11"/>
                  </a:cxn>
                  <a:cxn ang="0">
                    <a:pos x="T12" y="T13"/>
                  </a:cxn>
                </a:cxnLst>
                <a:rect l="0" t="0" r="r" b="b"/>
                <a:pathLst>
                  <a:path w="39" h="101">
                    <a:moveTo>
                      <a:pt x="5" y="0"/>
                    </a:moveTo>
                    <a:cubicBezTo>
                      <a:pt x="1" y="27"/>
                      <a:pt x="0" y="55"/>
                      <a:pt x="2" y="84"/>
                    </a:cubicBezTo>
                    <a:cubicBezTo>
                      <a:pt x="2" y="84"/>
                      <a:pt x="2" y="86"/>
                      <a:pt x="3" y="90"/>
                    </a:cubicBezTo>
                    <a:cubicBezTo>
                      <a:pt x="15" y="94"/>
                      <a:pt x="27" y="97"/>
                      <a:pt x="39" y="101"/>
                    </a:cubicBezTo>
                    <a:cubicBezTo>
                      <a:pt x="38" y="90"/>
                      <a:pt x="38" y="84"/>
                      <a:pt x="38" y="84"/>
                    </a:cubicBezTo>
                    <a:cubicBezTo>
                      <a:pt x="37" y="60"/>
                      <a:pt x="37" y="36"/>
                      <a:pt x="39" y="13"/>
                    </a:cubicBezTo>
                    <a:cubicBezTo>
                      <a:pt x="27" y="9"/>
                      <a:pt x="16" y="5"/>
                      <a:pt x="5" y="0"/>
                    </a:cubicBezTo>
                  </a:path>
                </a:pathLst>
              </a:custGeom>
              <a:solidFill>
                <a:srgbClr val="FFC540"/>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9" name="Freeform 192"/>
              <p:cNvSpPr/>
              <p:nvPr/>
            </p:nvSpPr>
            <p:spPr bwMode="auto">
              <a:xfrm>
                <a:off x="5368926" y="1816101"/>
                <a:ext cx="131763" cy="36513"/>
              </a:xfrm>
              <a:custGeom>
                <a:avLst/>
                <a:gdLst>
                  <a:gd name="T0" fmla="*/ 0 w 35"/>
                  <a:gd name="T1" fmla="*/ 0 h 10"/>
                  <a:gd name="T2" fmla="*/ 0 w 35"/>
                  <a:gd name="T3" fmla="*/ 0 h 10"/>
                  <a:gd name="T4" fmla="*/ 35 w 35"/>
                  <a:gd name="T5" fmla="*/ 10 h 10"/>
                  <a:gd name="T6" fmla="*/ 35 w 35"/>
                  <a:gd name="T7" fmla="*/ 10 h 10"/>
                  <a:gd name="T8" fmla="*/ 0 w 35"/>
                  <a:gd name="T9" fmla="*/ 0 h 10"/>
                </a:gdLst>
                <a:ahLst/>
                <a:cxnLst>
                  <a:cxn ang="0">
                    <a:pos x="T0" y="T1"/>
                  </a:cxn>
                  <a:cxn ang="0">
                    <a:pos x="T2" y="T3"/>
                  </a:cxn>
                  <a:cxn ang="0">
                    <a:pos x="T4" y="T5"/>
                  </a:cxn>
                  <a:cxn ang="0">
                    <a:pos x="T6" y="T7"/>
                  </a:cxn>
                  <a:cxn ang="0">
                    <a:pos x="T8" y="T9"/>
                  </a:cxn>
                </a:cxnLst>
                <a:rect l="0" t="0" r="r" b="b"/>
                <a:pathLst>
                  <a:path w="35" h="10">
                    <a:moveTo>
                      <a:pt x="0" y="0"/>
                    </a:moveTo>
                    <a:cubicBezTo>
                      <a:pt x="0" y="0"/>
                      <a:pt x="0" y="0"/>
                      <a:pt x="0" y="0"/>
                    </a:cubicBezTo>
                    <a:cubicBezTo>
                      <a:pt x="12" y="4"/>
                      <a:pt x="23" y="7"/>
                      <a:pt x="35" y="10"/>
                    </a:cubicBezTo>
                    <a:cubicBezTo>
                      <a:pt x="35" y="10"/>
                      <a:pt x="35" y="10"/>
                      <a:pt x="35" y="10"/>
                    </a:cubicBezTo>
                    <a:cubicBezTo>
                      <a:pt x="23" y="7"/>
                      <a:pt x="12" y="4"/>
                      <a:pt x="0" y="0"/>
                    </a:cubicBezTo>
                  </a:path>
                </a:pathLst>
              </a:custGeom>
              <a:solidFill>
                <a:srgbClr val="FFB5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30" name="Freeform 193"/>
              <p:cNvSpPr/>
              <p:nvPr/>
            </p:nvSpPr>
            <p:spPr bwMode="auto">
              <a:xfrm>
                <a:off x="5362576" y="1816101"/>
                <a:ext cx="146050" cy="357188"/>
              </a:xfrm>
              <a:custGeom>
                <a:avLst/>
                <a:gdLst>
                  <a:gd name="T0" fmla="*/ 2 w 39"/>
                  <a:gd name="T1" fmla="*/ 0 h 95"/>
                  <a:gd name="T2" fmla="*/ 2 w 39"/>
                  <a:gd name="T3" fmla="*/ 66 h 95"/>
                  <a:gd name="T4" fmla="*/ 3 w 39"/>
                  <a:gd name="T5" fmla="*/ 87 h 95"/>
                  <a:gd name="T6" fmla="*/ 39 w 39"/>
                  <a:gd name="T7" fmla="*/ 95 h 95"/>
                  <a:gd name="T8" fmla="*/ 37 w 39"/>
                  <a:gd name="T9" fmla="*/ 66 h 95"/>
                  <a:gd name="T10" fmla="*/ 37 w 39"/>
                  <a:gd name="T11" fmla="*/ 10 h 95"/>
                  <a:gd name="T12" fmla="*/ 2 w 39"/>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39" h="95">
                    <a:moveTo>
                      <a:pt x="2" y="0"/>
                    </a:moveTo>
                    <a:cubicBezTo>
                      <a:pt x="0" y="21"/>
                      <a:pt x="0" y="44"/>
                      <a:pt x="2" y="66"/>
                    </a:cubicBezTo>
                    <a:cubicBezTo>
                      <a:pt x="2" y="66"/>
                      <a:pt x="2" y="73"/>
                      <a:pt x="3" y="87"/>
                    </a:cubicBezTo>
                    <a:cubicBezTo>
                      <a:pt x="15" y="90"/>
                      <a:pt x="27" y="92"/>
                      <a:pt x="39" y="95"/>
                    </a:cubicBezTo>
                    <a:cubicBezTo>
                      <a:pt x="38" y="77"/>
                      <a:pt x="37" y="66"/>
                      <a:pt x="37" y="66"/>
                    </a:cubicBezTo>
                    <a:cubicBezTo>
                      <a:pt x="36" y="47"/>
                      <a:pt x="36" y="29"/>
                      <a:pt x="37" y="10"/>
                    </a:cubicBezTo>
                    <a:cubicBezTo>
                      <a:pt x="25" y="7"/>
                      <a:pt x="14" y="4"/>
                      <a:pt x="2" y="0"/>
                    </a:cubicBezTo>
                  </a:path>
                </a:pathLst>
              </a:custGeom>
              <a:solidFill>
                <a:srgbClr val="FFC540"/>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31" name="Freeform 194"/>
              <p:cNvSpPr/>
              <p:nvPr/>
            </p:nvSpPr>
            <p:spPr bwMode="auto">
              <a:xfrm>
                <a:off x="5237163" y="2630488"/>
                <a:ext cx="144463" cy="49213"/>
              </a:xfrm>
              <a:custGeom>
                <a:avLst/>
                <a:gdLst>
                  <a:gd name="T0" fmla="*/ 0 w 38"/>
                  <a:gd name="T1" fmla="*/ 0 h 13"/>
                  <a:gd name="T2" fmla="*/ 0 w 38"/>
                  <a:gd name="T3" fmla="*/ 0 h 13"/>
                  <a:gd name="T4" fmla="*/ 38 w 38"/>
                  <a:gd name="T5" fmla="*/ 13 h 13"/>
                  <a:gd name="T6" fmla="*/ 38 w 38"/>
                  <a:gd name="T7" fmla="*/ 13 h 13"/>
                  <a:gd name="T8" fmla="*/ 0 w 38"/>
                  <a:gd name="T9" fmla="*/ 0 h 13"/>
                </a:gdLst>
                <a:ahLst/>
                <a:cxnLst>
                  <a:cxn ang="0">
                    <a:pos x="T0" y="T1"/>
                  </a:cxn>
                  <a:cxn ang="0">
                    <a:pos x="T2" y="T3"/>
                  </a:cxn>
                  <a:cxn ang="0">
                    <a:pos x="T4" y="T5"/>
                  </a:cxn>
                  <a:cxn ang="0">
                    <a:pos x="T6" y="T7"/>
                  </a:cxn>
                  <a:cxn ang="0">
                    <a:pos x="T8" y="T9"/>
                  </a:cxn>
                </a:cxnLst>
                <a:rect l="0" t="0" r="r" b="b"/>
                <a:pathLst>
                  <a:path w="38" h="13">
                    <a:moveTo>
                      <a:pt x="0" y="0"/>
                    </a:moveTo>
                    <a:cubicBezTo>
                      <a:pt x="0" y="0"/>
                      <a:pt x="0" y="0"/>
                      <a:pt x="0" y="0"/>
                    </a:cubicBezTo>
                    <a:cubicBezTo>
                      <a:pt x="13" y="5"/>
                      <a:pt x="25" y="9"/>
                      <a:pt x="38" y="13"/>
                    </a:cubicBezTo>
                    <a:cubicBezTo>
                      <a:pt x="38" y="13"/>
                      <a:pt x="38" y="13"/>
                      <a:pt x="38" y="13"/>
                    </a:cubicBezTo>
                    <a:cubicBezTo>
                      <a:pt x="25" y="9"/>
                      <a:pt x="13" y="5"/>
                      <a:pt x="0" y="0"/>
                    </a:cubicBezTo>
                  </a:path>
                </a:pathLst>
              </a:custGeom>
              <a:solidFill>
                <a:srgbClr val="FFB5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32" name="Freeform 195"/>
              <p:cNvSpPr/>
              <p:nvPr/>
            </p:nvSpPr>
            <p:spPr bwMode="auto">
              <a:xfrm>
                <a:off x="5237163" y="2630488"/>
                <a:ext cx="222250" cy="477838"/>
              </a:xfrm>
              <a:custGeom>
                <a:avLst/>
                <a:gdLst>
                  <a:gd name="T0" fmla="*/ 0 w 59"/>
                  <a:gd name="T1" fmla="*/ 0 h 127"/>
                  <a:gd name="T2" fmla="*/ 21 w 59"/>
                  <a:gd name="T3" fmla="*/ 118 h 127"/>
                  <a:gd name="T4" fmla="*/ 59 w 59"/>
                  <a:gd name="T5" fmla="*/ 127 h 127"/>
                  <a:gd name="T6" fmla="*/ 38 w 59"/>
                  <a:gd name="T7" fmla="*/ 13 h 127"/>
                  <a:gd name="T8" fmla="*/ 0 w 59"/>
                  <a:gd name="T9" fmla="*/ 0 h 127"/>
                </a:gdLst>
                <a:ahLst/>
                <a:cxnLst>
                  <a:cxn ang="0">
                    <a:pos x="T0" y="T1"/>
                  </a:cxn>
                  <a:cxn ang="0">
                    <a:pos x="T2" y="T3"/>
                  </a:cxn>
                  <a:cxn ang="0">
                    <a:pos x="T4" y="T5"/>
                  </a:cxn>
                  <a:cxn ang="0">
                    <a:pos x="T6" y="T7"/>
                  </a:cxn>
                  <a:cxn ang="0">
                    <a:pos x="T8" y="T9"/>
                  </a:cxn>
                </a:cxnLst>
                <a:rect l="0" t="0" r="r" b="b"/>
                <a:pathLst>
                  <a:path w="59" h="127">
                    <a:moveTo>
                      <a:pt x="0" y="0"/>
                    </a:moveTo>
                    <a:cubicBezTo>
                      <a:pt x="5" y="35"/>
                      <a:pt x="12" y="75"/>
                      <a:pt x="21" y="118"/>
                    </a:cubicBezTo>
                    <a:cubicBezTo>
                      <a:pt x="34" y="121"/>
                      <a:pt x="46" y="124"/>
                      <a:pt x="59" y="127"/>
                    </a:cubicBezTo>
                    <a:cubicBezTo>
                      <a:pt x="50" y="86"/>
                      <a:pt x="43" y="47"/>
                      <a:pt x="38" y="13"/>
                    </a:cubicBezTo>
                    <a:cubicBezTo>
                      <a:pt x="25" y="9"/>
                      <a:pt x="13" y="5"/>
                      <a:pt x="0" y="0"/>
                    </a:cubicBezTo>
                  </a:path>
                </a:pathLst>
              </a:custGeom>
              <a:solidFill>
                <a:srgbClr val="FFC540"/>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33" name="Freeform 196"/>
              <p:cNvSpPr/>
              <p:nvPr/>
            </p:nvSpPr>
            <p:spPr bwMode="auto">
              <a:xfrm>
                <a:off x="5434013" y="2693988"/>
                <a:ext cx="139700" cy="34925"/>
              </a:xfrm>
              <a:custGeom>
                <a:avLst/>
                <a:gdLst>
                  <a:gd name="T0" fmla="*/ 0 w 37"/>
                  <a:gd name="T1" fmla="*/ 0 h 9"/>
                  <a:gd name="T2" fmla="*/ 0 w 37"/>
                  <a:gd name="T3" fmla="*/ 0 h 9"/>
                  <a:gd name="T4" fmla="*/ 37 w 37"/>
                  <a:gd name="T5" fmla="*/ 9 h 9"/>
                  <a:gd name="T6" fmla="*/ 37 w 37"/>
                  <a:gd name="T7" fmla="*/ 9 h 9"/>
                  <a:gd name="T8" fmla="*/ 0 w 37"/>
                  <a:gd name="T9" fmla="*/ 0 h 9"/>
                </a:gdLst>
                <a:ahLst/>
                <a:cxnLst>
                  <a:cxn ang="0">
                    <a:pos x="T0" y="T1"/>
                  </a:cxn>
                  <a:cxn ang="0">
                    <a:pos x="T2" y="T3"/>
                  </a:cxn>
                  <a:cxn ang="0">
                    <a:pos x="T4" y="T5"/>
                  </a:cxn>
                  <a:cxn ang="0">
                    <a:pos x="T6" y="T7"/>
                  </a:cxn>
                  <a:cxn ang="0">
                    <a:pos x="T8" y="T9"/>
                  </a:cxn>
                </a:cxnLst>
                <a:rect l="0" t="0" r="r" b="b"/>
                <a:pathLst>
                  <a:path w="37" h="9">
                    <a:moveTo>
                      <a:pt x="0" y="0"/>
                    </a:moveTo>
                    <a:cubicBezTo>
                      <a:pt x="0" y="0"/>
                      <a:pt x="0" y="0"/>
                      <a:pt x="0" y="0"/>
                    </a:cubicBezTo>
                    <a:cubicBezTo>
                      <a:pt x="12" y="3"/>
                      <a:pt x="25" y="6"/>
                      <a:pt x="37" y="9"/>
                    </a:cubicBezTo>
                    <a:cubicBezTo>
                      <a:pt x="37" y="9"/>
                      <a:pt x="37" y="9"/>
                      <a:pt x="37" y="9"/>
                    </a:cubicBezTo>
                    <a:cubicBezTo>
                      <a:pt x="25" y="6"/>
                      <a:pt x="12" y="3"/>
                      <a:pt x="0" y="0"/>
                    </a:cubicBezTo>
                  </a:path>
                </a:pathLst>
              </a:custGeom>
              <a:solidFill>
                <a:srgbClr val="FFB5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34" name="Freeform 197"/>
              <p:cNvSpPr/>
              <p:nvPr/>
            </p:nvSpPr>
            <p:spPr bwMode="auto">
              <a:xfrm>
                <a:off x="5434013" y="2693988"/>
                <a:ext cx="217488" cy="450850"/>
              </a:xfrm>
              <a:custGeom>
                <a:avLst/>
                <a:gdLst>
                  <a:gd name="T0" fmla="*/ 0 w 58"/>
                  <a:gd name="T1" fmla="*/ 0 h 120"/>
                  <a:gd name="T2" fmla="*/ 21 w 58"/>
                  <a:gd name="T3" fmla="*/ 113 h 120"/>
                  <a:gd name="T4" fmla="*/ 58 w 58"/>
                  <a:gd name="T5" fmla="*/ 120 h 120"/>
                  <a:gd name="T6" fmla="*/ 37 w 58"/>
                  <a:gd name="T7" fmla="*/ 9 h 120"/>
                  <a:gd name="T8" fmla="*/ 0 w 58"/>
                  <a:gd name="T9" fmla="*/ 0 h 120"/>
                </a:gdLst>
                <a:ahLst/>
                <a:cxnLst>
                  <a:cxn ang="0">
                    <a:pos x="T0" y="T1"/>
                  </a:cxn>
                  <a:cxn ang="0">
                    <a:pos x="T2" y="T3"/>
                  </a:cxn>
                  <a:cxn ang="0">
                    <a:pos x="T4" y="T5"/>
                  </a:cxn>
                  <a:cxn ang="0">
                    <a:pos x="T6" y="T7"/>
                  </a:cxn>
                  <a:cxn ang="0">
                    <a:pos x="T8" y="T9"/>
                  </a:cxn>
                </a:cxnLst>
                <a:rect l="0" t="0" r="r" b="b"/>
                <a:pathLst>
                  <a:path w="58" h="120">
                    <a:moveTo>
                      <a:pt x="0" y="0"/>
                    </a:moveTo>
                    <a:cubicBezTo>
                      <a:pt x="5" y="34"/>
                      <a:pt x="12" y="73"/>
                      <a:pt x="21" y="113"/>
                    </a:cubicBezTo>
                    <a:cubicBezTo>
                      <a:pt x="33" y="116"/>
                      <a:pt x="46" y="118"/>
                      <a:pt x="58" y="120"/>
                    </a:cubicBezTo>
                    <a:cubicBezTo>
                      <a:pt x="50" y="80"/>
                      <a:pt x="43" y="43"/>
                      <a:pt x="37" y="9"/>
                    </a:cubicBezTo>
                    <a:cubicBezTo>
                      <a:pt x="25" y="6"/>
                      <a:pt x="12" y="3"/>
                      <a:pt x="0" y="0"/>
                    </a:cubicBezTo>
                  </a:path>
                </a:pathLst>
              </a:custGeom>
              <a:solidFill>
                <a:srgbClr val="FFC540"/>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35" name="任意多边形 44"/>
              <p:cNvSpPr/>
              <p:nvPr/>
            </p:nvSpPr>
            <p:spPr>
              <a:xfrm>
                <a:off x="5616972" y="141288"/>
                <a:ext cx="1010444" cy="631826"/>
              </a:xfrm>
              <a:custGeom>
                <a:avLst/>
                <a:gdLst>
                  <a:gd name="connsiteX0" fmla="*/ 503341 w 1010444"/>
                  <a:gd name="connsiteY0" fmla="*/ 0 h 631826"/>
                  <a:gd name="connsiteX1" fmla="*/ 507103 w 1010444"/>
                  <a:gd name="connsiteY1" fmla="*/ 0 h 631826"/>
                  <a:gd name="connsiteX2" fmla="*/ 954939 w 1010444"/>
                  <a:gd name="connsiteY2" fmla="*/ 418127 h 631826"/>
                  <a:gd name="connsiteX3" fmla="*/ 1010444 w 1010444"/>
                  <a:gd name="connsiteY3" fmla="*/ 484508 h 631826"/>
                  <a:gd name="connsiteX4" fmla="*/ 924147 w 1010444"/>
                  <a:gd name="connsiteY4" fmla="*/ 537174 h 631826"/>
                  <a:gd name="connsiteX5" fmla="*/ 505221 w 1010444"/>
                  <a:gd name="connsiteY5" fmla="*/ 631826 h 631826"/>
                  <a:gd name="connsiteX6" fmla="*/ 86295 w 1010444"/>
                  <a:gd name="connsiteY6" fmla="*/ 537174 h 631826"/>
                  <a:gd name="connsiteX7" fmla="*/ 0 w 1010444"/>
                  <a:gd name="connsiteY7" fmla="*/ 484509 h 631826"/>
                  <a:gd name="connsiteX8" fmla="*/ 55505 w 1010444"/>
                  <a:gd name="connsiteY8" fmla="*/ 418127 h 631826"/>
                  <a:gd name="connsiteX9" fmla="*/ 503341 w 1010444"/>
                  <a:gd name="connsiteY9" fmla="*/ 0 h 631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0444" h="631826">
                    <a:moveTo>
                      <a:pt x="503341" y="0"/>
                    </a:moveTo>
                    <a:cubicBezTo>
                      <a:pt x="507103" y="0"/>
                      <a:pt x="507103" y="0"/>
                      <a:pt x="507103" y="0"/>
                    </a:cubicBezTo>
                    <a:cubicBezTo>
                      <a:pt x="507103" y="0"/>
                      <a:pt x="720963" y="152373"/>
                      <a:pt x="954939" y="418127"/>
                    </a:cubicBezTo>
                    <a:lnTo>
                      <a:pt x="1010444" y="484508"/>
                    </a:lnTo>
                    <a:lnTo>
                      <a:pt x="924147" y="537174"/>
                    </a:lnTo>
                    <a:cubicBezTo>
                      <a:pt x="804563" y="596932"/>
                      <a:pt x="660401" y="631826"/>
                      <a:pt x="505221" y="631826"/>
                    </a:cubicBezTo>
                    <a:cubicBezTo>
                      <a:pt x="350041" y="631826"/>
                      <a:pt x="205880" y="596932"/>
                      <a:pt x="86295" y="537174"/>
                    </a:cubicBezTo>
                    <a:lnTo>
                      <a:pt x="0" y="484509"/>
                    </a:lnTo>
                    <a:lnTo>
                      <a:pt x="55505" y="418127"/>
                    </a:lnTo>
                    <a:cubicBezTo>
                      <a:pt x="289482" y="152373"/>
                      <a:pt x="503341" y="0"/>
                      <a:pt x="503341" y="0"/>
                    </a:cubicBezTo>
                    <a:close/>
                  </a:path>
                </a:pathLst>
              </a:custGeom>
              <a:solidFill>
                <a:srgbClr val="FF7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sp>
        <p:nvSpPr>
          <p:cNvPr id="36" name="文本框 35"/>
          <p:cNvSpPr txBox="1"/>
          <p:nvPr/>
        </p:nvSpPr>
        <p:spPr>
          <a:xfrm>
            <a:off x="4572457" y="5332950"/>
            <a:ext cx="2970092" cy="369332"/>
          </a:xfrm>
          <a:prstGeom prst="rect">
            <a:avLst/>
          </a:prstGeom>
          <a:noFill/>
        </p:spPr>
        <p:txBody>
          <a:bodyPr wrap="square" rtlCol="0">
            <a:spAutoFit/>
          </a:bodyPr>
          <a:lstStyle/>
          <a:p>
            <a:r>
              <a:rPr lang="zh-CN" altLang="en-US" dirty="0">
                <a:solidFill>
                  <a:schemeClr val="bg1"/>
                </a:solidFill>
                <a:cs typeface="+mn-ea"/>
                <a:sym typeface="+mn-lt"/>
              </a:rPr>
              <a:t>教育局</a:t>
            </a:r>
            <a:r>
              <a:rPr lang="en-US" altLang="zh-CN" dirty="0">
                <a:solidFill>
                  <a:schemeClr val="bg1"/>
                </a:solidFill>
                <a:cs typeface="+mn-ea"/>
                <a:sym typeface="+mn-lt"/>
              </a:rPr>
              <a:t>·</a:t>
            </a:r>
            <a:r>
              <a:rPr lang="zh-CN" altLang="en-US" dirty="0">
                <a:solidFill>
                  <a:schemeClr val="bg1"/>
                </a:solidFill>
                <a:cs typeface="+mn-ea"/>
                <a:sym typeface="+mn-lt"/>
              </a:rPr>
              <a:t>幼儿园</a:t>
            </a:r>
            <a:r>
              <a:rPr lang="en-US" altLang="zh-CN" dirty="0">
                <a:solidFill>
                  <a:schemeClr val="bg1"/>
                </a:solidFill>
                <a:cs typeface="+mn-ea"/>
                <a:sym typeface="+mn-lt"/>
              </a:rPr>
              <a:t>·</a:t>
            </a:r>
            <a:r>
              <a:rPr lang="zh-CN" altLang="en-US" dirty="0">
                <a:solidFill>
                  <a:schemeClr val="bg1"/>
                </a:solidFill>
                <a:cs typeface="+mn-ea"/>
                <a:sym typeface="+mn-lt"/>
              </a:rPr>
              <a:t>教育机构</a:t>
            </a:r>
          </a:p>
        </p:txBody>
      </p:sp>
      <p:grpSp>
        <p:nvGrpSpPr>
          <p:cNvPr id="469" name="组合 468"/>
          <p:cNvGrpSpPr/>
          <p:nvPr/>
        </p:nvGrpSpPr>
        <p:grpSpPr>
          <a:xfrm>
            <a:off x="8268959" y="2211982"/>
            <a:ext cx="1564640" cy="1174011"/>
            <a:chOff x="211584" y="2410144"/>
            <a:chExt cx="773382" cy="580299"/>
          </a:xfrm>
        </p:grpSpPr>
        <p:sp>
          <p:nvSpPr>
            <p:cNvPr id="470" name="椭圆 469"/>
            <p:cNvSpPr/>
            <p:nvPr/>
          </p:nvSpPr>
          <p:spPr>
            <a:xfrm rot="1385688">
              <a:off x="298137" y="2410144"/>
              <a:ext cx="580299" cy="580299"/>
            </a:xfrm>
            <a:prstGeom prst="ellipse">
              <a:avLst/>
            </a:prstGeom>
            <a:solidFill>
              <a:srgbClr val="EF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1" name="任意多边形 345"/>
            <p:cNvSpPr/>
            <p:nvPr/>
          </p:nvSpPr>
          <p:spPr>
            <a:xfrm rot="1385688">
              <a:off x="450707" y="2504731"/>
              <a:ext cx="534259" cy="56941"/>
            </a:xfrm>
            <a:custGeom>
              <a:avLst/>
              <a:gdLst>
                <a:gd name="connsiteX0" fmla="*/ 1709431 w 2315094"/>
                <a:gd name="connsiteY0" fmla="*/ 9366 h 246743"/>
                <a:gd name="connsiteX1" fmla="*/ 1710303 w 2315094"/>
                <a:gd name="connsiteY1" fmla="*/ 9916 h 246743"/>
                <a:gd name="connsiteX2" fmla="*/ 1708294 w 2315094"/>
                <a:gd name="connsiteY2" fmla="*/ 9949 h 246743"/>
                <a:gd name="connsiteX3" fmla="*/ 1737605 w 2315094"/>
                <a:gd name="connsiteY3" fmla="*/ 33187 h 246743"/>
                <a:gd name="connsiteX4" fmla="*/ 1826922 w 2315094"/>
                <a:gd name="connsiteY4" fmla="*/ 119252 h 246743"/>
                <a:gd name="connsiteX5" fmla="*/ 1833735 w 2315094"/>
                <a:gd name="connsiteY5" fmla="*/ 127199 h 246743"/>
                <a:gd name="connsiteX6" fmla="*/ 1444236 w 2315094"/>
                <a:gd name="connsiteY6" fmla="*/ 159657 h 246743"/>
                <a:gd name="connsiteX7" fmla="*/ 1226522 w 2315094"/>
                <a:gd name="connsiteY7" fmla="*/ 159657 h 246743"/>
                <a:gd name="connsiteX8" fmla="*/ 907208 w 2315094"/>
                <a:gd name="connsiteY8" fmla="*/ 246743 h 246743"/>
                <a:gd name="connsiteX9" fmla="*/ 413722 w 2315094"/>
                <a:gd name="connsiteY9" fmla="*/ 217714 h 246743"/>
                <a:gd name="connsiteX10" fmla="*/ 152465 w 2315094"/>
                <a:gd name="connsiteY10" fmla="*/ 188685 h 246743"/>
                <a:gd name="connsiteX11" fmla="*/ 0 w 2315094"/>
                <a:gd name="connsiteY11" fmla="*/ 180867 h 246743"/>
                <a:gd name="connsiteX12" fmla="*/ 111374 w 2315094"/>
                <a:gd name="connsiteY12" fmla="*/ 58392 h 246743"/>
                <a:gd name="connsiteX13" fmla="*/ 134876 w 2315094"/>
                <a:gd name="connsiteY13" fmla="*/ 35745 h 246743"/>
                <a:gd name="connsiteX14" fmla="*/ 131924 w 2315094"/>
                <a:gd name="connsiteY14" fmla="*/ 35794 h 246743"/>
                <a:gd name="connsiteX15" fmla="*/ 133799 w 2315094"/>
                <a:gd name="connsiteY15" fmla="*/ 33732 h 246743"/>
                <a:gd name="connsiteX16" fmla="*/ 2315094 w 2315094"/>
                <a:gd name="connsiteY16" fmla="*/ 0 h 246743"/>
                <a:gd name="connsiteX17" fmla="*/ 2160167 w 2315094"/>
                <a:gd name="connsiteY17" fmla="*/ 2540 h 246743"/>
                <a:gd name="connsiteX18" fmla="*/ 2160183 w 2315094"/>
                <a:gd name="connsiteY18" fmla="*/ 2396 h 24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15094" h="246743">
                  <a:moveTo>
                    <a:pt x="1709431" y="9366"/>
                  </a:moveTo>
                  <a:lnTo>
                    <a:pt x="1710303" y="9916"/>
                  </a:lnTo>
                  <a:lnTo>
                    <a:pt x="1708294" y="9949"/>
                  </a:lnTo>
                  <a:lnTo>
                    <a:pt x="1737605" y="33187"/>
                  </a:lnTo>
                  <a:cubicBezTo>
                    <a:pt x="1768664" y="60362"/>
                    <a:pt x="1798471" y="89088"/>
                    <a:pt x="1826922" y="119252"/>
                  </a:cubicBezTo>
                  <a:lnTo>
                    <a:pt x="1833735" y="127199"/>
                  </a:lnTo>
                  <a:lnTo>
                    <a:pt x="1444236" y="159657"/>
                  </a:lnTo>
                  <a:lnTo>
                    <a:pt x="1226522" y="159657"/>
                  </a:lnTo>
                  <a:lnTo>
                    <a:pt x="907208" y="246743"/>
                  </a:lnTo>
                  <a:lnTo>
                    <a:pt x="413722" y="217714"/>
                  </a:lnTo>
                  <a:lnTo>
                    <a:pt x="152465" y="188685"/>
                  </a:lnTo>
                  <a:lnTo>
                    <a:pt x="0" y="180867"/>
                  </a:lnTo>
                  <a:lnTo>
                    <a:pt x="111374" y="58392"/>
                  </a:lnTo>
                  <a:lnTo>
                    <a:pt x="134876" y="35745"/>
                  </a:lnTo>
                  <a:lnTo>
                    <a:pt x="131924" y="35794"/>
                  </a:lnTo>
                  <a:lnTo>
                    <a:pt x="133799" y="33732"/>
                  </a:lnTo>
                  <a:close/>
                  <a:moveTo>
                    <a:pt x="2315094" y="0"/>
                  </a:moveTo>
                  <a:lnTo>
                    <a:pt x="2160167" y="2540"/>
                  </a:lnTo>
                  <a:lnTo>
                    <a:pt x="2160183" y="2396"/>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2" name="任意多边形 356"/>
            <p:cNvSpPr/>
            <p:nvPr/>
          </p:nvSpPr>
          <p:spPr>
            <a:xfrm rot="1385688">
              <a:off x="327986" y="2597920"/>
              <a:ext cx="573858" cy="66990"/>
            </a:xfrm>
            <a:custGeom>
              <a:avLst/>
              <a:gdLst>
                <a:gd name="connsiteX0" fmla="*/ 1525199 w 2486689"/>
                <a:gd name="connsiteY0" fmla="*/ 0 h 290286"/>
                <a:gd name="connsiteX1" fmla="*/ 1873542 w 2486689"/>
                <a:gd name="connsiteY1" fmla="*/ 43543 h 290286"/>
                <a:gd name="connsiteX2" fmla="*/ 2192856 w 2486689"/>
                <a:gd name="connsiteY2" fmla="*/ 43543 h 290286"/>
                <a:gd name="connsiteX3" fmla="*/ 2455358 w 2486689"/>
                <a:gd name="connsiteY3" fmla="*/ 43543 h 290286"/>
                <a:gd name="connsiteX4" fmla="*/ 2482945 w 2486689"/>
                <a:gd name="connsiteY4" fmla="*/ 150742 h 290286"/>
                <a:gd name="connsiteX5" fmla="*/ 2485325 w 2486689"/>
                <a:gd name="connsiteY5" fmla="*/ 166323 h 290286"/>
                <a:gd name="connsiteX6" fmla="*/ 2486249 w 2486689"/>
                <a:gd name="connsiteY6" fmla="*/ 166175 h 290286"/>
                <a:gd name="connsiteX7" fmla="*/ 2486689 w 2486689"/>
                <a:gd name="connsiteY7" fmla="*/ 168380 h 290286"/>
                <a:gd name="connsiteX8" fmla="*/ 2178342 w 2486689"/>
                <a:gd name="connsiteY8" fmla="*/ 217715 h 290286"/>
                <a:gd name="connsiteX9" fmla="*/ 1612285 w 2486689"/>
                <a:gd name="connsiteY9" fmla="*/ 203200 h 290286"/>
                <a:gd name="connsiteX10" fmla="*/ 1510685 w 2486689"/>
                <a:gd name="connsiteY10" fmla="*/ 232229 h 290286"/>
                <a:gd name="connsiteX11" fmla="*/ 1409085 w 2486689"/>
                <a:gd name="connsiteY11" fmla="*/ 261258 h 290286"/>
                <a:gd name="connsiteX12" fmla="*/ 1292970 w 2486689"/>
                <a:gd name="connsiteY12" fmla="*/ 290286 h 290286"/>
                <a:gd name="connsiteX13" fmla="*/ 1118799 w 2486689"/>
                <a:gd name="connsiteY13" fmla="*/ 275772 h 290286"/>
                <a:gd name="connsiteX14" fmla="*/ 988170 w 2486689"/>
                <a:gd name="connsiteY14" fmla="*/ 217715 h 290286"/>
                <a:gd name="connsiteX15" fmla="*/ 509 w 2486689"/>
                <a:gd name="connsiteY15" fmla="*/ 230061 h 290286"/>
                <a:gd name="connsiteX16" fmla="*/ 0 w 2486689"/>
                <a:gd name="connsiteY16" fmla="*/ 227773 h 290286"/>
                <a:gd name="connsiteX17" fmla="*/ 5668 w 2486689"/>
                <a:gd name="connsiteY17" fmla="*/ 227702 h 290286"/>
                <a:gd name="connsiteX18" fmla="*/ 17422 w 2486689"/>
                <a:gd name="connsiteY18" fmla="*/ 150742 h 290286"/>
                <a:gd name="connsiteX19" fmla="*/ 41274 w 2486689"/>
                <a:gd name="connsiteY19" fmla="*/ 58058 h 290286"/>
                <a:gd name="connsiteX20" fmla="*/ 349542 w 2486689"/>
                <a:gd name="connsiteY20" fmla="*/ 58058 h 290286"/>
                <a:gd name="connsiteX21" fmla="*/ 654342 w 2486689"/>
                <a:gd name="connsiteY21" fmla="*/ 29029 h 290286"/>
                <a:gd name="connsiteX22" fmla="*/ 813999 w 2486689"/>
                <a:gd name="connsiteY22" fmla="*/ 29029 h 290286"/>
                <a:gd name="connsiteX23" fmla="*/ 1162342 w 2486689"/>
                <a:gd name="connsiteY23" fmla="*/ 29029 h 290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6689" h="290286">
                  <a:moveTo>
                    <a:pt x="1525199" y="0"/>
                  </a:moveTo>
                  <a:lnTo>
                    <a:pt x="1873542" y="43543"/>
                  </a:lnTo>
                  <a:lnTo>
                    <a:pt x="2192856" y="43543"/>
                  </a:lnTo>
                  <a:lnTo>
                    <a:pt x="2455358" y="43543"/>
                  </a:lnTo>
                  <a:lnTo>
                    <a:pt x="2482945" y="150742"/>
                  </a:lnTo>
                  <a:lnTo>
                    <a:pt x="2485325" y="166323"/>
                  </a:lnTo>
                  <a:lnTo>
                    <a:pt x="2486249" y="166175"/>
                  </a:lnTo>
                  <a:lnTo>
                    <a:pt x="2486689" y="168380"/>
                  </a:lnTo>
                  <a:lnTo>
                    <a:pt x="2178342" y="217715"/>
                  </a:lnTo>
                  <a:lnTo>
                    <a:pt x="1612285" y="203200"/>
                  </a:lnTo>
                  <a:lnTo>
                    <a:pt x="1510685" y="232229"/>
                  </a:lnTo>
                  <a:lnTo>
                    <a:pt x="1409085" y="261258"/>
                  </a:lnTo>
                  <a:lnTo>
                    <a:pt x="1292970" y="290286"/>
                  </a:lnTo>
                  <a:lnTo>
                    <a:pt x="1118799" y="275772"/>
                  </a:lnTo>
                  <a:lnTo>
                    <a:pt x="988170" y="217715"/>
                  </a:lnTo>
                  <a:lnTo>
                    <a:pt x="509" y="230061"/>
                  </a:lnTo>
                  <a:lnTo>
                    <a:pt x="0" y="227773"/>
                  </a:lnTo>
                  <a:lnTo>
                    <a:pt x="5668" y="227702"/>
                  </a:lnTo>
                  <a:lnTo>
                    <a:pt x="17422" y="150742"/>
                  </a:lnTo>
                  <a:lnTo>
                    <a:pt x="41274" y="58058"/>
                  </a:lnTo>
                  <a:lnTo>
                    <a:pt x="349542" y="58058"/>
                  </a:lnTo>
                  <a:lnTo>
                    <a:pt x="654342" y="29029"/>
                  </a:lnTo>
                  <a:lnTo>
                    <a:pt x="813999" y="29029"/>
                  </a:lnTo>
                  <a:lnTo>
                    <a:pt x="1162342" y="29029"/>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3" name="任意多边形 365"/>
            <p:cNvSpPr/>
            <p:nvPr/>
          </p:nvSpPr>
          <p:spPr>
            <a:xfrm rot="1385688">
              <a:off x="274806" y="2738933"/>
              <a:ext cx="568364" cy="56941"/>
            </a:xfrm>
            <a:custGeom>
              <a:avLst/>
              <a:gdLst>
                <a:gd name="connsiteX0" fmla="*/ 924406 w 2462881"/>
                <a:gd name="connsiteY0" fmla="*/ 0 h 246743"/>
                <a:gd name="connsiteX1" fmla="*/ 1069549 w 2462881"/>
                <a:gd name="connsiteY1" fmla="*/ 0 h 246743"/>
                <a:gd name="connsiteX2" fmla="*/ 1359835 w 2462881"/>
                <a:gd name="connsiteY2" fmla="*/ 0 h 246743"/>
                <a:gd name="connsiteX3" fmla="*/ 1693664 w 2462881"/>
                <a:gd name="connsiteY3" fmla="*/ 0 h 246743"/>
                <a:gd name="connsiteX4" fmla="*/ 2100064 w 2462881"/>
                <a:gd name="connsiteY4" fmla="*/ 29029 h 246743"/>
                <a:gd name="connsiteX5" fmla="*/ 2462881 w 2462881"/>
                <a:gd name="connsiteY5" fmla="*/ 62013 h 246743"/>
                <a:gd name="connsiteX6" fmla="*/ 2462771 w 2462881"/>
                <a:gd name="connsiteY6" fmla="*/ 62730 h 246743"/>
                <a:gd name="connsiteX7" fmla="*/ 2431789 w 2462881"/>
                <a:gd name="connsiteY7" fmla="*/ 183223 h 246743"/>
                <a:gd name="connsiteX8" fmla="*/ 2419001 w 2462881"/>
                <a:gd name="connsiteY8" fmla="*/ 218165 h 246743"/>
                <a:gd name="connsiteX9" fmla="*/ 2424015 w 2462881"/>
                <a:gd name="connsiteY9" fmla="*/ 218096 h 246743"/>
                <a:gd name="connsiteX10" fmla="*/ 2423575 w 2462881"/>
                <a:gd name="connsiteY10" fmla="*/ 220075 h 246743"/>
                <a:gd name="connsiteX11" fmla="*/ 1548521 w 2462881"/>
                <a:gd name="connsiteY11" fmla="*/ 232229 h 246743"/>
                <a:gd name="connsiteX12" fmla="*/ 706692 w 2462881"/>
                <a:gd name="connsiteY12" fmla="*/ 246743 h 246743"/>
                <a:gd name="connsiteX13" fmla="*/ 9993 w 2462881"/>
                <a:gd name="connsiteY13" fmla="*/ 118122 h 246743"/>
                <a:gd name="connsiteX14" fmla="*/ 9292 w 2462881"/>
                <a:gd name="connsiteY14" fmla="*/ 116019 h 246743"/>
                <a:gd name="connsiteX15" fmla="*/ 13144 w 2462881"/>
                <a:gd name="connsiteY15" fmla="*/ 116730 h 246743"/>
                <a:gd name="connsiteX16" fmla="*/ 0 w 2462881"/>
                <a:gd name="connsiteY16" fmla="*/ 65609 h 246743"/>
                <a:gd name="connsiteX17" fmla="*/ 750235 w 2462881"/>
                <a:gd name="connsiteY17" fmla="*/ 43543 h 24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62881" h="246743">
                  <a:moveTo>
                    <a:pt x="924406" y="0"/>
                  </a:moveTo>
                  <a:lnTo>
                    <a:pt x="1069549" y="0"/>
                  </a:lnTo>
                  <a:lnTo>
                    <a:pt x="1359835" y="0"/>
                  </a:lnTo>
                  <a:lnTo>
                    <a:pt x="1693664" y="0"/>
                  </a:lnTo>
                  <a:lnTo>
                    <a:pt x="2100064" y="29029"/>
                  </a:lnTo>
                  <a:lnTo>
                    <a:pt x="2462881" y="62013"/>
                  </a:lnTo>
                  <a:lnTo>
                    <a:pt x="2462771" y="62730"/>
                  </a:lnTo>
                  <a:cubicBezTo>
                    <a:pt x="2454397" y="103654"/>
                    <a:pt x="2444035" y="143853"/>
                    <a:pt x="2431789" y="183223"/>
                  </a:cubicBezTo>
                  <a:lnTo>
                    <a:pt x="2419001" y="218165"/>
                  </a:lnTo>
                  <a:lnTo>
                    <a:pt x="2424015" y="218096"/>
                  </a:lnTo>
                  <a:lnTo>
                    <a:pt x="2423575" y="220075"/>
                  </a:lnTo>
                  <a:lnTo>
                    <a:pt x="1548521" y="232229"/>
                  </a:lnTo>
                  <a:lnTo>
                    <a:pt x="706692" y="246743"/>
                  </a:lnTo>
                  <a:lnTo>
                    <a:pt x="9993" y="118122"/>
                  </a:lnTo>
                  <a:lnTo>
                    <a:pt x="9292" y="116019"/>
                  </a:lnTo>
                  <a:lnTo>
                    <a:pt x="13144" y="116730"/>
                  </a:lnTo>
                  <a:lnTo>
                    <a:pt x="0" y="65609"/>
                  </a:lnTo>
                  <a:lnTo>
                    <a:pt x="750235" y="43543"/>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4" name="任意多边形 374"/>
            <p:cNvSpPr/>
            <p:nvPr/>
          </p:nvSpPr>
          <p:spPr>
            <a:xfrm rot="1385688">
              <a:off x="244233" y="2868157"/>
              <a:ext cx="469631" cy="50242"/>
            </a:xfrm>
            <a:custGeom>
              <a:avLst/>
              <a:gdLst>
                <a:gd name="connsiteX0" fmla="*/ 1436914 w 2035046"/>
                <a:gd name="connsiteY0" fmla="*/ 0 h 217714"/>
                <a:gd name="connsiteX1" fmla="*/ 1698172 w 2035046"/>
                <a:gd name="connsiteY1" fmla="*/ 0 h 217714"/>
                <a:gd name="connsiteX2" fmla="*/ 1930400 w 2035046"/>
                <a:gd name="connsiteY2" fmla="*/ 0 h 217714"/>
                <a:gd name="connsiteX3" fmla="*/ 2035046 w 2035046"/>
                <a:gd name="connsiteY3" fmla="*/ 0 h 217714"/>
                <a:gd name="connsiteX4" fmla="*/ 1904918 w 2035046"/>
                <a:gd name="connsiteY4" fmla="*/ 145143 h 217714"/>
                <a:gd name="connsiteX5" fmla="*/ 1756229 w 2035046"/>
                <a:gd name="connsiteY5" fmla="*/ 145143 h 217714"/>
                <a:gd name="connsiteX6" fmla="*/ 1161143 w 2035046"/>
                <a:gd name="connsiteY6" fmla="*/ 174171 h 217714"/>
                <a:gd name="connsiteX7" fmla="*/ 914400 w 2035046"/>
                <a:gd name="connsiteY7" fmla="*/ 217714 h 217714"/>
                <a:gd name="connsiteX8" fmla="*/ 580572 w 2035046"/>
                <a:gd name="connsiteY8" fmla="*/ 217714 h 217714"/>
                <a:gd name="connsiteX9" fmla="*/ 413255 w 2035046"/>
                <a:gd name="connsiteY9" fmla="*/ 193812 h 217714"/>
                <a:gd name="connsiteX10" fmla="*/ 412103 w 2035046"/>
                <a:gd name="connsiteY10" fmla="*/ 192381 h 217714"/>
                <a:gd name="connsiteX11" fmla="*/ 422768 w 2035046"/>
                <a:gd name="connsiteY11" fmla="*/ 193904 h 217714"/>
                <a:gd name="connsiteX12" fmla="*/ 399060 w 2035046"/>
                <a:gd name="connsiteY12" fmla="*/ 176176 h 217714"/>
                <a:gd name="connsiteX13" fmla="*/ 392750 w 2035046"/>
                <a:gd name="connsiteY13" fmla="*/ 168336 h 217714"/>
                <a:gd name="connsiteX14" fmla="*/ 385564 w 2035046"/>
                <a:gd name="connsiteY14" fmla="*/ 166084 h 217714"/>
                <a:gd name="connsiteX15" fmla="*/ 333256 w 2035046"/>
                <a:gd name="connsiteY15" fmla="*/ 126969 h 217714"/>
                <a:gd name="connsiteX16" fmla="*/ 243971 w 2035046"/>
                <a:gd name="connsiteY16" fmla="*/ 45821 h 217714"/>
                <a:gd name="connsiteX17" fmla="*/ 205664 w 2035046"/>
                <a:gd name="connsiteY17" fmla="*/ 3673 h 217714"/>
                <a:gd name="connsiteX18" fmla="*/ 812800 w 2035046"/>
                <a:gd name="connsiteY18" fmla="*/ 14514 h 217714"/>
                <a:gd name="connsiteX19" fmla="*/ 1117600 w 2035046"/>
                <a:gd name="connsiteY19" fmla="*/ 58057 h 217714"/>
                <a:gd name="connsiteX20" fmla="*/ 1248229 w 2035046"/>
                <a:gd name="connsiteY20" fmla="*/ 43543 h 217714"/>
                <a:gd name="connsiteX21" fmla="*/ 0 w 2035046"/>
                <a:gd name="connsiteY21" fmla="*/ 0 h 217714"/>
                <a:gd name="connsiteX22" fmla="*/ 628 w 2035046"/>
                <a:gd name="connsiteY22" fmla="*/ 11 h 217714"/>
                <a:gd name="connsiteX23" fmla="*/ 75925 w 2035046"/>
                <a:gd name="connsiteY23" fmla="*/ 69033 h 217714"/>
                <a:gd name="connsiteX24" fmla="*/ 74989 w 2035046"/>
                <a:gd name="connsiteY24" fmla="*/ 68739 h 2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35046" h="217714">
                  <a:moveTo>
                    <a:pt x="1436914" y="0"/>
                  </a:moveTo>
                  <a:lnTo>
                    <a:pt x="1698172" y="0"/>
                  </a:lnTo>
                  <a:lnTo>
                    <a:pt x="1930400" y="0"/>
                  </a:lnTo>
                  <a:lnTo>
                    <a:pt x="2035046" y="0"/>
                  </a:lnTo>
                  <a:lnTo>
                    <a:pt x="1904918" y="145143"/>
                  </a:lnTo>
                  <a:lnTo>
                    <a:pt x="1756229" y="145143"/>
                  </a:lnTo>
                  <a:lnTo>
                    <a:pt x="1161143" y="174171"/>
                  </a:lnTo>
                  <a:lnTo>
                    <a:pt x="914400" y="217714"/>
                  </a:lnTo>
                  <a:lnTo>
                    <a:pt x="580572" y="217714"/>
                  </a:lnTo>
                  <a:lnTo>
                    <a:pt x="413255" y="193812"/>
                  </a:lnTo>
                  <a:lnTo>
                    <a:pt x="412103" y="192381"/>
                  </a:lnTo>
                  <a:lnTo>
                    <a:pt x="422768" y="193904"/>
                  </a:lnTo>
                  <a:lnTo>
                    <a:pt x="399060" y="176176"/>
                  </a:lnTo>
                  <a:lnTo>
                    <a:pt x="392750" y="168336"/>
                  </a:lnTo>
                  <a:lnTo>
                    <a:pt x="385564" y="166084"/>
                  </a:lnTo>
                  <a:lnTo>
                    <a:pt x="333256" y="126969"/>
                  </a:lnTo>
                  <a:cubicBezTo>
                    <a:pt x="302209" y="101346"/>
                    <a:pt x="272411" y="74262"/>
                    <a:pt x="243971" y="45821"/>
                  </a:cubicBezTo>
                  <a:lnTo>
                    <a:pt x="205664" y="3673"/>
                  </a:lnTo>
                  <a:lnTo>
                    <a:pt x="812800" y="14514"/>
                  </a:lnTo>
                  <a:lnTo>
                    <a:pt x="1117600" y="58057"/>
                  </a:lnTo>
                  <a:lnTo>
                    <a:pt x="1248229" y="43543"/>
                  </a:lnTo>
                  <a:close/>
                  <a:moveTo>
                    <a:pt x="0" y="0"/>
                  </a:moveTo>
                  <a:lnTo>
                    <a:pt x="628" y="11"/>
                  </a:lnTo>
                  <a:lnTo>
                    <a:pt x="75925" y="69033"/>
                  </a:lnTo>
                  <a:lnTo>
                    <a:pt x="74989" y="68739"/>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cxnSp>
          <p:nvCxnSpPr>
            <p:cNvPr id="475" name="直接连接符 474"/>
            <p:cNvCxnSpPr/>
            <p:nvPr/>
          </p:nvCxnSpPr>
          <p:spPr>
            <a:xfrm rot="1385688" flipV="1">
              <a:off x="483774" y="2454024"/>
              <a:ext cx="417299" cy="11173"/>
            </a:xfrm>
            <a:prstGeom prst="line">
              <a:avLst/>
            </a:prstGeom>
            <a:ln w="15875">
              <a:solidFill>
                <a:srgbClr val="13A984"/>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76" name="直接连接符 475"/>
            <p:cNvCxnSpPr/>
            <p:nvPr/>
          </p:nvCxnSpPr>
          <p:spPr>
            <a:xfrm rot="1385688" flipV="1">
              <a:off x="350003" y="2554040"/>
              <a:ext cx="618441" cy="18610"/>
            </a:xfrm>
            <a:prstGeom prst="line">
              <a:avLst/>
            </a:prstGeom>
            <a:ln w="15875">
              <a:solidFill>
                <a:srgbClr val="AD331E"/>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77" name="直接连接符 476"/>
            <p:cNvCxnSpPr/>
            <p:nvPr/>
          </p:nvCxnSpPr>
          <p:spPr>
            <a:xfrm rot="1385688" flipV="1">
              <a:off x="266646" y="2682102"/>
              <a:ext cx="667007" cy="24307"/>
            </a:xfrm>
            <a:prstGeom prst="line">
              <a:avLst/>
            </a:prstGeom>
            <a:ln w="15875">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78" name="直接连接符 477"/>
            <p:cNvCxnSpPr/>
            <p:nvPr/>
          </p:nvCxnSpPr>
          <p:spPr>
            <a:xfrm rot="1385688" flipV="1">
              <a:off x="211584" y="2811225"/>
              <a:ext cx="667007" cy="24307"/>
            </a:xfrm>
            <a:prstGeom prst="line">
              <a:avLst/>
            </a:prstGeom>
            <a:ln w="15875">
              <a:solidFill>
                <a:srgbClr val="AD331E"/>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79" name="直接连接符 478"/>
            <p:cNvCxnSpPr/>
            <p:nvPr/>
          </p:nvCxnSpPr>
          <p:spPr>
            <a:xfrm rot="1385688" flipV="1">
              <a:off x="312885" y="2935251"/>
              <a:ext cx="361895" cy="18864"/>
            </a:xfrm>
            <a:prstGeom prst="line">
              <a:avLst/>
            </a:prstGeom>
            <a:ln w="15875">
              <a:solidFill>
                <a:srgbClr val="13A984"/>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grpSp>
      <p:grpSp>
        <p:nvGrpSpPr>
          <p:cNvPr id="480" name="组合 479"/>
          <p:cNvGrpSpPr/>
          <p:nvPr/>
        </p:nvGrpSpPr>
        <p:grpSpPr>
          <a:xfrm>
            <a:off x="3028630" y="1545179"/>
            <a:ext cx="1361474" cy="1243977"/>
            <a:chOff x="3075882" y="2842193"/>
            <a:chExt cx="739349" cy="675542"/>
          </a:xfrm>
        </p:grpSpPr>
        <p:sp>
          <p:nvSpPr>
            <p:cNvPr id="481" name="椭圆 480"/>
            <p:cNvSpPr/>
            <p:nvPr/>
          </p:nvSpPr>
          <p:spPr>
            <a:xfrm>
              <a:off x="3075882" y="2842193"/>
              <a:ext cx="675542" cy="675542"/>
            </a:xfrm>
            <a:prstGeom prst="ellipse">
              <a:avLst/>
            </a:prstGeom>
            <a:solidFill>
              <a:srgbClr val="EFD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2" name="任意多边形 71"/>
            <p:cNvSpPr/>
            <p:nvPr/>
          </p:nvSpPr>
          <p:spPr>
            <a:xfrm>
              <a:off x="3088661" y="2913816"/>
              <a:ext cx="404743" cy="211177"/>
            </a:xfrm>
            <a:custGeom>
              <a:avLst/>
              <a:gdLst>
                <a:gd name="connsiteX0" fmla="*/ 404743 w 404743"/>
                <a:gd name="connsiteY0" fmla="*/ 0 h 211177"/>
                <a:gd name="connsiteX1" fmla="*/ 403228 w 404743"/>
                <a:gd name="connsiteY1" fmla="*/ 4882 h 211177"/>
                <a:gd name="connsiteX2" fmla="*/ 92000 w 404743"/>
                <a:gd name="connsiteY2" fmla="*/ 211177 h 211177"/>
                <a:gd name="connsiteX3" fmla="*/ 40561 w 404743"/>
                <a:gd name="connsiteY3" fmla="*/ 207285 h 211177"/>
                <a:gd name="connsiteX4" fmla="*/ 0 w 404743"/>
                <a:gd name="connsiteY4" fmla="*/ 197937 h 211177"/>
                <a:gd name="connsiteX5" fmla="*/ 2657 w 404743"/>
                <a:gd name="connsiteY5" fmla="*/ 193043 h 211177"/>
                <a:gd name="connsiteX6" fmla="*/ 21647 w 404743"/>
                <a:gd name="connsiteY6" fmla="*/ 131867 h 211177"/>
                <a:gd name="connsiteX7" fmla="*/ 92000 w 404743"/>
                <a:gd name="connsiteY7" fmla="*/ 138959 h 211177"/>
                <a:gd name="connsiteX8" fmla="*/ 392939 w 404743"/>
                <a:gd name="connsiteY8" fmla="*/ 14306 h 21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43" h="211177">
                  <a:moveTo>
                    <a:pt x="404743" y="0"/>
                  </a:moveTo>
                  <a:lnTo>
                    <a:pt x="403228" y="4882"/>
                  </a:lnTo>
                  <a:cubicBezTo>
                    <a:pt x="351951" y="126113"/>
                    <a:pt x="231910" y="211177"/>
                    <a:pt x="92000" y="211177"/>
                  </a:cubicBezTo>
                  <a:cubicBezTo>
                    <a:pt x="74512" y="211177"/>
                    <a:pt x="57333" y="209848"/>
                    <a:pt x="40561" y="207285"/>
                  </a:cubicBezTo>
                  <a:lnTo>
                    <a:pt x="0" y="197937"/>
                  </a:lnTo>
                  <a:lnTo>
                    <a:pt x="2657" y="193043"/>
                  </a:lnTo>
                  <a:lnTo>
                    <a:pt x="21647" y="131867"/>
                  </a:lnTo>
                  <a:lnTo>
                    <a:pt x="92000" y="138959"/>
                  </a:lnTo>
                  <a:cubicBezTo>
                    <a:pt x="209524" y="138959"/>
                    <a:pt x="315922" y="91323"/>
                    <a:pt x="392939" y="14306"/>
                  </a:cubicBez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3" name="任意多边形 79"/>
            <p:cNvSpPr/>
            <p:nvPr/>
          </p:nvSpPr>
          <p:spPr>
            <a:xfrm rot="20183245">
              <a:off x="3083500" y="3122249"/>
              <a:ext cx="681714" cy="156713"/>
            </a:xfrm>
            <a:custGeom>
              <a:avLst/>
              <a:gdLst>
                <a:gd name="connsiteX0" fmla="*/ 19051 w 675542"/>
                <a:gd name="connsiteY0" fmla="*/ 0 h 276412"/>
                <a:gd name="connsiteX1" fmla="*/ 24338 w 675542"/>
                <a:gd name="connsiteY1" fmla="*/ 1444 h 276412"/>
                <a:gd name="connsiteX2" fmla="*/ 557306 w 675542"/>
                <a:gd name="connsiteY2" fmla="*/ 55341 h 276412"/>
                <a:gd name="connsiteX3" fmla="*/ 669922 w 675542"/>
                <a:gd name="connsiteY3" fmla="*/ 51583 h 276412"/>
                <a:gd name="connsiteX4" fmla="*/ 675542 w 675542"/>
                <a:gd name="connsiteY4" fmla="*/ 107338 h 276412"/>
                <a:gd name="connsiteX5" fmla="*/ 655406 w 675542"/>
                <a:gd name="connsiteY5" fmla="*/ 207077 h 276412"/>
                <a:gd name="connsiteX6" fmla="*/ 634687 w 675542"/>
                <a:gd name="connsiteY6" fmla="*/ 218726 h 276412"/>
                <a:gd name="connsiteX7" fmla="*/ 357556 w 675542"/>
                <a:gd name="connsiteY7" fmla="*/ 276412 h 276412"/>
                <a:gd name="connsiteX8" fmla="*/ 80426 w 675542"/>
                <a:gd name="connsiteY8" fmla="*/ 218726 h 276412"/>
                <a:gd name="connsiteX9" fmla="*/ 15070 w 675542"/>
                <a:gd name="connsiteY9" fmla="*/ 181980 h 276412"/>
                <a:gd name="connsiteX10" fmla="*/ 0 w 675542"/>
                <a:gd name="connsiteY10" fmla="*/ 107338 h 276412"/>
                <a:gd name="connsiteX11" fmla="*/ 6863 w 675542"/>
                <a:gd name="connsiteY11" fmla="*/ 39265 h 276412"/>
                <a:gd name="connsiteX0" fmla="*/ 19051 w 675542"/>
                <a:gd name="connsiteY0" fmla="*/ 0 h 276412"/>
                <a:gd name="connsiteX1" fmla="*/ 24338 w 675542"/>
                <a:gd name="connsiteY1" fmla="*/ 1444 h 276412"/>
                <a:gd name="connsiteX2" fmla="*/ 557306 w 675542"/>
                <a:gd name="connsiteY2" fmla="*/ 55341 h 276412"/>
                <a:gd name="connsiteX3" fmla="*/ 669922 w 675542"/>
                <a:gd name="connsiteY3" fmla="*/ 51583 h 276412"/>
                <a:gd name="connsiteX4" fmla="*/ 675542 w 675542"/>
                <a:gd name="connsiteY4" fmla="*/ 107338 h 276412"/>
                <a:gd name="connsiteX5" fmla="*/ 655406 w 675542"/>
                <a:gd name="connsiteY5" fmla="*/ 207077 h 276412"/>
                <a:gd name="connsiteX6" fmla="*/ 634687 w 675542"/>
                <a:gd name="connsiteY6" fmla="*/ 218726 h 276412"/>
                <a:gd name="connsiteX7" fmla="*/ 357556 w 675542"/>
                <a:gd name="connsiteY7" fmla="*/ 276412 h 276412"/>
                <a:gd name="connsiteX8" fmla="*/ 80426 w 675542"/>
                <a:gd name="connsiteY8" fmla="*/ 218726 h 276412"/>
                <a:gd name="connsiteX9" fmla="*/ 5749 w 675542"/>
                <a:gd name="connsiteY9" fmla="*/ 188477 h 276412"/>
                <a:gd name="connsiteX10" fmla="*/ 0 w 675542"/>
                <a:gd name="connsiteY10" fmla="*/ 107338 h 276412"/>
                <a:gd name="connsiteX11" fmla="*/ 6863 w 675542"/>
                <a:gd name="connsiteY11" fmla="*/ 39265 h 276412"/>
                <a:gd name="connsiteX12" fmla="*/ 19051 w 675542"/>
                <a:gd name="connsiteY12" fmla="*/ 0 h 27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542" h="276412">
                  <a:moveTo>
                    <a:pt x="19051" y="0"/>
                  </a:moveTo>
                  <a:lnTo>
                    <a:pt x="24338" y="1444"/>
                  </a:lnTo>
                  <a:cubicBezTo>
                    <a:pt x="176477" y="35472"/>
                    <a:pt x="359883" y="55341"/>
                    <a:pt x="557306" y="55341"/>
                  </a:cubicBezTo>
                  <a:lnTo>
                    <a:pt x="669922" y="51583"/>
                  </a:lnTo>
                  <a:lnTo>
                    <a:pt x="675542" y="107338"/>
                  </a:lnTo>
                  <a:lnTo>
                    <a:pt x="655406" y="207077"/>
                  </a:lnTo>
                  <a:lnTo>
                    <a:pt x="634687" y="218726"/>
                  </a:lnTo>
                  <a:cubicBezTo>
                    <a:pt x="555578" y="255146"/>
                    <a:pt x="460212" y="276412"/>
                    <a:pt x="357556" y="276412"/>
                  </a:cubicBezTo>
                  <a:cubicBezTo>
                    <a:pt x="254900" y="276412"/>
                    <a:pt x="159534" y="255146"/>
                    <a:pt x="80426" y="218726"/>
                  </a:cubicBezTo>
                  <a:lnTo>
                    <a:pt x="5749" y="188477"/>
                  </a:lnTo>
                  <a:cubicBezTo>
                    <a:pt x="726" y="163596"/>
                    <a:pt x="5023" y="132219"/>
                    <a:pt x="0" y="107338"/>
                  </a:cubicBezTo>
                  <a:cubicBezTo>
                    <a:pt x="0" y="84020"/>
                    <a:pt x="2363" y="61254"/>
                    <a:pt x="6863" y="39265"/>
                  </a:cubicBezTo>
                  <a:lnTo>
                    <a:pt x="19051" y="0"/>
                  </a:ln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4" name="任意多边形 84"/>
            <p:cNvSpPr/>
            <p:nvPr/>
          </p:nvSpPr>
          <p:spPr>
            <a:xfrm rot="19521841">
              <a:off x="3226530" y="3287350"/>
              <a:ext cx="588701" cy="138815"/>
            </a:xfrm>
            <a:custGeom>
              <a:avLst/>
              <a:gdLst>
                <a:gd name="connsiteX0" fmla="*/ 12850 w 924086"/>
                <a:gd name="connsiteY0" fmla="*/ 0 h 410383"/>
                <a:gd name="connsiteX1" fmla="*/ 0 w 924086"/>
                <a:gd name="connsiteY1" fmla="*/ 38310 h 410383"/>
                <a:gd name="connsiteX2" fmla="*/ 54964 w 924086"/>
                <a:gd name="connsiteY2" fmla="*/ 100049 h 410383"/>
                <a:gd name="connsiteX3" fmla="*/ 450340 w 924086"/>
                <a:gd name="connsiteY3" fmla="*/ 338242 h 410383"/>
                <a:gd name="connsiteX4" fmla="*/ 792663 w 924086"/>
                <a:gd name="connsiteY4" fmla="*/ 410076 h 410383"/>
                <a:gd name="connsiteX5" fmla="*/ 821086 w 924086"/>
                <a:gd name="connsiteY5" fmla="*/ 410383 h 410383"/>
                <a:gd name="connsiteX6" fmla="*/ 843904 w 924086"/>
                <a:gd name="connsiteY6" fmla="*/ 384791 h 410383"/>
                <a:gd name="connsiteX7" fmla="*/ 924086 w 924086"/>
                <a:gd name="connsiteY7" fmla="*/ 141875 h 410383"/>
                <a:gd name="connsiteX8" fmla="*/ 922174 w 924086"/>
                <a:gd name="connsiteY8" fmla="*/ 124318 h 410383"/>
                <a:gd name="connsiteX9" fmla="*/ 811146 w 924086"/>
                <a:gd name="connsiteY9" fmla="*/ 128641 h 410383"/>
                <a:gd name="connsiteX10" fmla="*/ 15814 w 924086"/>
                <a:gd name="connsiteY10" fmla="*/ 1388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24086 w 961603"/>
                <a:gd name="connsiteY7" fmla="*/ 141875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0797 w 961603"/>
                <a:gd name="connsiteY7" fmla="*/ 171573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7090 w 961603"/>
                <a:gd name="connsiteY7" fmla="*/ 179550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7090 w 961603"/>
                <a:gd name="connsiteY7" fmla="*/ 179550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38030 w 961603"/>
                <a:gd name="connsiteY0" fmla="*/ 30512 h 408995"/>
                <a:gd name="connsiteX1" fmla="*/ 0 w 961603"/>
                <a:gd name="connsiteY1" fmla="*/ 36922 h 408995"/>
                <a:gd name="connsiteX2" fmla="*/ 54964 w 961603"/>
                <a:gd name="connsiteY2" fmla="*/ 98661 h 408995"/>
                <a:gd name="connsiteX3" fmla="*/ 450340 w 961603"/>
                <a:gd name="connsiteY3" fmla="*/ 336854 h 408995"/>
                <a:gd name="connsiteX4" fmla="*/ 792663 w 961603"/>
                <a:gd name="connsiteY4" fmla="*/ 408688 h 408995"/>
                <a:gd name="connsiteX5" fmla="*/ 821086 w 961603"/>
                <a:gd name="connsiteY5" fmla="*/ 408995 h 408995"/>
                <a:gd name="connsiteX6" fmla="*/ 843904 w 961603"/>
                <a:gd name="connsiteY6" fmla="*/ 383403 h 408995"/>
                <a:gd name="connsiteX7" fmla="*/ 947090 w 961603"/>
                <a:gd name="connsiteY7" fmla="*/ 178162 h 408995"/>
                <a:gd name="connsiteX8" fmla="*/ 961603 w 961603"/>
                <a:gd name="connsiteY8" fmla="*/ 104662 h 408995"/>
                <a:gd name="connsiteX9" fmla="*/ 811146 w 961603"/>
                <a:gd name="connsiteY9" fmla="*/ 127253 h 408995"/>
                <a:gd name="connsiteX10" fmla="*/ 15814 w 961603"/>
                <a:gd name="connsiteY10" fmla="*/ 0 h 408995"/>
                <a:gd name="connsiteX11" fmla="*/ 38030 w 961603"/>
                <a:gd name="connsiteY11" fmla="*/ 30512 h 408995"/>
                <a:gd name="connsiteX0" fmla="*/ 38030 w 961603"/>
                <a:gd name="connsiteY0" fmla="*/ 30512 h 408995"/>
                <a:gd name="connsiteX1" fmla="*/ 0 w 961603"/>
                <a:gd name="connsiteY1" fmla="*/ 36922 h 408995"/>
                <a:gd name="connsiteX2" fmla="*/ 57883 w 961603"/>
                <a:gd name="connsiteY2" fmla="*/ 127945 h 408995"/>
                <a:gd name="connsiteX3" fmla="*/ 450340 w 961603"/>
                <a:gd name="connsiteY3" fmla="*/ 336854 h 408995"/>
                <a:gd name="connsiteX4" fmla="*/ 792663 w 961603"/>
                <a:gd name="connsiteY4" fmla="*/ 408688 h 408995"/>
                <a:gd name="connsiteX5" fmla="*/ 821086 w 961603"/>
                <a:gd name="connsiteY5" fmla="*/ 408995 h 408995"/>
                <a:gd name="connsiteX6" fmla="*/ 843904 w 961603"/>
                <a:gd name="connsiteY6" fmla="*/ 383403 h 408995"/>
                <a:gd name="connsiteX7" fmla="*/ 947090 w 961603"/>
                <a:gd name="connsiteY7" fmla="*/ 178162 h 408995"/>
                <a:gd name="connsiteX8" fmla="*/ 961603 w 961603"/>
                <a:gd name="connsiteY8" fmla="*/ 104662 h 408995"/>
                <a:gd name="connsiteX9" fmla="*/ 811146 w 961603"/>
                <a:gd name="connsiteY9" fmla="*/ 127253 h 408995"/>
                <a:gd name="connsiteX10" fmla="*/ 15814 w 961603"/>
                <a:gd name="connsiteY10" fmla="*/ 0 h 408995"/>
                <a:gd name="connsiteX11" fmla="*/ 38030 w 961603"/>
                <a:gd name="connsiteY11" fmla="*/ 30512 h 408995"/>
                <a:gd name="connsiteX0" fmla="*/ 22217 w 945790"/>
                <a:gd name="connsiteY0" fmla="*/ 30512 h 408995"/>
                <a:gd name="connsiteX1" fmla="*/ 8396 w 945790"/>
                <a:gd name="connsiteY1" fmla="*/ 59066 h 408995"/>
                <a:gd name="connsiteX2" fmla="*/ 42070 w 945790"/>
                <a:gd name="connsiteY2" fmla="*/ 127945 h 408995"/>
                <a:gd name="connsiteX3" fmla="*/ 434527 w 945790"/>
                <a:gd name="connsiteY3" fmla="*/ 336854 h 408995"/>
                <a:gd name="connsiteX4" fmla="*/ 776850 w 945790"/>
                <a:gd name="connsiteY4" fmla="*/ 408688 h 408995"/>
                <a:gd name="connsiteX5" fmla="*/ 805273 w 945790"/>
                <a:gd name="connsiteY5" fmla="*/ 408995 h 408995"/>
                <a:gd name="connsiteX6" fmla="*/ 828091 w 945790"/>
                <a:gd name="connsiteY6" fmla="*/ 383403 h 408995"/>
                <a:gd name="connsiteX7" fmla="*/ 931277 w 945790"/>
                <a:gd name="connsiteY7" fmla="*/ 178162 h 408995"/>
                <a:gd name="connsiteX8" fmla="*/ 945790 w 945790"/>
                <a:gd name="connsiteY8" fmla="*/ 104662 h 408995"/>
                <a:gd name="connsiteX9" fmla="*/ 795333 w 945790"/>
                <a:gd name="connsiteY9" fmla="*/ 127253 h 408995"/>
                <a:gd name="connsiteX10" fmla="*/ 1 w 945790"/>
                <a:gd name="connsiteY10" fmla="*/ 0 h 408995"/>
                <a:gd name="connsiteX11" fmla="*/ 22217 w 945790"/>
                <a:gd name="connsiteY11" fmla="*/ 30512 h 408995"/>
                <a:gd name="connsiteX0" fmla="*/ 22215 w 945788"/>
                <a:gd name="connsiteY0" fmla="*/ 30512 h 408995"/>
                <a:gd name="connsiteX1" fmla="*/ 8394 w 945788"/>
                <a:gd name="connsiteY1" fmla="*/ 59066 h 408995"/>
                <a:gd name="connsiteX2" fmla="*/ 42068 w 945788"/>
                <a:gd name="connsiteY2" fmla="*/ 127945 h 408995"/>
                <a:gd name="connsiteX3" fmla="*/ 434525 w 945788"/>
                <a:gd name="connsiteY3" fmla="*/ 336854 h 408995"/>
                <a:gd name="connsiteX4" fmla="*/ 776848 w 945788"/>
                <a:gd name="connsiteY4" fmla="*/ 408688 h 408995"/>
                <a:gd name="connsiteX5" fmla="*/ 805271 w 945788"/>
                <a:gd name="connsiteY5" fmla="*/ 408995 h 408995"/>
                <a:gd name="connsiteX6" fmla="*/ 828089 w 945788"/>
                <a:gd name="connsiteY6" fmla="*/ 383403 h 408995"/>
                <a:gd name="connsiteX7" fmla="*/ 931275 w 945788"/>
                <a:gd name="connsiteY7" fmla="*/ 178162 h 408995"/>
                <a:gd name="connsiteX8" fmla="*/ 945788 w 945788"/>
                <a:gd name="connsiteY8" fmla="*/ 104662 h 408995"/>
                <a:gd name="connsiteX9" fmla="*/ 795331 w 945788"/>
                <a:gd name="connsiteY9" fmla="*/ 127253 h 408995"/>
                <a:gd name="connsiteX10" fmla="*/ -1 w 945788"/>
                <a:gd name="connsiteY10" fmla="*/ -1 h 408995"/>
                <a:gd name="connsiteX11" fmla="*/ 22215 w 945788"/>
                <a:gd name="connsiteY11" fmla="*/ 30512 h 408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45788" h="408995">
                  <a:moveTo>
                    <a:pt x="22215" y="30512"/>
                  </a:moveTo>
                  <a:lnTo>
                    <a:pt x="8394" y="59066"/>
                  </a:lnTo>
                  <a:lnTo>
                    <a:pt x="42068" y="127945"/>
                  </a:lnTo>
                  <a:cubicBezTo>
                    <a:pt x="152886" y="229228"/>
                    <a:pt x="312062" y="290064"/>
                    <a:pt x="434525" y="336854"/>
                  </a:cubicBezTo>
                  <a:cubicBezTo>
                    <a:pt x="556988" y="383644"/>
                    <a:pt x="662670" y="401806"/>
                    <a:pt x="776848" y="408688"/>
                  </a:cubicBezTo>
                  <a:lnTo>
                    <a:pt x="805271" y="408995"/>
                  </a:lnTo>
                  <a:lnTo>
                    <a:pt x="828089" y="383403"/>
                  </a:lnTo>
                  <a:cubicBezTo>
                    <a:pt x="878712" y="314062"/>
                    <a:pt x="901746" y="247788"/>
                    <a:pt x="931275" y="178162"/>
                  </a:cubicBezTo>
                  <a:lnTo>
                    <a:pt x="945788" y="104662"/>
                  </a:lnTo>
                  <a:cubicBezTo>
                    <a:pt x="908779" y="106103"/>
                    <a:pt x="832340" y="125812"/>
                    <a:pt x="795331" y="127253"/>
                  </a:cubicBezTo>
                  <a:cubicBezTo>
                    <a:pt x="484735" y="127253"/>
                    <a:pt x="203542" y="78622"/>
                    <a:pt x="-1" y="-1"/>
                  </a:cubicBezTo>
                  <a:lnTo>
                    <a:pt x="22215" y="30512"/>
                  </a:ln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485" name="任意多边形 96"/>
          <p:cNvSpPr/>
          <p:nvPr/>
        </p:nvSpPr>
        <p:spPr>
          <a:xfrm rot="19595597">
            <a:off x="2533666" y="1791551"/>
            <a:ext cx="2185366" cy="693888"/>
          </a:xfrm>
          <a:custGeom>
            <a:avLst/>
            <a:gdLst>
              <a:gd name="connsiteX0" fmla="*/ 1329115 w 1398046"/>
              <a:gd name="connsiteY0" fmla="*/ 99317 h 418957"/>
              <a:gd name="connsiteX1" fmla="*/ 1398046 w 1398046"/>
              <a:gd name="connsiteY1" fmla="*/ 195984 h 418957"/>
              <a:gd name="connsiteX2" fmla="*/ 699023 w 1398046"/>
              <a:gd name="connsiteY2" fmla="*/ 418957 h 418957"/>
              <a:gd name="connsiteX3" fmla="*/ 0 w 1398046"/>
              <a:gd name="connsiteY3" fmla="*/ 195984 h 418957"/>
              <a:gd name="connsiteX4" fmla="*/ 308192 w 1398046"/>
              <a:gd name="connsiteY4" fmla="*/ 11092 h 418957"/>
              <a:gd name="connsiteX5" fmla="*/ 362716 w 1398046"/>
              <a:gd name="connsiteY5" fmla="*/ 1652 h 418957"/>
              <a:gd name="connsiteX6" fmla="*/ 359914 w 1398046"/>
              <a:gd name="connsiteY6" fmla="*/ 34235 h 418957"/>
              <a:gd name="connsiteX7" fmla="*/ 360944 w 1398046"/>
              <a:gd name="connsiteY7" fmla="*/ 43845 h 418957"/>
              <a:gd name="connsiteX8" fmla="*/ 316180 w 1398046"/>
              <a:gd name="connsiteY8" fmla="*/ 56721 h 418957"/>
              <a:gd name="connsiteX9" fmla="*/ 157256 w 1398046"/>
              <a:gd name="connsiteY9" fmla="*/ 190477 h 418957"/>
              <a:gd name="connsiteX10" fmla="*/ 699856 w 1398046"/>
              <a:gd name="connsiteY10" fmla="*/ 379637 h 418957"/>
              <a:gd name="connsiteX11" fmla="*/ 1242456 w 1398046"/>
              <a:gd name="connsiteY11" fmla="*/ 190477 h 418957"/>
              <a:gd name="connsiteX12" fmla="*/ 1149788 w 1398046"/>
              <a:gd name="connsiteY12" fmla="*/ 84716 h 418957"/>
              <a:gd name="connsiteX13" fmla="*/ 1064688 w 1398046"/>
              <a:gd name="connsiteY13" fmla="*/ 50457 h 418957"/>
              <a:gd name="connsiteX14" fmla="*/ 1034154 w 1398046"/>
              <a:gd name="connsiteY14" fmla="*/ 42893 h 418957"/>
              <a:gd name="connsiteX15" fmla="*/ 1035489 w 1398046"/>
              <a:gd name="connsiteY15" fmla="*/ 27354 h 418957"/>
              <a:gd name="connsiteX16" fmla="*/ 1032557 w 1398046"/>
              <a:gd name="connsiteY16" fmla="*/ 0 h 418957"/>
              <a:gd name="connsiteX17" fmla="*/ 1169031 w 1398046"/>
              <a:gd name="connsiteY17" fmla="*/ 30936 h 418957"/>
              <a:gd name="connsiteX18" fmla="*/ 1278664 w 1398046"/>
              <a:gd name="connsiteY18" fmla="*/ 71318 h 418957"/>
              <a:gd name="connsiteX19" fmla="*/ 1329115 w 1398046"/>
              <a:gd name="connsiteY19" fmla="*/ 99317 h 41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8046" h="418957">
                <a:moveTo>
                  <a:pt x="1329115" y="99317"/>
                </a:moveTo>
                <a:cubicBezTo>
                  <a:pt x="1373291" y="128560"/>
                  <a:pt x="1398046" y="161350"/>
                  <a:pt x="1398046" y="195984"/>
                </a:cubicBezTo>
                <a:cubicBezTo>
                  <a:pt x="1398046" y="319129"/>
                  <a:pt x="1085083" y="418957"/>
                  <a:pt x="699023" y="418957"/>
                </a:cubicBezTo>
                <a:cubicBezTo>
                  <a:pt x="312963" y="418957"/>
                  <a:pt x="0" y="319129"/>
                  <a:pt x="0" y="195984"/>
                </a:cubicBezTo>
                <a:cubicBezTo>
                  <a:pt x="0" y="119019"/>
                  <a:pt x="122251" y="51162"/>
                  <a:pt x="308192" y="11092"/>
                </a:cubicBezTo>
                <a:lnTo>
                  <a:pt x="362716" y="1652"/>
                </a:lnTo>
                <a:lnTo>
                  <a:pt x="359914" y="34235"/>
                </a:lnTo>
                <a:lnTo>
                  <a:pt x="360944" y="43845"/>
                </a:lnTo>
                <a:lnTo>
                  <a:pt x="316180" y="56721"/>
                </a:lnTo>
                <a:cubicBezTo>
                  <a:pt x="217988" y="90952"/>
                  <a:pt x="157256" y="138242"/>
                  <a:pt x="157256" y="190477"/>
                </a:cubicBezTo>
                <a:cubicBezTo>
                  <a:pt x="157256" y="294947"/>
                  <a:pt x="400186" y="379637"/>
                  <a:pt x="699856" y="379637"/>
                </a:cubicBezTo>
                <a:cubicBezTo>
                  <a:pt x="999526" y="379637"/>
                  <a:pt x="1242456" y="294947"/>
                  <a:pt x="1242456" y="190477"/>
                </a:cubicBezTo>
                <a:cubicBezTo>
                  <a:pt x="1242456" y="151301"/>
                  <a:pt x="1208294" y="114906"/>
                  <a:pt x="1149788" y="84716"/>
                </a:cubicBezTo>
                <a:cubicBezTo>
                  <a:pt x="1125411" y="72137"/>
                  <a:pt x="1096807" y="60635"/>
                  <a:pt x="1064688" y="50457"/>
                </a:cubicBezTo>
                <a:lnTo>
                  <a:pt x="1034154" y="42893"/>
                </a:lnTo>
                <a:lnTo>
                  <a:pt x="1035489" y="27354"/>
                </a:lnTo>
                <a:lnTo>
                  <a:pt x="1032557" y="0"/>
                </a:lnTo>
                <a:lnTo>
                  <a:pt x="1169031" y="30936"/>
                </a:lnTo>
                <a:cubicBezTo>
                  <a:pt x="1210410" y="42933"/>
                  <a:pt x="1247259" y="56491"/>
                  <a:pt x="1278664" y="71318"/>
                </a:cubicBezTo>
                <a:cubicBezTo>
                  <a:pt x="1297507" y="80215"/>
                  <a:pt x="1314390" y="89569"/>
                  <a:pt x="1329115" y="99317"/>
                </a:cubicBezTo>
                <a:close/>
              </a:path>
            </a:pathLst>
          </a:custGeom>
          <a:solidFill>
            <a:srgbClr val="6226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86" name="组合 485"/>
          <p:cNvGrpSpPr/>
          <p:nvPr/>
        </p:nvGrpSpPr>
        <p:grpSpPr>
          <a:xfrm>
            <a:off x="542586" y="1044069"/>
            <a:ext cx="1568502" cy="992302"/>
            <a:chOff x="4937469" y="2602268"/>
            <a:chExt cx="1943997" cy="1208443"/>
          </a:xfrm>
        </p:grpSpPr>
        <p:grpSp>
          <p:nvGrpSpPr>
            <p:cNvPr id="487" name="组合 486"/>
            <p:cNvGrpSpPr/>
            <p:nvPr/>
          </p:nvGrpSpPr>
          <p:grpSpPr>
            <a:xfrm>
              <a:off x="5428066" y="2602268"/>
              <a:ext cx="1208443" cy="1208443"/>
              <a:chOff x="2733111" y="3302594"/>
              <a:chExt cx="748987" cy="748987"/>
            </a:xfrm>
          </p:grpSpPr>
          <p:sp>
            <p:nvSpPr>
              <p:cNvPr id="490" name="椭圆 489"/>
              <p:cNvSpPr/>
              <p:nvPr/>
            </p:nvSpPr>
            <p:spPr>
              <a:xfrm>
                <a:off x="2733111" y="3302594"/>
                <a:ext cx="748987" cy="74898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91" name="组合 490"/>
              <p:cNvGrpSpPr/>
              <p:nvPr/>
            </p:nvGrpSpPr>
            <p:grpSpPr>
              <a:xfrm>
                <a:off x="2778776" y="3385494"/>
                <a:ext cx="551747" cy="666087"/>
                <a:chOff x="3103425" y="3016397"/>
                <a:chExt cx="280889" cy="567580"/>
              </a:xfrm>
            </p:grpSpPr>
            <p:sp>
              <p:nvSpPr>
                <p:cNvPr id="492" name="Freeform 22"/>
                <p:cNvSpPr>
                  <a:spLocks/>
                </p:cNvSpPr>
                <p:nvPr/>
              </p:nvSpPr>
              <p:spPr bwMode="auto">
                <a:xfrm>
                  <a:off x="3103425" y="3076446"/>
                  <a:ext cx="211149" cy="507531"/>
                </a:xfrm>
                <a:custGeom>
                  <a:avLst/>
                  <a:gdLst>
                    <a:gd name="T0" fmla="*/ 18 w 45"/>
                    <a:gd name="T1" fmla="*/ 6 h 109"/>
                    <a:gd name="T2" fmla="*/ 18 w 45"/>
                    <a:gd name="T3" fmla="*/ 3 h 109"/>
                    <a:gd name="T4" fmla="*/ 22 w 45"/>
                    <a:gd name="T5" fmla="*/ 8 h 109"/>
                    <a:gd name="T6" fmla="*/ 23 w 45"/>
                    <a:gd name="T7" fmla="*/ 0 h 109"/>
                    <a:gd name="T8" fmla="*/ 28 w 45"/>
                    <a:gd name="T9" fmla="*/ 2 h 109"/>
                    <a:gd name="T10" fmla="*/ 32 w 45"/>
                    <a:gd name="T11" fmla="*/ 5 h 109"/>
                    <a:gd name="T12" fmla="*/ 34 w 45"/>
                    <a:gd name="T13" fmla="*/ 8 h 109"/>
                    <a:gd name="T14" fmla="*/ 32 w 45"/>
                    <a:gd name="T15" fmla="*/ 9 h 109"/>
                    <a:gd name="T16" fmla="*/ 28 w 45"/>
                    <a:gd name="T17" fmla="*/ 11 h 109"/>
                    <a:gd name="T18" fmla="*/ 28 w 45"/>
                    <a:gd name="T19" fmla="*/ 6 h 109"/>
                    <a:gd name="T20" fmla="*/ 25 w 45"/>
                    <a:gd name="T21" fmla="*/ 6 h 109"/>
                    <a:gd name="T22" fmla="*/ 21 w 45"/>
                    <a:gd name="T23" fmla="*/ 11 h 109"/>
                    <a:gd name="T24" fmla="*/ 17 w 45"/>
                    <a:gd name="T25" fmla="*/ 16 h 109"/>
                    <a:gd name="T26" fmla="*/ 21 w 45"/>
                    <a:gd name="T27" fmla="*/ 20 h 109"/>
                    <a:gd name="T28" fmla="*/ 24 w 45"/>
                    <a:gd name="T29" fmla="*/ 20 h 109"/>
                    <a:gd name="T30" fmla="*/ 25 w 45"/>
                    <a:gd name="T31" fmla="*/ 13 h 109"/>
                    <a:gd name="T32" fmla="*/ 29 w 45"/>
                    <a:gd name="T33" fmla="*/ 14 h 109"/>
                    <a:gd name="T34" fmla="*/ 31 w 45"/>
                    <a:gd name="T35" fmla="*/ 15 h 109"/>
                    <a:gd name="T36" fmla="*/ 34 w 45"/>
                    <a:gd name="T37" fmla="*/ 22 h 109"/>
                    <a:gd name="T38" fmla="*/ 37 w 45"/>
                    <a:gd name="T39" fmla="*/ 27 h 109"/>
                    <a:gd name="T40" fmla="*/ 35 w 45"/>
                    <a:gd name="T41" fmla="*/ 28 h 109"/>
                    <a:gd name="T42" fmla="*/ 32 w 45"/>
                    <a:gd name="T43" fmla="*/ 25 h 109"/>
                    <a:gd name="T44" fmla="*/ 32 w 45"/>
                    <a:gd name="T45" fmla="*/ 29 h 109"/>
                    <a:gd name="T46" fmla="*/ 27 w 45"/>
                    <a:gd name="T47" fmla="*/ 31 h 109"/>
                    <a:gd name="T48" fmla="*/ 24 w 45"/>
                    <a:gd name="T49" fmla="*/ 37 h 109"/>
                    <a:gd name="T50" fmla="*/ 20 w 45"/>
                    <a:gd name="T51" fmla="*/ 42 h 109"/>
                    <a:gd name="T52" fmla="*/ 19 w 45"/>
                    <a:gd name="T53" fmla="*/ 43 h 109"/>
                    <a:gd name="T54" fmla="*/ 13 w 45"/>
                    <a:gd name="T55" fmla="*/ 43 h 109"/>
                    <a:gd name="T56" fmla="*/ 14 w 45"/>
                    <a:gd name="T57" fmla="*/ 48 h 109"/>
                    <a:gd name="T58" fmla="*/ 19 w 45"/>
                    <a:gd name="T59" fmla="*/ 53 h 109"/>
                    <a:gd name="T60" fmla="*/ 21 w 45"/>
                    <a:gd name="T61" fmla="*/ 58 h 109"/>
                    <a:gd name="T62" fmla="*/ 25 w 45"/>
                    <a:gd name="T63" fmla="*/ 55 h 109"/>
                    <a:gd name="T64" fmla="*/ 29 w 45"/>
                    <a:gd name="T65" fmla="*/ 56 h 109"/>
                    <a:gd name="T66" fmla="*/ 36 w 45"/>
                    <a:gd name="T67" fmla="*/ 64 h 109"/>
                    <a:gd name="T68" fmla="*/ 41 w 45"/>
                    <a:gd name="T69" fmla="*/ 66 h 109"/>
                    <a:gd name="T70" fmla="*/ 45 w 45"/>
                    <a:gd name="T71" fmla="*/ 70 h 109"/>
                    <a:gd name="T72" fmla="*/ 43 w 45"/>
                    <a:gd name="T73" fmla="*/ 75 h 109"/>
                    <a:gd name="T74" fmla="*/ 42 w 45"/>
                    <a:gd name="T75" fmla="*/ 82 h 109"/>
                    <a:gd name="T76" fmla="*/ 38 w 45"/>
                    <a:gd name="T77" fmla="*/ 86 h 109"/>
                    <a:gd name="T78" fmla="*/ 35 w 45"/>
                    <a:gd name="T79" fmla="*/ 90 h 109"/>
                    <a:gd name="T80" fmla="*/ 32 w 45"/>
                    <a:gd name="T81" fmla="*/ 94 h 109"/>
                    <a:gd name="T82" fmla="*/ 30 w 45"/>
                    <a:gd name="T83" fmla="*/ 102 h 109"/>
                    <a:gd name="T84" fmla="*/ 29 w 45"/>
                    <a:gd name="T85" fmla="*/ 107 h 109"/>
                    <a:gd name="T86" fmla="*/ 27 w 45"/>
                    <a:gd name="T87" fmla="*/ 107 h 109"/>
                    <a:gd name="T88" fmla="*/ 25 w 45"/>
                    <a:gd name="T89" fmla="*/ 104 h 109"/>
                    <a:gd name="T90" fmla="*/ 24 w 45"/>
                    <a:gd name="T91" fmla="*/ 96 h 109"/>
                    <a:gd name="T92" fmla="*/ 26 w 45"/>
                    <a:gd name="T93" fmla="*/ 88 h 109"/>
                    <a:gd name="T94" fmla="*/ 26 w 45"/>
                    <a:gd name="T95" fmla="*/ 81 h 109"/>
                    <a:gd name="T96" fmla="*/ 22 w 45"/>
                    <a:gd name="T97" fmla="*/ 74 h 109"/>
                    <a:gd name="T98" fmla="*/ 20 w 45"/>
                    <a:gd name="T99" fmla="*/ 68 h 109"/>
                    <a:gd name="T100" fmla="*/ 21 w 45"/>
                    <a:gd name="T101" fmla="*/ 61 h 109"/>
                    <a:gd name="T102" fmla="*/ 17 w 45"/>
                    <a:gd name="T103" fmla="*/ 57 h 109"/>
                    <a:gd name="T104" fmla="*/ 14 w 45"/>
                    <a:gd name="T105" fmla="*/ 55 h 109"/>
                    <a:gd name="T106" fmla="*/ 6 w 45"/>
                    <a:gd name="T107" fmla="*/ 48 h 109"/>
                    <a:gd name="T108" fmla="*/ 5 w 45"/>
                    <a:gd name="T109" fmla="*/ 47 h 109"/>
                    <a:gd name="T110" fmla="*/ 2 w 45"/>
                    <a:gd name="T111" fmla="*/ 43 h 109"/>
                    <a:gd name="T112" fmla="*/ 15 w 45"/>
                    <a:gd name="T113" fmla="*/ 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5" h="109">
                      <a:moveTo>
                        <a:pt x="15" y="7"/>
                      </a:moveTo>
                      <a:cubicBezTo>
                        <a:pt x="15" y="7"/>
                        <a:pt x="15" y="7"/>
                        <a:pt x="16" y="7"/>
                      </a:cubicBezTo>
                      <a:cubicBezTo>
                        <a:pt x="17" y="7"/>
                        <a:pt x="17" y="6"/>
                        <a:pt x="18" y="6"/>
                      </a:cubicBezTo>
                      <a:cubicBezTo>
                        <a:pt x="18" y="7"/>
                        <a:pt x="18" y="7"/>
                        <a:pt x="18" y="7"/>
                      </a:cubicBezTo>
                      <a:cubicBezTo>
                        <a:pt x="19" y="7"/>
                        <a:pt x="19" y="5"/>
                        <a:pt x="18" y="4"/>
                      </a:cubicBezTo>
                      <a:cubicBezTo>
                        <a:pt x="18" y="3"/>
                        <a:pt x="18" y="4"/>
                        <a:pt x="18" y="3"/>
                      </a:cubicBezTo>
                      <a:cubicBezTo>
                        <a:pt x="20" y="2"/>
                        <a:pt x="19" y="4"/>
                        <a:pt x="20" y="3"/>
                      </a:cubicBezTo>
                      <a:cubicBezTo>
                        <a:pt x="21" y="5"/>
                        <a:pt x="21" y="5"/>
                        <a:pt x="22" y="6"/>
                      </a:cubicBezTo>
                      <a:cubicBezTo>
                        <a:pt x="22" y="7"/>
                        <a:pt x="21" y="7"/>
                        <a:pt x="22" y="8"/>
                      </a:cubicBezTo>
                      <a:cubicBezTo>
                        <a:pt x="22" y="7"/>
                        <a:pt x="23" y="6"/>
                        <a:pt x="23" y="6"/>
                      </a:cubicBezTo>
                      <a:cubicBezTo>
                        <a:pt x="23" y="5"/>
                        <a:pt x="22" y="5"/>
                        <a:pt x="22" y="5"/>
                      </a:cubicBezTo>
                      <a:cubicBezTo>
                        <a:pt x="20" y="4"/>
                        <a:pt x="22" y="1"/>
                        <a:pt x="23" y="0"/>
                      </a:cubicBezTo>
                      <a:cubicBezTo>
                        <a:pt x="24" y="0"/>
                        <a:pt x="24" y="1"/>
                        <a:pt x="24" y="2"/>
                      </a:cubicBezTo>
                      <a:cubicBezTo>
                        <a:pt x="24" y="1"/>
                        <a:pt x="26" y="0"/>
                        <a:pt x="26" y="2"/>
                      </a:cubicBezTo>
                      <a:cubicBezTo>
                        <a:pt x="27" y="2"/>
                        <a:pt x="27" y="2"/>
                        <a:pt x="28" y="2"/>
                      </a:cubicBezTo>
                      <a:cubicBezTo>
                        <a:pt x="29" y="2"/>
                        <a:pt x="29" y="2"/>
                        <a:pt x="29" y="3"/>
                      </a:cubicBezTo>
                      <a:cubicBezTo>
                        <a:pt x="30" y="3"/>
                        <a:pt x="31" y="3"/>
                        <a:pt x="31" y="3"/>
                      </a:cubicBezTo>
                      <a:cubicBezTo>
                        <a:pt x="31" y="4"/>
                        <a:pt x="32" y="4"/>
                        <a:pt x="32" y="5"/>
                      </a:cubicBezTo>
                      <a:cubicBezTo>
                        <a:pt x="32" y="6"/>
                        <a:pt x="32" y="6"/>
                        <a:pt x="32" y="6"/>
                      </a:cubicBezTo>
                      <a:cubicBezTo>
                        <a:pt x="32" y="6"/>
                        <a:pt x="33" y="7"/>
                        <a:pt x="34" y="7"/>
                      </a:cubicBezTo>
                      <a:cubicBezTo>
                        <a:pt x="34" y="7"/>
                        <a:pt x="34" y="8"/>
                        <a:pt x="34" y="8"/>
                      </a:cubicBezTo>
                      <a:cubicBezTo>
                        <a:pt x="34" y="8"/>
                        <a:pt x="34" y="9"/>
                        <a:pt x="34" y="9"/>
                      </a:cubicBezTo>
                      <a:cubicBezTo>
                        <a:pt x="33" y="9"/>
                        <a:pt x="33" y="10"/>
                        <a:pt x="33" y="11"/>
                      </a:cubicBezTo>
                      <a:cubicBezTo>
                        <a:pt x="33" y="10"/>
                        <a:pt x="32" y="10"/>
                        <a:pt x="32" y="9"/>
                      </a:cubicBezTo>
                      <a:cubicBezTo>
                        <a:pt x="32" y="10"/>
                        <a:pt x="32" y="10"/>
                        <a:pt x="32" y="11"/>
                      </a:cubicBezTo>
                      <a:cubicBezTo>
                        <a:pt x="32" y="13"/>
                        <a:pt x="31" y="13"/>
                        <a:pt x="32" y="14"/>
                      </a:cubicBezTo>
                      <a:cubicBezTo>
                        <a:pt x="30" y="14"/>
                        <a:pt x="29" y="12"/>
                        <a:pt x="28" y="11"/>
                      </a:cubicBezTo>
                      <a:cubicBezTo>
                        <a:pt x="27" y="11"/>
                        <a:pt x="26" y="11"/>
                        <a:pt x="26" y="11"/>
                      </a:cubicBezTo>
                      <a:cubicBezTo>
                        <a:pt x="26" y="9"/>
                        <a:pt x="28" y="10"/>
                        <a:pt x="29" y="8"/>
                      </a:cubicBezTo>
                      <a:cubicBezTo>
                        <a:pt x="29" y="6"/>
                        <a:pt x="27" y="7"/>
                        <a:pt x="28" y="6"/>
                      </a:cubicBezTo>
                      <a:cubicBezTo>
                        <a:pt x="27" y="6"/>
                        <a:pt x="26" y="5"/>
                        <a:pt x="26" y="6"/>
                      </a:cubicBezTo>
                      <a:cubicBezTo>
                        <a:pt x="26" y="5"/>
                        <a:pt x="25" y="5"/>
                        <a:pt x="24" y="5"/>
                      </a:cubicBezTo>
                      <a:cubicBezTo>
                        <a:pt x="24" y="5"/>
                        <a:pt x="25" y="5"/>
                        <a:pt x="25" y="6"/>
                      </a:cubicBezTo>
                      <a:cubicBezTo>
                        <a:pt x="25" y="7"/>
                        <a:pt x="25" y="8"/>
                        <a:pt x="25" y="9"/>
                      </a:cubicBezTo>
                      <a:cubicBezTo>
                        <a:pt x="24" y="9"/>
                        <a:pt x="23" y="9"/>
                        <a:pt x="21" y="10"/>
                      </a:cubicBezTo>
                      <a:cubicBezTo>
                        <a:pt x="21" y="10"/>
                        <a:pt x="21" y="10"/>
                        <a:pt x="21" y="11"/>
                      </a:cubicBezTo>
                      <a:cubicBezTo>
                        <a:pt x="20" y="11"/>
                        <a:pt x="20" y="12"/>
                        <a:pt x="19" y="13"/>
                      </a:cubicBezTo>
                      <a:cubicBezTo>
                        <a:pt x="19" y="13"/>
                        <a:pt x="18" y="14"/>
                        <a:pt x="17" y="15"/>
                      </a:cubicBezTo>
                      <a:cubicBezTo>
                        <a:pt x="17" y="15"/>
                        <a:pt x="18" y="16"/>
                        <a:pt x="17" y="16"/>
                      </a:cubicBezTo>
                      <a:cubicBezTo>
                        <a:pt x="17" y="17"/>
                        <a:pt x="18" y="16"/>
                        <a:pt x="18" y="18"/>
                      </a:cubicBezTo>
                      <a:cubicBezTo>
                        <a:pt x="19" y="18"/>
                        <a:pt x="20" y="19"/>
                        <a:pt x="20" y="20"/>
                      </a:cubicBezTo>
                      <a:cubicBezTo>
                        <a:pt x="21" y="20"/>
                        <a:pt x="21" y="19"/>
                        <a:pt x="21" y="20"/>
                      </a:cubicBezTo>
                      <a:cubicBezTo>
                        <a:pt x="22" y="20"/>
                        <a:pt x="22" y="19"/>
                        <a:pt x="22" y="20"/>
                      </a:cubicBezTo>
                      <a:cubicBezTo>
                        <a:pt x="22" y="21"/>
                        <a:pt x="23" y="22"/>
                        <a:pt x="23" y="23"/>
                      </a:cubicBezTo>
                      <a:cubicBezTo>
                        <a:pt x="23" y="22"/>
                        <a:pt x="23" y="20"/>
                        <a:pt x="24" y="20"/>
                      </a:cubicBezTo>
                      <a:cubicBezTo>
                        <a:pt x="24" y="19"/>
                        <a:pt x="24" y="20"/>
                        <a:pt x="23" y="19"/>
                      </a:cubicBezTo>
                      <a:cubicBezTo>
                        <a:pt x="24" y="18"/>
                        <a:pt x="24" y="19"/>
                        <a:pt x="25" y="19"/>
                      </a:cubicBezTo>
                      <a:cubicBezTo>
                        <a:pt x="24" y="17"/>
                        <a:pt x="25" y="15"/>
                        <a:pt x="25" y="13"/>
                      </a:cubicBezTo>
                      <a:cubicBezTo>
                        <a:pt x="26" y="13"/>
                        <a:pt x="26" y="12"/>
                        <a:pt x="26" y="12"/>
                      </a:cubicBezTo>
                      <a:cubicBezTo>
                        <a:pt x="27" y="12"/>
                        <a:pt x="27" y="13"/>
                        <a:pt x="27" y="13"/>
                      </a:cubicBezTo>
                      <a:cubicBezTo>
                        <a:pt x="28" y="13"/>
                        <a:pt x="28" y="14"/>
                        <a:pt x="29" y="14"/>
                      </a:cubicBezTo>
                      <a:cubicBezTo>
                        <a:pt x="29" y="14"/>
                        <a:pt x="29" y="15"/>
                        <a:pt x="29" y="16"/>
                      </a:cubicBezTo>
                      <a:cubicBezTo>
                        <a:pt x="29" y="17"/>
                        <a:pt x="31" y="16"/>
                        <a:pt x="31" y="17"/>
                      </a:cubicBezTo>
                      <a:cubicBezTo>
                        <a:pt x="32" y="17"/>
                        <a:pt x="31" y="16"/>
                        <a:pt x="31" y="15"/>
                      </a:cubicBezTo>
                      <a:cubicBezTo>
                        <a:pt x="33" y="15"/>
                        <a:pt x="32" y="17"/>
                        <a:pt x="33" y="18"/>
                      </a:cubicBezTo>
                      <a:cubicBezTo>
                        <a:pt x="33" y="18"/>
                        <a:pt x="33" y="19"/>
                        <a:pt x="33" y="19"/>
                      </a:cubicBezTo>
                      <a:cubicBezTo>
                        <a:pt x="33" y="20"/>
                        <a:pt x="34" y="20"/>
                        <a:pt x="34" y="22"/>
                      </a:cubicBezTo>
                      <a:cubicBezTo>
                        <a:pt x="35" y="21"/>
                        <a:pt x="35" y="21"/>
                        <a:pt x="35" y="22"/>
                      </a:cubicBezTo>
                      <a:cubicBezTo>
                        <a:pt x="35" y="23"/>
                        <a:pt x="35" y="23"/>
                        <a:pt x="35" y="25"/>
                      </a:cubicBezTo>
                      <a:cubicBezTo>
                        <a:pt x="36" y="26"/>
                        <a:pt x="36" y="27"/>
                        <a:pt x="37" y="27"/>
                      </a:cubicBezTo>
                      <a:cubicBezTo>
                        <a:pt x="36" y="27"/>
                        <a:pt x="37" y="28"/>
                        <a:pt x="37" y="29"/>
                      </a:cubicBezTo>
                      <a:cubicBezTo>
                        <a:pt x="36" y="29"/>
                        <a:pt x="35" y="28"/>
                        <a:pt x="35" y="29"/>
                      </a:cubicBezTo>
                      <a:cubicBezTo>
                        <a:pt x="35" y="29"/>
                        <a:pt x="35" y="28"/>
                        <a:pt x="35" y="28"/>
                      </a:cubicBezTo>
                      <a:cubicBezTo>
                        <a:pt x="34" y="27"/>
                        <a:pt x="34" y="28"/>
                        <a:pt x="33" y="28"/>
                      </a:cubicBezTo>
                      <a:cubicBezTo>
                        <a:pt x="33" y="26"/>
                        <a:pt x="34" y="25"/>
                        <a:pt x="35" y="24"/>
                      </a:cubicBezTo>
                      <a:cubicBezTo>
                        <a:pt x="34" y="23"/>
                        <a:pt x="33" y="26"/>
                        <a:pt x="32" y="25"/>
                      </a:cubicBezTo>
                      <a:cubicBezTo>
                        <a:pt x="32" y="26"/>
                        <a:pt x="32" y="25"/>
                        <a:pt x="32" y="26"/>
                      </a:cubicBezTo>
                      <a:cubicBezTo>
                        <a:pt x="31" y="26"/>
                        <a:pt x="31" y="26"/>
                        <a:pt x="31" y="27"/>
                      </a:cubicBezTo>
                      <a:cubicBezTo>
                        <a:pt x="30" y="28"/>
                        <a:pt x="32" y="28"/>
                        <a:pt x="32" y="29"/>
                      </a:cubicBezTo>
                      <a:cubicBezTo>
                        <a:pt x="32" y="29"/>
                        <a:pt x="31" y="30"/>
                        <a:pt x="30" y="30"/>
                      </a:cubicBezTo>
                      <a:cubicBezTo>
                        <a:pt x="30" y="30"/>
                        <a:pt x="30" y="30"/>
                        <a:pt x="30" y="29"/>
                      </a:cubicBezTo>
                      <a:cubicBezTo>
                        <a:pt x="29" y="30"/>
                        <a:pt x="28" y="30"/>
                        <a:pt x="27" y="31"/>
                      </a:cubicBezTo>
                      <a:cubicBezTo>
                        <a:pt x="27" y="32"/>
                        <a:pt x="27" y="32"/>
                        <a:pt x="27" y="32"/>
                      </a:cubicBezTo>
                      <a:cubicBezTo>
                        <a:pt x="26" y="33"/>
                        <a:pt x="26" y="33"/>
                        <a:pt x="25" y="34"/>
                      </a:cubicBezTo>
                      <a:cubicBezTo>
                        <a:pt x="25" y="35"/>
                        <a:pt x="24" y="35"/>
                        <a:pt x="24" y="37"/>
                      </a:cubicBezTo>
                      <a:cubicBezTo>
                        <a:pt x="24" y="37"/>
                        <a:pt x="24" y="37"/>
                        <a:pt x="23" y="37"/>
                      </a:cubicBezTo>
                      <a:cubicBezTo>
                        <a:pt x="24" y="38"/>
                        <a:pt x="24" y="38"/>
                        <a:pt x="23" y="38"/>
                      </a:cubicBezTo>
                      <a:cubicBezTo>
                        <a:pt x="22" y="39"/>
                        <a:pt x="21" y="40"/>
                        <a:pt x="20" y="42"/>
                      </a:cubicBezTo>
                      <a:cubicBezTo>
                        <a:pt x="20" y="42"/>
                        <a:pt x="21" y="43"/>
                        <a:pt x="21" y="43"/>
                      </a:cubicBezTo>
                      <a:cubicBezTo>
                        <a:pt x="21" y="44"/>
                        <a:pt x="21" y="44"/>
                        <a:pt x="21" y="46"/>
                      </a:cubicBezTo>
                      <a:cubicBezTo>
                        <a:pt x="20" y="46"/>
                        <a:pt x="19" y="45"/>
                        <a:pt x="19" y="43"/>
                      </a:cubicBezTo>
                      <a:cubicBezTo>
                        <a:pt x="19" y="42"/>
                        <a:pt x="18" y="43"/>
                        <a:pt x="17" y="43"/>
                      </a:cubicBezTo>
                      <a:cubicBezTo>
                        <a:pt x="16" y="43"/>
                        <a:pt x="16" y="43"/>
                        <a:pt x="16" y="43"/>
                      </a:cubicBezTo>
                      <a:cubicBezTo>
                        <a:pt x="15" y="43"/>
                        <a:pt x="15" y="42"/>
                        <a:pt x="13" y="43"/>
                      </a:cubicBezTo>
                      <a:cubicBezTo>
                        <a:pt x="13" y="43"/>
                        <a:pt x="12" y="43"/>
                        <a:pt x="11" y="44"/>
                      </a:cubicBezTo>
                      <a:cubicBezTo>
                        <a:pt x="12" y="46"/>
                        <a:pt x="10" y="51"/>
                        <a:pt x="13" y="51"/>
                      </a:cubicBezTo>
                      <a:cubicBezTo>
                        <a:pt x="14" y="50"/>
                        <a:pt x="14" y="49"/>
                        <a:pt x="14" y="48"/>
                      </a:cubicBezTo>
                      <a:cubicBezTo>
                        <a:pt x="15" y="48"/>
                        <a:pt x="15" y="48"/>
                        <a:pt x="17" y="48"/>
                      </a:cubicBezTo>
                      <a:cubicBezTo>
                        <a:pt x="17" y="50"/>
                        <a:pt x="16" y="51"/>
                        <a:pt x="16" y="52"/>
                      </a:cubicBezTo>
                      <a:cubicBezTo>
                        <a:pt x="17" y="52"/>
                        <a:pt x="18" y="52"/>
                        <a:pt x="19" y="53"/>
                      </a:cubicBezTo>
                      <a:cubicBezTo>
                        <a:pt x="19" y="55"/>
                        <a:pt x="18" y="56"/>
                        <a:pt x="19" y="57"/>
                      </a:cubicBezTo>
                      <a:cubicBezTo>
                        <a:pt x="19" y="57"/>
                        <a:pt x="20" y="57"/>
                        <a:pt x="20" y="56"/>
                      </a:cubicBezTo>
                      <a:cubicBezTo>
                        <a:pt x="21" y="56"/>
                        <a:pt x="21" y="57"/>
                        <a:pt x="21" y="58"/>
                      </a:cubicBezTo>
                      <a:cubicBezTo>
                        <a:pt x="22" y="57"/>
                        <a:pt x="23" y="56"/>
                        <a:pt x="23" y="55"/>
                      </a:cubicBezTo>
                      <a:cubicBezTo>
                        <a:pt x="24" y="55"/>
                        <a:pt x="24" y="55"/>
                        <a:pt x="24" y="54"/>
                      </a:cubicBezTo>
                      <a:cubicBezTo>
                        <a:pt x="25" y="55"/>
                        <a:pt x="25" y="55"/>
                        <a:pt x="25" y="55"/>
                      </a:cubicBezTo>
                      <a:cubicBezTo>
                        <a:pt x="26" y="55"/>
                        <a:pt x="26" y="54"/>
                        <a:pt x="26" y="55"/>
                      </a:cubicBezTo>
                      <a:cubicBezTo>
                        <a:pt x="27" y="56"/>
                        <a:pt x="28" y="56"/>
                        <a:pt x="28" y="57"/>
                      </a:cubicBezTo>
                      <a:cubicBezTo>
                        <a:pt x="28" y="57"/>
                        <a:pt x="28" y="56"/>
                        <a:pt x="29" y="56"/>
                      </a:cubicBezTo>
                      <a:cubicBezTo>
                        <a:pt x="30" y="57"/>
                        <a:pt x="31" y="57"/>
                        <a:pt x="32" y="58"/>
                      </a:cubicBezTo>
                      <a:cubicBezTo>
                        <a:pt x="32" y="59"/>
                        <a:pt x="33" y="60"/>
                        <a:pt x="33" y="60"/>
                      </a:cubicBezTo>
                      <a:cubicBezTo>
                        <a:pt x="36" y="59"/>
                        <a:pt x="37" y="63"/>
                        <a:pt x="36" y="64"/>
                      </a:cubicBezTo>
                      <a:cubicBezTo>
                        <a:pt x="36" y="65"/>
                        <a:pt x="37" y="64"/>
                        <a:pt x="38" y="64"/>
                      </a:cubicBezTo>
                      <a:cubicBezTo>
                        <a:pt x="38" y="66"/>
                        <a:pt x="39" y="65"/>
                        <a:pt x="40" y="66"/>
                      </a:cubicBezTo>
                      <a:cubicBezTo>
                        <a:pt x="40" y="66"/>
                        <a:pt x="41" y="66"/>
                        <a:pt x="41" y="66"/>
                      </a:cubicBezTo>
                      <a:cubicBezTo>
                        <a:pt x="42" y="66"/>
                        <a:pt x="43" y="67"/>
                        <a:pt x="43" y="67"/>
                      </a:cubicBezTo>
                      <a:cubicBezTo>
                        <a:pt x="44" y="67"/>
                        <a:pt x="44" y="67"/>
                        <a:pt x="45" y="67"/>
                      </a:cubicBezTo>
                      <a:cubicBezTo>
                        <a:pt x="45" y="68"/>
                        <a:pt x="45" y="69"/>
                        <a:pt x="45" y="70"/>
                      </a:cubicBezTo>
                      <a:cubicBezTo>
                        <a:pt x="45" y="70"/>
                        <a:pt x="45" y="70"/>
                        <a:pt x="45" y="71"/>
                      </a:cubicBezTo>
                      <a:cubicBezTo>
                        <a:pt x="44" y="72"/>
                        <a:pt x="45" y="72"/>
                        <a:pt x="44" y="73"/>
                      </a:cubicBezTo>
                      <a:cubicBezTo>
                        <a:pt x="44" y="74"/>
                        <a:pt x="43" y="74"/>
                        <a:pt x="43" y="75"/>
                      </a:cubicBezTo>
                      <a:cubicBezTo>
                        <a:pt x="43" y="75"/>
                        <a:pt x="43" y="75"/>
                        <a:pt x="43" y="75"/>
                      </a:cubicBezTo>
                      <a:cubicBezTo>
                        <a:pt x="43" y="76"/>
                        <a:pt x="42" y="76"/>
                        <a:pt x="42" y="77"/>
                      </a:cubicBezTo>
                      <a:cubicBezTo>
                        <a:pt x="43" y="78"/>
                        <a:pt x="42" y="80"/>
                        <a:pt x="42" y="82"/>
                      </a:cubicBezTo>
                      <a:cubicBezTo>
                        <a:pt x="41" y="82"/>
                        <a:pt x="41" y="82"/>
                        <a:pt x="39" y="83"/>
                      </a:cubicBezTo>
                      <a:cubicBezTo>
                        <a:pt x="39" y="83"/>
                        <a:pt x="39" y="84"/>
                        <a:pt x="38" y="84"/>
                      </a:cubicBezTo>
                      <a:cubicBezTo>
                        <a:pt x="38" y="85"/>
                        <a:pt x="38" y="85"/>
                        <a:pt x="38" y="86"/>
                      </a:cubicBezTo>
                      <a:cubicBezTo>
                        <a:pt x="38" y="87"/>
                        <a:pt x="37" y="87"/>
                        <a:pt x="37" y="89"/>
                      </a:cubicBezTo>
                      <a:cubicBezTo>
                        <a:pt x="36" y="89"/>
                        <a:pt x="36" y="90"/>
                        <a:pt x="36" y="90"/>
                      </a:cubicBezTo>
                      <a:cubicBezTo>
                        <a:pt x="36" y="90"/>
                        <a:pt x="35" y="90"/>
                        <a:pt x="35" y="90"/>
                      </a:cubicBezTo>
                      <a:cubicBezTo>
                        <a:pt x="35" y="90"/>
                        <a:pt x="34" y="90"/>
                        <a:pt x="34" y="90"/>
                      </a:cubicBezTo>
                      <a:cubicBezTo>
                        <a:pt x="34" y="91"/>
                        <a:pt x="34" y="92"/>
                        <a:pt x="34" y="93"/>
                      </a:cubicBezTo>
                      <a:cubicBezTo>
                        <a:pt x="33" y="94"/>
                        <a:pt x="33" y="94"/>
                        <a:pt x="32" y="94"/>
                      </a:cubicBezTo>
                      <a:cubicBezTo>
                        <a:pt x="31" y="95"/>
                        <a:pt x="31" y="97"/>
                        <a:pt x="30" y="96"/>
                      </a:cubicBezTo>
                      <a:cubicBezTo>
                        <a:pt x="31" y="96"/>
                        <a:pt x="30" y="99"/>
                        <a:pt x="30" y="100"/>
                      </a:cubicBezTo>
                      <a:cubicBezTo>
                        <a:pt x="30" y="101"/>
                        <a:pt x="30" y="101"/>
                        <a:pt x="30" y="102"/>
                      </a:cubicBezTo>
                      <a:cubicBezTo>
                        <a:pt x="30" y="102"/>
                        <a:pt x="30" y="103"/>
                        <a:pt x="29" y="103"/>
                      </a:cubicBezTo>
                      <a:cubicBezTo>
                        <a:pt x="29" y="104"/>
                        <a:pt x="29" y="104"/>
                        <a:pt x="29" y="105"/>
                      </a:cubicBezTo>
                      <a:cubicBezTo>
                        <a:pt x="28" y="106"/>
                        <a:pt x="30" y="106"/>
                        <a:pt x="29" y="107"/>
                      </a:cubicBezTo>
                      <a:cubicBezTo>
                        <a:pt x="30" y="107"/>
                        <a:pt x="30" y="108"/>
                        <a:pt x="31" y="108"/>
                      </a:cubicBezTo>
                      <a:cubicBezTo>
                        <a:pt x="31" y="109"/>
                        <a:pt x="29" y="108"/>
                        <a:pt x="28" y="108"/>
                      </a:cubicBezTo>
                      <a:cubicBezTo>
                        <a:pt x="28" y="108"/>
                        <a:pt x="27" y="108"/>
                        <a:pt x="27" y="107"/>
                      </a:cubicBezTo>
                      <a:cubicBezTo>
                        <a:pt x="27" y="107"/>
                        <a:pt x="27" y="107"/>
                        <a:pt x="27" y="107"/>
                      </a:cubicBezTo>
                      <a:cubicBezTo>
                        <a:pt x="27" y="107"/>
                        <a:pt x="27" y="107"/>
                        <a:pt x="27" y="106"/>
                      </a:cubicBezTo>
                      <a:cubicBezTo>
                        <a:pt x="26" y="106"/>
                        <a:pt x="26" y="104"/>
                        <a:pt x="25" y="104"/>
                      </a:cubicBezTo>
                      <a:cubicBezTo>
                        <a:pt x="26" y="102"/>
                        <a:pt x="25" y="101"/>
                        <a:pt x="25" y="99"/>
                      </a:cubicBezTo>
                      <a:cubicBezTo>
                        <a:pt x="25" y="98"/>
                        <a:pt x="25" y="98"/>
                        <a:pt x="25" y="97"/>
                      </a:cubicBezTo>
                      <a:cubicBezTo>
                        <a:pt x="25" y="96"/>
                        <a:pt x="24" y="97"/>
                        <a:pt x="24" y="96"/>
                      </a:cubicBezTo>
                      <a:cubicBezTo>
                        <a:pt x="25" y="95"/>
                        <a:pt x="26" y="95"/>
                        <a:pt x="26" y="94"/>
                      </a:cubicBezTo>
                      <a:cubicBezTo>
                        <a:pt x="25" y="93"/>
                        <a:pt x="25" y="95"/>
                        <a:pt x="24" y="94"/>
                      </a:cubicBezTo>
                      <a:cubicBezTo>
                        <a:pt x="25" y="92"/>
                        <a:pt x="24" y="89"/>
                        <a:pt x="26" y="88"/>
                      </a:cubicBezTo>
                      <a:cubicBezTo>
                        <a:pt x="26" y="86"/>
                        <a:pt x="25" y="85"/>
                        <a:pt x="26" y="84"/>
                      </a:cubicBezTo>
                      <a:cubicBezTo>
                        <a:pt x="26" y="83"/>
                        <a:pt x="26" y="83"/>
                        <a:pt x="25" y="83"/>
                      </a:cubicBezTo>
                      <a:cubicBezTo>
                        <a:pt x="25" y="82"/>
                        <a:pt x="25" y="82"/>
                        <a:pt x="26" y="81"/>
                      </a:cubicBezTo>
                      <a:cubicBezTo>
                        <a:pt x="26" y="79"/>
                        <a:pt x="25" y="79"/>
                        <a:pt x="24" y="77"/>
                      </a:cubicBezTo>
                      <a:cubicBezTo>
                        <a:pt x="23" y="77"/>
                        <a:pt x="23" y="76"/>
                        <a:pt x="22" y="75"/>
                      </a:cubicBezTo>
                      <a:cubicBezTo>
                        <a:pt x="22" y="74"/>
                        <a:pt x="22" y="74"/>
                        <a:pt x="22" y="74"/>
                      </a:cubicBezTo>
                      <a:cubicBezTo>
                        <a:pt x="21" y="73"/>
                        <a:pt x="20" y="72"/>
                        <a:pt x="20" y="70"/>
                      </a:cubicBezTo>
                      <a:cubicBezTo>
                        <a:pt x="20" y="70"/>
                        <a:pt x="21" y="70"/>
                        <a:pt x="21" y="69"/>
                      </a:cubicBezTo>
                      <a:cubicBezTo>
                        <a:pt x="21" y="69"/>
                        <a:pt x="20" y="69"/>
                        <a:pt x="20" y="68"/>
                      </a:cubicBezTo>
                      <a:cubicBezTo>
                        <a:pt x="21" y="67"/>
                        <a:pt x="19" y="66"/>
                        <a:pt x="20" y="64"/>
                      </a:cubicBezTo>
                      <a:cubicBezTo>
                        <a:pt x="20" y="63"/>
                        <a:pt x="21" y="63"/>
                        <a:pt x="21" y="62"/>
                      </a:cubicBezTo>
                      <a:cubicBezTo>
                        <a:pt x="20" y="61"/>
                        <a:pt x="21" y="61"/>
                        <a:pt x="21" y="61"/>
                      </a:cubicBezTo>
                      <a:cubicBezTo>
                        <a:pt x="21" y="60"/>
                        <a:pt x="20" y="59"/>
                        <a:pt x="20" y="58"/>
                      </a:cubicBezTo>
                      <a:cubicBezTo>
                        <a:pt x="20" y="58"/>
                        <a:pt x="20" y="59"/>
                        <a:pt x="20" y="59"/>
                      </a:cubicBezTo>
                      <a:cubicBezTo>
                        <a:pt x="18" y="59"/>
                        <a:pt x="18" y="58"/>
                        <a:pt x="17" y="57"/>
                      </a:cubicBezTo>
                      <a:cubicBezTo>
                        <a:pt x="17" y="57"/>
                        <a:pt x="17" y="57"/>
                        <a:pt x="17" y="57"/>
                      </a:cubicBezTo>
                      <a:cubicBezTo>
                        <a:pt x="16" y="56"/>
                        <a:pt x="16" y="56"/>
                        <a:pt x="16" y="55"/>
                      </a:cubicBezTo>
                      <a:cubicBezTo>
                        <a:pt x="15" y="55"/>
                        <a:pt x="15" y="55"/>
                        <a:pt x="14" y="55"/>
                      </a:cubicBezTo>
                      <a:cubicBezTo>
                        <a:pt x="13" y="54"/>
                        <a:pt x="13" y="54"/>
                        <a:pt x="13" y="53"/>
                      </a:cubicBezTo>
                      <a:cubicBezTo>
                        <a:pt x="10" y="54"/>
                        <a:pt x="9" y="52"/>
                        <a:pt x="7" y="52"/>
                      </a:cubicBezTo>
                      <a:cubicBezTo>
                        <a:pt x="7" y="50"/>
                        <a:pt x="6" y="49"/>
                        <a:pt x="6" y="48"/>
                      </a:cubicBezTo>
                      <a:cubicBezTo>
                        <a:pt x="6" y="47"/>
                        <a:pt x="5" y="46"/>
                        <a:pt x="5" y="45"/>
                      </a:cubicBezTo>
                      <a:cubicBezTo>
                        <a:pt x="5" y="45"/>
                        <a:pt x="5" y="44"/>
                        <a:pt x="4" y="44"/>
                      </a:cubicBezTo>
                      <a:cubicBezTo>
                        <a:pt x="4" y="46"/>
                        <a:pt x="5" y="46"/>
                        <a:pt x="5" y="47"/>
                      </a:cubicBezTo>
                      <a:cubicBezTo>
                        <a:pt x="4" y="47"/>
                        <a:pt x="4" y="46"/>
                        <a:pt x="3" y="47"/>
                      </a:cubicBezTo>
                      <a:cubicBezTo>
                        <a:pt x="3" y="46"/>
                        <a:pt x="3" y="44"/>
                        <a:pt x="2" y="44"/>
                      </a:cubicBezTo>
                      <a:cubicBezTo>
                        <a:pt x="2" y="44"/>
                        <a:pt x="2" y="43"/>
                        <a:pt x="2" y="43"/>
                      </a:cubicBezTo>
                      <a:cubicBezTo>
                        <a:pt x="1" y="42"/>
                        <a:pt x="1" y="40"/>
                        <a:pt x="0" y="39"/>
                      </a:cubicBezTo>
                      <a:cubicBezTo>
                        <a:pt x="0" y="39"/>
                        <a:pt x="0" y="39"/>
                        <a:pt x="0" y="39"/>
                      </a:cubicBezTo>
                      <a:cubicBezTo>
                        <a:pt x="2" y="27"/>
                        <a:pt x="7" y="16"/>
                        <a:pt x="15" y="7"/>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3" name="Freeform 23"/>
                <p:cNvSpPr>
                  <a:spLocks/>
                </p:cNvSpPr>
                <p:nvPr/>
              </p:nvSpPr>
              <p:spPr bwMode="auto">
                <a:xfrm>
                  <a:off x="3206097" y="3026083"/>
                  <a:ext cx="69737" cy="56178"/>
                </a:xfrm>
                <a:custGeom>
                  <a:avLst/>
                  <a:gdLst>
                    <a:gd name="T0" fmla="*/ 1 w 15"/>
                    <a:gd name="T1" fmla="*/ 9 h 12"/>
                    <a:gd name="T2" fmla="*/ 14 w 15"/>
                    <a:gd name="T3" fmla="*/ 0 h 12"/>
                    <a:gd name="T4" fmla="*/ 15 w 15"/>
                    <a:gd name="T5" fmla="*/ 1 h 12"/>
                    <a:gd name="T6" fmla="*/ 12 w 15"/>
                    <a:gd name="T7" fmla="*/ 2 h 12"/>
                    <a:gd name="T8" fmla="*/ 12 w 15"/>
                    <a:gd name="T9" fmla="*/ 3 h 12"/>
                    <a:gd name="T10" fmla="*/ 10 w 15"/>
                    <a:gd name="T11" fmla="*/ 5 h 12"/>
                    <a:gd name="T12" fmla="*/ 8 w 15"/>
                    <a:gd name="T13" fmla="*/ 6 h 12"/>
                    <a:gd name="T14" fmla="*/ 6 w 15"/>
                    <a:gd name="T15" fmla="*/ 9 h 12"/>
                    <a:gd name="T16" fmla="*/ 5 w 15"/>
                    <a:gd name="T17" fmla="*/ 9 h 12"/>
                    <a:gd name="T18" fmla="*/ 6 w 15"/>
                    <a:gd name="T19" fmla="*/ 9 h 12"/>
                    <a:gd name="T20" fmla="*/ 5 w 15"/>
                    <a:gd name="T21" fmla="*/ 10 h 12"/>
                    <a:gd name="T22" fmla="*/ 0 w 15"/>
                    <a:gd name="T23" fmla="*/ 11 h 12"/>
                    <a:gd name="T24" fmla="*/ 0 w 15"/>
                    <a:gd name="T25" fmla="*/ 10 h 12"/>
                    <a:gd name="T26" fmla="*/ 1 w 15"/>
                    <a:gd name="T27" fmla="*/ 10 h 12"/>
                    <a:gd name="T28" fmla="*/ 3 w 15"/>
                    <a:gd name="T29" fmla="*/ 10 h 12"/>
                    <a:gd name="T30" fmla="*/ 1 w 15"/>
                    <a:gd name="T3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12">
                      <a:moveTo>
                        <a:pt x="1" y="9"/>
                      </a:moveTo>
                      <a:cubicBezTo>
                        <a:pt x="5" y="6"/>
                        <a:pt x="10" y="3"/>
                        <a:pt x="14" y="0"/>
                      </a:cubicBezTo>
                      <a:cubicBezTo>
                        <a:pt x="14" y="1"/>
                        <a:pt x="15" y="0"/>
                        <a:pt x="15" y="1"/>
                      </a:cubicBezTo>
                      <a:cubicBezTo>
                        <a:pt x="15" y="2"/>
                        <a:pt x="13" y="2"/>
                        <a:pt x="12" y="2"/>
                      </a:cubicBezTo>
                      <a:cubicBezTo>
                        <a:pt x="12" y="2"/>
                        <a:pt x="12" y="3"/>
                        <a:pt x="12" y="3"/>
                      </a:cubicBezTo>
                      <a:cubicBezTo>
                        <a:pt x="11" y="3"/>
                        <a:pt x="11" y="4"/>
                        <a:pt x="10" y="5"/>
                      </a:cubicBezTo>
                      <a:cubicBezTo>
                        <a:pt x="9" y="4"/>
                        <a:pt x="9" y="6"/>
                        <a:pt x="8" y="6"/>
                      </a:cubicBezTo>
                      <a:cubicBezTo>
                        <a:pt x="8" y="7"/>
                        <a:pt x="6" y="7"/>
                        <a:pt x="6" y="9"/>
                      </a:cubicBezTo>
                      <a:cubicBezTo>
                        <a:pt x="6" y="9"/>
                        <a:pt x="5" y="9"/>
                        <a:pt x="5" y="9"/>
                      </a:cubicBezTo>
                      <a:cubicBezTo>
                        <a:pt x="5" y="9"/>
                        <a:pt x="6" y="8"/>
                        <a:pt x="6" y="9"/>
                      </a:cubicBezTo>
                      <a:cubicBezTo>
                        <a:pt x="6" y="10"/>
                        <a:pt x="5" y="10"/>
                        <a:pt x="5" y="10"/>
                      </a:cubicBezTo>
                      <a:cubicBezTo>
                        <a:pt x="4" y="12"/>
                        <a:pt x="2" y="11"/>
                        <a:pt x="0" y="11"/>
                      </a:cubicBezTo>
                      <a:cubicBezTo>
                        <a:pt x="0" y="11"/>
                        <a:pt x="0" y="10"/>
                        <a:pt x="0" y="10"/>
                      </a:cubicBezTo>
                      <a:cubicBezTo>
                        <a:pt x="0" y="10"/>
                        <a:pt x="0" y="10"/>
                        <a:pt x="1" y="10"/>
                      </a:cubicBezTo>
                      <a:cubicBezTo>
                        <a:pt x="1" y="10"/>
                        <a:pt x="2" y="10"/>
                        <a:pt x="3" y="10"/>
                      </a:cubicBezTo>
                      <a:cubicBezTo>
                        <a:pt x="3" y="9"/>
                        <a:pt x="2" y="9"/>
                        <a:pt x="1" y="9"/>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4" name="Freeform 38"/>
                <p:cNvSpPr>
                  <a:spLocks/>
                </p:cNvSpPr>
                <p:nvPr/>
              </p:nvSpPr>
              <p:spPr bwMode="auto">
                <a:xfrm>
                  <a:off x="3262274" y="3556860"/>
                  <a:ext cx="5812" cy="3874"/>
                </a:xfrm>
                <a:custGeom>
                  <a:avLst/>
                  <a:gdLst>
                    <a:gd name="T0" fmla="*/ 0 w 1"/>
                    <a:gd name="T1" fmla="*/ 1 h 1"/>
                    <a:gd name="T2" fmla="*/ 1 w 1"/>
                    <a:gd name="T3" fmla="*/ 1 h 1"/>
                    <a:gd name="T4" fmla="*/ 0 w 1"/>
                    <a:gd name="T5" fmla="*/ 1 h 1"/>
                  </a:gdLst>
                  <a:ahLst/>
                  <a:cxnLst>
                    <a:cxn ang="0">
                      <a:pos x="T0" y="T1"/>
                    </a:cxn>
                    <a:cxn ang="0">
                      <a:pos x="T2" y="T3"/>
                    </a:cxn>
                    <a:cxn ang="0">
                      <a:pos x="T4" y="T5"/>
                    </a:cxn>
                  </a:cxnLst>
                  <a:rect l="0" t="0" r="r" b="b"/>
                  <a:pathLst>
                    <a:path w="1" h="1">
                      <a:moveTo>
                        <a:pt x="0" y="1"/>
                      </a:moveTo>
                      <a:cubicBezTo>
                        <a:pt x="0"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5" name="Freeform 39"/>
                <p:cNvSpPr>
                  <a:spLocks/>
                </p:cNvSpPr>
                <p:nvPr/>
              </p:nvSpPr>
              <p:spPr bwMode="auto">
                <a:xfrm>
                  <a:off x="3248714" y="3016397"/>
                  <a:ext cx="135600" cy="135600"/>
                </a:xfrm>
                <a:custGeom>
                  <a:avLst/>
                  <a:gdLst>
                    <a:gd name="T0" fmla="*/ 12 w 29"/>
                    <a:gd name="T1" fmla="*/ 28 h 29"/>
                    <a:gd name="T2" fmla="*/ 11 w 29"/>
                    <a:gd name="T3" fmla="*/ 29 h 29"/>
                    <a:gd name="T4" fmla="*/ 10 w 29"/>
                    <a:gd name="T5" fmla="*/ 28 h 29"/>
                    <a:gd name="T6" fmla="*/ 8 w 29"/>
                    <a:gd name="T7" fmla="*/ 28 h 29"/>
                    <a:gd name="T8" fmla="*/ 7 w 29"/>
                    <a:gd name="T9" fmla="*/ 22 h 29"/>
                    <a:gd name="T10" fmla="*/ 7 w 29"/>
                    <a:gd name="T11" fmla="*/ 20 h 29"/>
                    <a:gd name="T12" fmla="*/ 9 w 29"/>
                    <a:gd name="T13" fmla="*/ 19 h 29"/>
                    <a:gd name="T14" fmla="*/ 7 w 29"/>
                    <a:gd name="T15" fmla="*/ 17 h 29"/>
                    <a:gd name="T16" fmla="*/ 8 w 29"/>
                    <a:gd name="T17" fmla="*/ 16 h 29"/>
                    <a:gd name="T18" fmla="*/ 7 w 29"/>
                    <a:gd name="T19" fmla="*/ 16 h 29"/>
                    <a:gd name="T20" fmla="*/ 7 w 29"/>
                    <a:gd name="T21" fmla="*/ 15 h 29"/>
                    <a:gd name="T22" fmla="*/ 6 w 29"/>
                    <a:gd name="T23" fmla="*/ 12 h 29"/>
                    <a:gd name="T24" fmla="*/ 4 w 29"/>
                    <a:gd name="T25" fmla="*/ 11 h 29"/>
                    <a:gd name="T26" fmla="*/ 2 w 29"/>
                    <a:gd name="T27" fmla="*/ 12 h 29"/>
                    <a:gd name="T28" fmla="*/ 1 w 29"/>
                    <a:gd name="T29" fmla="*/ 10 h 29"/>
                    <a:gd name="T30" fmla="*/ 4 w 29"/>
                    <a:gd name="T31" fmla="*/ 10 h 29"/>
                    <a:gd name="T32" fmla="*/ 2 w 29"/>
                    <a:gd name="T33" fmla="*/ 10 h 29"/>
                    <a:gd name="T34" fmla="*/ 1 w 29"/>
                    <a:gd name="T35" fmla="*/ 10 h 29"/>
                    <a:gd name="T36" fmla="*/ 0 w 29"/>
                    <a:gd name="T37" fmla="*/ 9 h 29"/>
                    <a:gd name="T38" fmla="*/ 1 w 29"/>
                    <a:gd name="T39" fmla="*/ 8 h 29"/>
                    <a:gd name="T40" fmla="*/ 4 w 29"/>
                    <a:gd name="T41" fmla="*/ 7 h 29"/>
                    <a:gd name="T42" fmla="*/ 3 w 29"/>
                    <a:gd name="T43" fmla="*/ 6 h 29"/>
                    <a:gd name="T44" fmla="*/ 9 w 29"/>
                    <a:gd name="T45" fmla="*/ 3 h 29"/>
                    <a:gd name="T46" fmla="*/ 13 w 29"/>
                    <a:gd name="T47" fmla="*/ 4 h 29"/>
                    <a:gd name="T48" fmla="*/ 13 w 29"/>
                    <a:gd name="T49" fmla="*/ 2 h 29"/>
                    <a:gd name="T50" fmla="*/ 15 w 29"/>
                    <a:gd name="T51" fmla="*/ 1 h 29"/>
                    <a:gd name="T52" fmla="*/ 20 w 29"/>
                    <a:gd name="T53" fmla="*/ 1 h 29"/>
                    <a:gd name="T54" fmla="*/ 21 w 29"/>
                    <a:gd name="T55" fmla="*/ 1 h 29"/>
                    <a:gd name="T56" fmla="*/ 23 w 29"/>
                    <a:gd name="T57" fmla="*/ 1 h 29"/>
                    <a:gd name="T58" fmla="*/ 26 w 29"/>
                    <a:gd name="T59" fmla="*/ 2 h 29"/>
                    <a:gd name="T60" fmla="*/ 23 w 29"/>
                    <a:gd name="T61" fmla="*/ 4 h 29"/>
                    <a:gd name="T62" fmla="*/ 26 w 29"/>
                    <a:gd name="T63" fmla="*/ 3 h 29"/>
                    <a:gd name="T64" fmla="*/ 27 w 29"/>
                    <a:gd name="T65" fmla="*/ 4 h 29"/>
                    <a:gd name="T66" fmla="*/ 28 w 29"/>
                    <a:gd name="T67" fmla="*/ 5 h 29"/>
                    <a:gd name="T68" fmla="*/ 26 w 29"/>
                    <a:gd name="T69" fmla="*/ 5 h 29"/>
                    <a:gd name="T70" fmla="*/ 25 w 29"/>
                    <a:gd name="T71" fmla="*/ 6 h 29"/>
                    <a:gd name="T72" fmla="*/ 25 w 29"/>
                    <a:gd name="T73" fmla="*/ 8 h 29"/>
                    <a:gd name="T74" fmla="*/ 24 w 29"/>
                    <a:gd name="T75" fmla="*/ 8 h 29"/>
                    <a:gd name="T76" fmla="*/ 26 w 29"/>
                    <a:gd name="T77" fmla="*/ 10 h 29"/>
                    <a:gd name="T78" fmla="*/ 24 w 29"/>
                    <a:gd name="T79" fmla="*/ 10 h 29"/>
                    <a:gd name="T80" fmla="*/ 23 w 29"/>
                    <a:gd name="T81" fmla="*/ 15 h 29"/>
                    <a:gd name="T82" fmla="*/ 23 w 29"/>
                    <a:gd name="T83" fmla="*/ 16 h 29"/>
                    <a:gd name="T84" fmla="*/ 22 w 29"/>
                    <a:gd name="T85" fmla="*/ 16 h 29"/>
                    <a:gd name="T86" fmla="*/ 23 w 29"/>
                    <a:gd name="T87" fmla="*/ 18 h 29"/>
                    <a:gd name="T88" fmla="*/ 20 w 29"/>
                    <a:gd name="T89" fmla="*/ 16 h 29"/>
                    <a:gd name="T90" fmla="*/ 19 w 29"/>
                    <a:gd name="T91" fmla="*/ 17 h 29"/>
                    <a:gd name="T92" fmla="*/ 21 w 29"/>
                    <a:gd name="T93" fmla="*/ 18 h 29"/>
                    <a:gd name="T94" fmla="*/ 20 w 29"/>
                    <a:gd name="T95" fmla="*/ 20 h 29"/>
                    <a:gd name="T96" fmla="*/ 17 w 29"/>
                    <a:gd name="T97" fmla="*/ 21 h 29"/>
                    <a:gd name="T98" fmla="*/ 16 w 29"/>
                    <a:gd name="T99" fmla="*/ 22 h 29"/>
                    <a:gd name="T100" fmla="*/ 14 w 29"/>
                    <a:gd name="T101" fmla="*/ 22 h 29"/>
                    <a:gd name="T102" fmla="*/ 13 w 29"/>
                    <a:gd name="T103" fmla="*/ 24 h 29"/>
                    <a:gd name="T104" fmla="*/ 12 w 29"/>
                    <a:gd name="T105"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 h="29">
                      <a:moveTo>
                        <a:pt x="12" y="28"/>
                      </a:moveTo>
                      <a:cubicBezTo>
                        <a:pt x="12" y="28"/>
                        <a:pt x="12" y="28"/>
                        <a:pt x="11" y="29"/>
                      </a:cubicBezTo>
                      <a:cubicBezTo>
                        <a:pt x="10" y="29"/>
                        <a:pt x="11" y="28"/>
                        <a:pt x="10" y="28"/>
                      </a:cubicBezTo>
                      <a:cubicBezTo>
                        <a:pt x="10" y="28"/>
                        <a:pt x="9" y="28"/>
                        <a:pt x="8" y="28"/>
                      </a:cubicBezTo>
                      <a:cubicBezTo>
                        <a:pt x="7" y="26"/>
                        <a:pt x="8" y="23"/>
                        <a:pt x="7" y="22"/>
                      </a:cubicBezTo>
                      <a:cubicBezTo>
                        <a:pt x="7" y="21"/>
                        <a:pt x="8" y="21"/>
                        <a:pt x="7" y="20"/>
                      </a:cubicBezTo>
                      <a:cubicBezTo>
                        <a:pt x="8" y="20"/>
                        <a:pt x="8" y="19"/>
                        <a:pt x="9" y="19"/>
                      </a:cubicBezTo>
                      <a:cubicBezTo>
                        <a:pt x="9" y="18"/>
                        <a:pt x="7" y="18"/>
                        <a:pt x="7" y="17"/>
                      </a:cubicBezTo>
                      <a:cubicBezTo>
                        <a:pt x="8" y="17"/>
                        <a:pt x="8" y="17"/>
                        <a:pt x="8" y="16"/>
                      </a:cubicBezTo>
                      <a:cubicBezTo>
                        <a:pt x="8" y="15"/>
                        <a:pt x="8" y="17"/>
                        <a:pt x="7" y="16"/>
                      </a:cubicBezTo>
                      <a:cubicBezTo>
                        <a:pt x="6" y="16"/>
                        <a:pt x="7" y="15"/>
                        <a:pt x="7" y="15"/>
                      </a:cubicBezTo>
                      <a:cubicBezTo>
                        <a:pt x="7" y="14"/>
                        <a:pt x="6" y="13"/>
                        <a:pt x="6" y="12"/>
                      </a:cubicBezTo>
                      <a:cubicBezTo>
                        <a:pt x="5" y="12"/>
                        <a:pt x="4" y="12"/>
                        <a:pt x="4" y="11"/>
                      </a:cubicBezTo>
                      <a:cubicBezTo>
                        <a:pt x="3" y="11"/>
                        <a:pt x="3" y="12"/>
                        <a:pt x="2" y="12"/>
                      </a:cubicBezTo>
                      <a:cubicBezTo>
                        <a:pt x="2" y="11"/>
                        <a:pt x="1" y="11"/>
                        <a:pt x="1" y="10"/>
                      </a:cubicBezTo>
                      <a:cubicBezTo>
                        <a:pt x="1" y="10"/>
                        <a:pt x="3" y="10"/>
                        <a:pt x="4" y="10"/>
                      </a:cubicBezTo>
                      <a:cubicBezTo>
                        <a:pt x="3" y="8"/>
                        <a:pt x="2" y="9"/>
                        <a:pt x="2" y="10"/>
                      </a:cubicBezTo>
                      <a:cubicBezTo>
                        <a:pt x="2" y="9"/>
                        <a:pt x="1" y="9"/>
                        <a:pt x="1" y="10"/>
                      </a:cubicBezTo>
                      <a:cubicBezTo>
                        <a:pt x="0" y="9"/>
                        <a:pt x="0" y="9"/>
                        <a:pt x="0" y="9"/>
                      </a:cubicBezTo>
                      <a:cubicBezTo>
                        <a:pt x="0" y="8"/>
                        <a:pt x="1" y="8"/>
                        <a:pt x="1" y="8"/>
                      </a:cubicBezTo>
                      <a:cubicBezTo>
                        <a:pt x="2" y="8"/>
                        <a:pt x="3" y="8"/>
                        <a:pt x="4" y="7"/>
                      </a:cubicBezTo>
                      <a:cubicBezTo>
                        <a:pt x="4" y="6"/>
                        <a:pt x="3" y="7"/>
                        <a:pt x="3" y="6"/>
                      </a:cubicBezTo>
                      <a:cubicBezTo>
                        <a:pt x="5" y="5"/>
                        <a:pt x="6" y="4"/>
                        <a:pt x="9" y="3"/>
                      </a:cubicBezTo>
                      <a:cubicBezTo>
                        <a:pt x="10" y="4"/>
                        <a:pt x="11" y="3"/>
                        <a:pt x="13" y="4"/>
                      </a:cubicBezTo>
                      <a:cubicBezTo>
                        <a:pt x="13" y="3"/>
                        <a:pt x="13" y="2"/>
                        <a:pt x="13" y="2"/>
                      </a:cubicBezTo>
                      <a:cubicBezTo>
                        <a:pt x="13" y="1"/>
                        <a:pt x="14" y="1"/>
                        <a:pt x="15" y="1"/>
                      </a:cubicBezTo>
                      <a:cubicBezTo>
                        <a:pt x="16" y="0"/>
                        <a:pt x="19" y="1"/>
                        <a:pt x="20" y="1"/>
                      </a:cubicBezTo>
                      <a:cubicBezTo>
                        <a:pt x="20" y="1"/>
                        <a:pt x="21" y="1"/>
                        <a:pt x="21" y="1"/>
                      </a:cubicBezTo>
                      <a:cubicBezTo>
                        <a:pt x="21" y="0"/>
                        <a:pt x="22" y="1"/>
                        <a:pt x="23" y="1"/>
                      </a:cubicBezTo>
                      <a:cubicBezTo>
                        <a:pt x="24" y="1"/>
                        <a:pt x="25" y="1"/>
                        <a:pt x="26" y="2"/>
                      </a:cubicBezTo>
                      <a:cubicBezTo>
                        <a:pt x="26" y="3"/>
                        <a:pt x="24" y="2"/>
                        <a:pt x="23" y="4"/>
                      </a:cubicBezTo>
                      <a:cubicBezTo>
                        <a:pt x="24" y="4"/>
                        <a:pt x="25" y="3"/>
                        <a:pt x="26" y="3"/>
                      </a:cubicBezTo>
                      <a:cubicBezTo>
                        <a:pt x="27" y="3"/>
                        <a:pt x="27" y="4"/>
                        <a:pt x="27" y="4"/>
                      </a:cubicBezTo>
                      <a:cubicBezTo>
                        <a:pt x="27" y="5"/>
                        <a:pt x="29" y="4"/>
                        <a:pt x="28" y="5"/>
                      </a:cubicBezTo>
                      <a:cubicBezTo>
                        <a:pt x="29" y="6"/>
                        <a:pt x="27" y="5"/>
                        <a:pt x="26" y="5"/>
                      </a:cubicBezTo>
                      <a:cubicBezTo>
                        <a:pt x="26" y="5"/>
                        <a:pt x="26" y="6"/>
                        <a:pt x="25" y="6"/>
                      </a:cubicBezTo>
                      <a:cubicBezTo>
                        <a:pt x="25" y="7"/>
                        <a:pt x="25" y="7"/>
                        <a:pt x="25" y="8"/>
                      </a:cubicBezTo>
                      <a:cubicBezTo>
                        <a:pt x="24" y="8"/>
                        <a:pt x="25" y="9"/>
                        <a:pt x="24" y="8"/>
                      </a:cubicBezTo>
                      <a:cubicBezTo>
                        <a:pt x="25" y="9"/>
                        <a:pt x="26" y="9"/>
                        <a:pt x="26" y="10"/>
                      </a:cubicBezTo>
                      <a:cubicBezTo>
                        <a:pt x="25" y="10"/>
                        <a:pt x="24" y="10"/>
                        <a:pt x="24" y="10"/>
                      </a:cubicBezTo>
                      <a:cubicBezTo>
                        <a:pt x="24" y="12"/>
                        <a:pt x="25" y="15"/>
                        <a:pt x="23" y="15"/>
                      </a:cubicBezTo>
                      <a:cubicBezTo>
                        <a:pt x="23" y="15"/>
                        <a:pt x="23" y="15"/>
                        <a:pt x="23" y="16"/>
                      </a:cubicBezTo>
                      <a:cubicBezTo>
                        <a:pt x="23" y="16"/>
                        <a:pt x="23" y="16"/>
                        <a:pt x="22" y="16"/>
                      </a:cubicBezTo>
                      <a:cubicBezTo>
                        <a:pt x="22" y="16"/>
                        <a:pt x="24" y="17"/>
                        <a:pt x="23" y="18"/>
                      </a:cubicBezTo>
                      <a:cubicBezTo>
                        <a:pt x="22" y="18"/>
                        <a:pt x="21" y="17"/>
                        <a:pt x="20" y="16"/>
                      </a:cubicBezTo>
                      <a:cubicBezTo>
                        <a:pt x="20" y="16"/>
                        <a:pt x="20" y="17"/>
                        <a:pt x="19" y="17"/>
                      </a:cubicBezTo>
                      <a:cubicBezTo>
                        <a:pt x="20" y="17"/>
                        <a:pt x="21" y="18"/>
                        <a:pt x="21" y="18"/>
                      </a:cubicBezTo>
                      <a:cubicBezTo>
                        <a:pt x="22" y="18"/>
                        <a:pt x="20" y="19"/>
                        <a:pt x="20" y="20"/>
                      </a:cubicBezTo>
                      <a:cubicBezTo>
                        <a:pt x="19" y="20"/>
                        <a:pt x="18" y="21"/>
                        <a:pt x="17" y="21"/>
                      </a:cubicBezTo>
                      <a:cubicBezTo>
                        <a:pt x="17" y="22"/>
                        <a:pt x="16" y="22"/>
                        <a:pt x="16" y="22"/>
                      </a:cubicBezTo>
                      <a:cubicBezTo>
                        <a:pt x="15" y="22"/>
                        <a:pt x="15" y="23"/>
                        <a:pt x="14" y="22"/>
                      </a:cubicBezTo>
                      <a:cubicBezTo>
                        <a:pt x="13" y="22"/>
                        <a:pt x="14" y="24"/>
                        <a:pt x="13" y="24"/>
                      </a:cubicBezTo>
                      <a:cubicBezTo>
                        <a:pt x="13" y="26"/>
                        <a:pt x="12" y="26"/>
                        <a:pt x="12" y="28"/>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6" name="Freeform 43"/>
                <p:cNvSpPr>
                  <a:spLocks/>
                </p:cNvSpPr>
                <p:nvPr/>
              </p:nvSpPr>
              <p:spPr bwMode="auto">
                <a:xfrm>
                  <a:off x="3351382" y="3109380"/>
                  <a:ext cx="23246" cy="23246"/>
                </a:xfrm>
                <a:custGeom>
                  <a:avLst/>
                  <a:gdLst>
                    <a:gd name="T0" fmla="*/ 2 w 5"/>
                    <a:gd name="T1" fmla="*/ 5 h 5"/>
                    <a:gd name="T2" fmla="*/ 0 w 5"/>
                    <a:gd name="T3" fmla="*/ 4 h 5"/>
                    <a:gd name="T4" fmla="*/ 1 w 5"/>
                    <a:gd name="T5" fmla="*/ 2 h 5"/>
                    <a:gd name="T6" fmla="*/ 0 w 5"/>
                    <a:gd name="T7" fmla="*/ 2 h 5"/>
                    <a:gd name="T8" fmla="*/ 1 w 5"/>
                    <a:gd name="T9" fmla="*/ 1 h 5"/>
                    <a:gd name="T10" fmla="*/ 2 w 5"/>
                    <a:gd name="T11" fmla="*/ 2 h 5"/>
                    <a:gd name="T12" fmla="*/ 4 w 5"/>
                    <a:gd name="T13" fmla="*/ 1 h 5"/>
                    <a:gd name="T14" fmla="*/ 5 w 5"/>
                    <a:gd name="T15" fmla="*/ 4 h 5"/>
                    <a:gd name="T16" fmla="*/ 4 w 5"/>
                    <a:gd name="T17" fmla="*/ 5 h 5"/>
                    <a:gd name="T18" fmla="*/ 2 w 5"/>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2" y="5"/>
                      </a:moveTo>
                      <a:cubicBezTo>
                        <a:pt x="1" y="5"/>
                        <a:pt x="1" y="3"/>
                        <a:pt x="0" y="4"/>
                      </a:cubicBezTo>
                      <a:cubicBezTo>
                        <a:pt x="0" y="3"/>
                        <a:pt x="1" y="3"/>
                        <a:pt x="1" y="2"/>
                      </a:cubicBezTo>
                      <a:cubicBezTo>
                        <a:pt x="0" y="2"/>
                        <a:pt x="0" y="3"/>
                        <a:pt x="0" y="2"/>
                      </a:cubicBezTo>
                      <a:cubicBezTo>
                        <a:pt x="0" y="1"/>
                        <a:pt x="1" y="2"/>
                        <a:pt x="1" y="1"/>
                      </a:cubicBezTo>
                      <a:cubicBezTo>
                        <a:pt x="2" y="0"/>
                        <a:pt x="1" y="1"/>
                        <a:pt x="2" y="2"/>
                      </a:cubicBezTo>
                      <a:cubicBezTo>
                        <a:pt x="3" y="1"/>
                        <a:pt x="3" y="2"/>
                        <a:pt x="4" y="1"/>
                      </a:cubicBezTo>
                      <a:cubicBezTo>
                        <a:pt x="4" y="3"/>
                        <a:pt x="5" y="3"/>
                        <a:pt x="5" y="4"/>
                      </a:cubicBezTo>
                      <a:cubicBezTo>
                        <a:pt x="5" y="4"/>
                        <a:pt x="4" y="4"/>
                        <a:pt x="4" y="5"/>
                      </a:cubicBezTo>
                      <a:cubicBezTo>
                        <a:pt x="4" y="5"/>
                        <a:pt x="2" y="4"/>
                        <a:pt x="2" y="5"/>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7" name="Freeform 47"/>
                <p:cNvSpPr>
                  <a:spLocks/>
                </p:cNvSpPr>
                <p:nvPr/>
              </p:nvSpPr>
              <p:spPr bwMode="auto">
                <a:xfrm>
                  <a:off x="3202223" y="3122940"/>
                  <a:ext cx="19371" cy="19371"/>
                </a:xfrm>
                <a:custGeom>
                  <a:avLst/>
                  <a:gdLst>
                    <a:gd name="T0" fmla="*/ 4 w 4"/>
                    <a:gd name="T1" fmla="*/ 2 h 4"/>
                    <a:gd name="T2" fmla="*/ 2 w 4"/>
                    <a:gd name="T3" fmla="*/ 3 h 4"/>
                    <a:gd name="T4" fmla="*/ 0 w 4"/>
                    <a:gd name="T5" fmla="*/ 2 h 4"/>
                    <a:gd name="T6" fmla="*/ 1 w 4"/>
                    <a:gd name="T7" fmla="*/ 0 h 4"/>
                    <a:gd name="T8" fmla="*/ 3 w 4"/>
                    <a:gd name="T9" fmla="*/ 1 h 4"/>
                    <a:gd name="T10" fmla="*/ 4 w 4"/>
                    <a:gd name="T11" fmla="*/ 2 h 4"/>
                  </a:gdLst>
                  <a:ahLst/>
                  <a:cxnLst>
                    <a:cxn ang="0">
                      <a:pos x="T0" y="T1"/>
                    </a:cxn>
                    <a:cxn ang="0">
                      <a:pos x="T2" y="T3"/>
                    </a:cxn>
                    <a:cxn ang="0">
                      <a:pos x="T4" y="T5"/>
                    </a:cxn>
                    <a:cxn ang="0">
                      <a:pos x="T6" y="T7"/>
                    </a:cxn>
                    <a:cxn ang="0">
                      <a:pos x="T8" y="T9"/>
                    </a:cxn>
                    <a:cxn ang="0">
                      <a:pos x="T10" y="T11"/>
                    </a:cxn>
                  </a:cxnLst>
                  <a:rect l="0" t="0" r="r" b="b"/>
                  <a:pathLst>
                    <a:path w="4" h="4">
                      <a:moveTo>
                        <a:pt x="4" y="2"/>
                      </a:moveTo>
                      <a:cubicBezTo>
                        <a:pt x="3" y="4"/>
                        <a:pt x="2" y="1"/>
                        <a:pt x="2" y="3"/>
                      </a:cubicBezTo>
                      <a:cubicBezTo>
                        <a:pt x="1" y="3"/>
                        <a:pt x="0" y="3"/>
                        <a:pt x="0" y="2"/>
                      </a:cubicBezTo>
                      <a:cubicBezTo>
                        <a:pt x="1" y="2"/>
                        <a:pt x="1" y="1"/>
                        <a:pt x="1" y="0"/>
                      </a:cubicBezTo>
                      <a:cubicBezTo>
                        <a:pt x="2" y="0"/>
                        <a:pt x="2" y="1"/>
                        <a:pt x="3" y="1"/>
                      </a:cubicBezTo>
                      <a:cubicBezTo>
                        <a:pt x="3" y="1"/>
                        <a:pt x="3" y="2"/>
                        <a:pt x="4"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8" name="Freeform 48"/>
                <p:cNvSpPr>
                  <a:spLocks/>
                </p:cNvSpPr>
                <p:nvPr/>
              </p:nvSpPr>
              <p:spPr bwMode="auto">
                <a:xfrm>
                  <a:off x="3229343" y="3314717"/>
                  <a:ext cx="9686" cy="3874"/>
                </a:xfrm>
                <a:custGeom>
                  <a:avLst/>
                  <a:gdLst>
                    <a:gd name="T0" fmla="*/ 2 w 2"/>
                    <a:gd name="T1" fmla="*/ 0 h 1"/>
                    <a:gd name="T2" fmla="*/ 0 w 2"/>
                    <a:gd name="T3" fmla="*/ 1 h 1"/>
                    <a:gd name="T4" fmla="*/ 0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2" y="1"/>
                        <a:pt x="1" y="1"/>
                        <a:pt x="0" y="1"/>
                      </a:cubicBezTo>
                      <a:cubicBezTo>
                        <a:pt x="0" y="0"/>
                        <a:pt x="0" y="0"/>
                        <a:pt x="0" y="0"/>
                      </a:cubicBezTo>
                      <a:cubicBezTo>
                        <a:pt x="1" y="0"/>
                        <a:pt x="1" y="0"/>
                        <a:pt x="2"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9" name="Freeform 49"/>
                <p:cNvSpPr>
                  <a:spLocks/>
                </p:cNvSpPr>
                <p:nvPr/>
              </p:nvSpPr>
              <p:spPr bwMode="auto">
                <a:xfrm>
                  <a:off x="3188662" y="3295345"/>
                  <a:ext cx="40681" cy="23246"/>
                </a:xfrm>
                <a:custGeom>
                  <a:avLst/>
                  <a:gdLst>
                    <a:gd name="T0" fmla="*/ 4 w 9"/>
                    <a:gd name="T1" fmla="*/ 3 h 5"/>
                    <a:gd name="T2" fmla="*/ 2 w 9"/>
                    <a:gd name="T3" fmla="*/ 1 h 5"/>
                    <a:gd name="T4" fmla="*/ 0 w 9"/>
                    <a:gd name="T5" fmla="*/ 2 h 5"/>
                    <a:gd name="T6" fmla="*/ 0 w 9"/>
                    <a:gd name="T7" fmla="*/ 0 h 5"/>
                    <a:gd name="T8" fmla="*/ 4 w 9"/>
                    <a:gd name="T9" fmla="*/ 0 h 5"/>
                    <a:gd name="T10" fmla="*/ 5 w 9"/>
                    <a:gd name="T11" fmla="*/ 1 h 5"/>
                    <a:gd name="T12" fmla="*/ 6 w 9"/>
                    <a:gd name="T13" fmla="*/ 2 h 5"/>
                    <a:gd name="T14" fmla="*/ 9 w 9"/>
                    <a:gd name="T15" fmla="*/ 4 h 5"/>
                    <a:gd name="T16" fmla="*/ 7 w 9"/>
                    <a:gd name="T17" fmla="*/ 5 h 5"/>
                    <a:gd name="T18" fmla="*/ 6 w 9"/>
                    <a:gd name="T19" fmla="*/ 4 h 5"/>
                    <a:gd name="T20" fmla="*/ 6 w 9"/>
                    <a:gd name="T21" fmla="*/ 3 h 5"/>
                    <a:gd name="T22" fmla="*/ 4 w 9"/>
                    <a:gd name="T23"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5">
                      <a:moveTo>
                        <a:pt x="4" y="3"/>
                      </a:moveTo>
                      <a:cubicBezTo>
                        <a:pt x="3" y="3"/>
                        <a:pt x="3" y="1"/>
                        <a:pt x="2" y="1"/>
                      </a:cubicBezTo>
                      <a:cubicBezTo>
                        <a:pt x="1" y="1"/>
                        <a:pt x="1" y="2"/>
                        <a:pt x="0" y="2"/>
                      </a:cubicBezTo>
                      <a:cubicBezTo>
                        <a:pt x="0" y="1"/>
                        <a:pt x="0" y="1"/>
                        <a:pt x="0" y="0"/>
                      </a:cubicBezTo>
                      <a:cubicBezTo>
                        <a:pt x="2" y="0"/>
                        <a:pt x="3" y="0"/>
                        <a:pt x="4" y="0"/>
                      </a:cubicBezTo>
                      <a:cubicBezTo>
                        <a:pt x="4" y="1"/>
                        <a:pt x="5" y="1"/>
                        <a:pt x="5" y="1"/>
                      </a:cubicBezTo>
                      <a:cubicBezTo>
                        <a:pt x="5" y="2"/>
                        <a:pt x="6" y="2"/>
                        <a:pt x="6" y="2"/>
                      </a:cubicBezTo>
                      <a:cubicBezTo>
                        <a:pt x="7" y="2"/>
                        <a:pt x="8" y="2"/>
                        <a:pt x="9" y="4"/>
                      </a:cubicBezTo>
                      <a:cubicBezTo>
                        <a:pt x="8" y="4"/>
                        <a:pt x="7" y="4"/>
                        <a:pt x="7" y="5"/>
                      </a:cubicBezTo>
                      <a:cubicBezTo>
                        <a:pt x="7" y="4"/>
                        <a:pt x="6" y="4"/>
                        <a:pt x="6" y="4"/>
                      </a:cubicBezTo>
                      <a:cubicBezTo>
                        <a:pt x="5" y="3"/>
                        <a:pt x="5" y="3"/>
                        <a:pt x="6" y="3"/>
                      </a:cubicBezTo>
                      <a:cubicBezTo>
                        <a:pt x="6" y="2"/>
                        <a:pt x="5" y="3"/>
                        <a:pt x="4" y="3"/>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0" name="Freeform 50"/>
                <p:cNvSpPr>
                  <a:spLocks/>
                </p:cNvSpPr>
                <p:nvPr/>
              </p:nvSpPr>
              <p:spPr bwMode="auto">
                <a:xfrm>
                  <a:off x="3202223" y="3310842"/>
                  <a:ext cx="9686" cy="7749"/>
                </a:xfrm>
                <a:custGeom>
                  <a:avLst/>
                  <a:gdLst>
                    <a:gd name="T0" fmla="*/ 2 w 2"/>
                    <a:gd name="T1" fmla="*/ 1 h 2"/>
                    <a:gd name="T2" fmla="*/ 0 w 2"/>
                    <a:gd name="T3" fmla="*/ 2 h 2"/>
                    <a:gd name="T4" fmla="*/ 0 w 2"/>
                    <a:gd name="T5" fmla="*/ 1 h 2"/>
                    <a:gd name="T6" fmla="*/ 2 w 2"/>
                    <a:gd name="T7" fmla="*/ 1 h 2"/>
                  </a:gdLst>
                  <a:ahLst/>
                  <a:cxnLst>
                    <a:cxn ang="0">
                      <a:pos x="T0" y="T1"/>
                    </a:cxn>
                    <a:cxn ang="0">
                      <a:pos x="T2" y="T3"/>
                    </a:cxn>
                    <a:cxn ang="0">
                      <a:pos x="T4" y="T5"/>
                    </a:cxn>
                    <a:cxn ang="0">
                      <a:pos x="T6" y="T7"/>
                    </a:cxn>
                  </a:cxnLst>
                  <a:rect l="0" t="0" r="r" b="b"/>
                  <a:pathLst>
                    <a:path w="2" h="2">
                      <a:moveTo>
                        <a:pt x="2" y="1"/>
                      </a:moveTo>
                      <a:cubicBezTo>
                        <a:pt x="1" y="2"/>
                        <a:pt x="1" y="1"/>
                        <a:pt x="0" y="2"/>
                      </a:cubicBezTo>
                      <a:cubicBezTo>
                        <a:pt x="0" y="1"/>
                        <a:pt x="0" y="1"/>
                        <a:pt x="0" y="1"/>
                      </a:cubicBezTo>
                      <a:cubicBezTo>
                        <a:pt x="1" y="1"/>
                        <a:pt x="2" y="0"/>
                        <a:pt x="2"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1" name="Freeform 51"/>
                <p:cNvSpPr>
                  <a:spLocks/>
                </p:cNvSpPr>
                <p:nvPr/>
              </p:nvSpPr>
              <p:spPr bwMode="auto">
                <a:xfrm>
                  <a:off x="3202223" y="3291471"/>
                  <a:ext cx="3874" cy="3874"/>
                </a:xfrm>
                <a:custGeom>
                  <a:avLst/>
                  <a:gdLst>
                    <a:gd name="T0" fmla="*/ 0 w 1"/>
                    <a:gd name="T1" fmla="*/ 1 h 1"/>
                    <a:gd name="T2" fmla="*/ 0 w 1"/>
                    <a:gd name="T3" fmla="*/ 0 h 1"/>
                    <a:gd name="T4" fmla="*/ 1 w 1"/>
                    <a:gd name="T5" fmla="*/ 1 h 1"/>
                    <a:gd name="T6" fmla="*/ 0 w 1"/>
                    <a:gd name="T7" fmla="*/ 1 h 1"/>
                  </a:gdLst>
                  <a:ahLst/>
                  <a:cxnLst>
                    <a:cxn ang="0">
                      <a:pos x="T0" y="T1"/>
                    </a:cxn>
                    <a:cxn ang="0">
                      <a:pos x="T2" y="T3"/>
                    </a:cxn>
                    <a:cxn ang="0">
                      <a:pos x="T4" y="T5"/>
                    </a:cxn>
                    <a:cxn ang="0">
                      <a:pos x="T6" y="T7"/>
                    </a:cxn>
                  </a:cxnLst>
                  <a:rect l="0" t="0" r="r" b="b"/>
                  <a:pathLst>
                    <a:path w="1" h="1">
                      <a:moveTo>
                        <a:pt x="0" y="1"/>
                      </a:moveTo>
                      <a:cubicBezTo>
                        <a:pt x="0" y="0"/>
                        <a:pt x="0" y="0"/>
                        <a:pt x="0" y="0"/>
                      </a:cubicBezTo>
                      <a:cubicBezTo>
                        <a:pt x="1"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2" name="Freeform 52"/>
                <p:cNvSpPr>
                  <a:spLocks/>
                </p:cNvSpPr>
                <p:nvPr/>
              </p:nvSpPr>
              <p:spPr bwMode="auto">
                <a:xfrm>
                  <a:off x="3211908" y="3291471"/>
                  <a:ext cx="3874" cy="3874"/>
                </a:xfrm>
                <a:custGeom>
                  <a:avLst/>
                  <a:gdLst>
                    <a:gd name="T0" fmla="*/ 0 w 1"/>
                    <a:gd name="T1" fmla="*/ 0 h 1"/>
                    <a:gd name="T2" fmla="*/ 1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1" y="0"/>
                      </a:cubicBezTo>
                      <a:cubicBezTo>
                        <a:pt x="1" y="0"/>
                        <a:pt x="1" y="0"/>
                        <a:pt x="1" y="1"/>
                      </a:cubicBezTo>
                      <a:cubicBezTo>
                        <a:pt x="0" y="1"/>
                        <a:pt x="0" y="1"/>
                        <a:pt x="0"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3" name="Freeform 53"/>
                <p:cNvSpPr>
                  <a:spLocks/>
                </p:cNvSpPr>
                <p:nvPr/>
              </p:nvSpPr>
              <p:spPr bwMode="auto">
                <a:xfrm>
                  <a:off x="3215782" y="3295345"/>
                  <a:ext cx="9686" cy="9686"/>
                </a:xfrm>
                <a:custGeom>
                  <a:avLst/>
                  <a:gdLst>
                    <a:gd name="T0" fmla="*/ 0 w 2"/>
                    <a:gd name="T1" fmla="*/ 1 h 2"/>
                    <a:gd name="T2" fmla="*/ 0 w 2"/>
                    <a:gd name="T3" fmla="*/ 0 h 2"/>
                    <a:gd name="T4" fmla="*/ 1 w 2"/>
                    <a:gd name="T5" fmla="*/ 1 h 2"/>
                    <a:gd name="T6" fmla="*/ 2 w 2"/>
                    <a:gd name="T7" fmla="*/ 1 h 2"/>
                    <a:gd name="T8" fmla="*/ 1 w 2"/>
                    <a:gd name="T9" fmla="*/ 1 h 2"/>
                    <a:gd name="T10" fmla="*/ 0 w 2"/>
                    <a:gd name="T11" fmla="*/ 1 h 2"/>
                  </a:gdLst>
                  <a:ahLst/>
                  <a:cxnLst>
                    <a:cxn ang="0">
                      <a:pos x="T0" y="T1"/>
                    </a:cxn>
                    <a:cxn ang="0">
                      <a:pos x="T2" y="T3"/>
                    </a:cxn>
                    <a:cxn ang="0">
                      <a:pos x="T4" y="T5"/>
                    </a:cxn>
                    <a:cxn ang="0">
                      <a:pos x="T6" y="T7"/>
                    </a:cxn>
                    <a:cxn ang="0">
                      <a:pos x="T8" y="T9"/>
                    </a:cxn>
                    <a:cxn ang="0">
                      <a:pos x="T10" y="T11"/>
                    </a:cxn>
                  </a:cxnLst>
                  <a:rect l="0" t="0" r="r" b="b"/>
                  <a:pathLst>
                    <a:path w="2" h="2">
                      <a:moveTo>
                        <a:pt x="0" y="1"/>
                      </a:moveTo>
                      <a:cubicBezTo>
                        <a:pt x="0" y="1"/>
                        <a:pt x="0" y="0"/>
                        <a:pt x="0" y="0"/>
                      </a:cubicBezTo>
                      <a:cubicBezTo>
                        <a:pt x="1" y="0"/>
                        <a:pt x="1" y="0"/>
                        <a:pt x="1" y="1"/>
                      </a:cubicBezTo>
                      <a:cubicBezTo>
                        <a:pt x="1" y="1"/>
                        <a:pt x="2" y="1"/>
                        <a:pt x="2" y="1"/>
                      </a:cubicBezTo>
                      <a:cubicBezTo>
                        <a:pt x="2" y="2"/>
                        <a:pt x="0" y="2"/>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4" name="Freeform 55"/>
                <p:cNvSpPr>
                  <a:spLocks/>
                </p:cNvSpPr>
                <p:nvPr/>
              </p:nvSpPr>
              <p:spPr bwMode="auto">
                <a:xfrm>
                  <a:off x="3225469" y="307257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5" name="Freeform 60"/>
                <p:cNvSpPr>
                  <a:spLocks/>
                </p:cNvSpPr>
                <p:nvPr/>
              </p:nvSpPr>
              <p:spPr bwMode="auto">
                <a:xfrm>
                  <a:off x="3122799" y="328178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6" name="Freeform 63"/>
                <p:cNvSpPr>
                  <a:spLocks/>
                </p:cNvSpPr>
                <p:nvPr/>
              </p:nvSpPr>
              <p:spPr bwMode="auto">
                <a:xfrm>
                  <a:off x="3258399" y="3179117"/>
                  <a:ext cx="3874"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0" y="0"/>
                        <a:pt x="1" y="0"/>
                      </a:cubicBezTo>
                      <a:cubicBezTo>
                        <a:pt x="1" y="0"/>
                        <a:pt x="1" y="0"/>
                        <a:pt x="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7" name="Freeform 72"/>
                <p:cNvSpPr>
                  <a:spLocks/>
                </p:cNvSpPr>
                <p:nvPr/>
              </p:nvSpPr>
              <p:spPr bwMode="auto">
                <a:xfrm>
                  <a:off x="3337823" y="3026083"/>
                  <a:ext cx="17435" cy="9686"/>
                </a:xfrm>
                <a:custGeom>
                  <a:avLst/>
                  <a:gdLst>
                    <a:gd name="T0" fmla="*/ 3 w 4"/>
                    <a:gd name="T1" fmla="*/ 2 h 2"/>
                    <a:gd name="T2" fmla="*/ 4 w 4"/>
                    <a:gd name="T3" fmla="*/ 1 h 2"/>
                    <a:gd name="T4" fmla="*/ 0 w 4"/>
                    <a:gd name="T5" fmla="*/ 2 h 2"/>
                    <a:gd name="T6" fmla="*/ 3 w 4"/>
                    <a:gd name="T7" fmla="*/ 2 h 2"/>
                  </a:gdLst>
                  <a:ahLst/>
                  <a:cxnLst>
                    <a:cxn ang="0">
                      <a:pos x="T0" y="T1"/>
                    </a:cxn>
                    <a:cxn ang="0">
                      <a:pos x="T2" y="T3"/>
                    </a:cxn>
                    <a:cxn ang="0">
                      <a:pos x="T4" y="T5"/>
                    </a:cxn>
                    <a:cxn ang="0">
                      <a:pos x="T6" y="T7"/>
                    </a:cxn>
                  </a:cxnLst>
                  <a:rect l="0" t="0" r="r" b="b"/>
                  <a:pathLst>
                    <a:path w="4" h="2">
                      <a:moveTo>
                        <a:pt x="3" y="2"/>
                      </a:moveTo>
                      <a:cubicBezTo>
                        <a:pt x="4" y="2"/>
                        <a:pt x="4" y="2"/>
                        <a:pt x="4" y="1"/>
                      </a:cubicBezTo>
                      <a:cubicBezTo>
                        <a:pt x="3" y="1"/>
                        <a:pt x="1" y="0"/>
                        <a:pt x="0" y="2"/>
                      </a:cubicBezTo>
                      <a:cubicBezTo>
                        <a:pt x="1" y="1"/>
                        <a:pt x="3" y="2"/>
                        <a:pt x="3"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8" name="Freeform 73"/>
                <p:cNvSpPr>
                  <a:spLocks/>
                </p:cNvSpPr>
                <p:nvPr/>
              </p:nvSpPr>
              <p:spPr bwMode="auto">
                <a:xfrm>
                  <a:off x="3345571" y="3082260"/>
                  <a:ext cx="5812" cy="9686"/>
                </a:xfrm>
                <a:custGeom>
                  <a:avLst/>
                  <a:gdLst>
                    <a:gd name="T0" fmla="*/ 1 w 1"/>
                    <a:gd name="T1" fmla="*/ 2 h 2"/>
                    <a:gd name="T2" fmla="*/ 1 w 1"/>
                    <a:gd name="T3" fmla="*/ 0 h 2"/>
                    <a:gd name="T4" fmla="*/ 1 w 1"/>
                    <a:gd name="T5" fmla="*/ 2 h 2"/>
                  </a:gdLst>
                  <a:ahLst/>
                  <a:cxnLst>
                    <a:cxn ang="0">
                      <a:pos x="T0" y="T1"/>
                    </a:cxn>
                    <a:cxn ang="0">
                      <a:pos x="T2" y="T3"/>
                    </a:cxn>
                    <a:cxn ang="0">
                      <a:pos x="T4" y="T5"/>
                    </a:cxn>
                  </a:cxnLst>
                  <a:rect l="0" t="0" r="r" b="b"/>
                  <a:pathLst>
                    <a:path w="1" h="2">
                      <a:moveTo>
                        <a:pt x="1" y="2"/>
                      </a:moveTo>
                      <a:cubicBezTo>
                        <a:pt x="1" y="1"/>
                        <a:pt x="1" y="1"/>
                        <a:pt x="1" y="0"/>
                      </a:cubicBezTo>
                      <a:cubicBezTo>
                        <a:pt x="1" y="0"/>
                        <a:pt x="0" y="1"/>
                        <a:pt x="1"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9" name="Freeform 74"/>
                <p:cNvSpPr>
                  <a:spLocks/>
                </p:cNvSpPr>
                <p:nvPr/>
              </p:nvSpPr>
              <p:spPr bwMode="auto">
                <a:xfrm>
                  <a:off x="3118925" y="3272100"/>
                  <a:ext cx="3874" cy="9686"/>
                </a:xfrm>
                <a:custGeom>
                  <a:avLst/>
                  <a:gdLst>
                    <a:gd name="T0" fmla="*/ 1 w 1"/>
                    <a:gd name="T1" fmla="*/ 1 h 2"/>
                    <a:gd name="T2" fmla="*/ 0 w 1"/>
                    <a:gd name="T3" fmla="*/ 0 h 2"/>
                    <a:gd name="T4" fmla="*/ 1 w 1"/>
                    <a:gd name="T5" fmla="*/ 1 h 2"/>
                  </a:gdLst>
                  <a:ahLst/>
                  <a:cxnLst>
                    <a:cxn ang="0">
                      <a:pos x="T0" y="T1"/>
                    </a:cxn>
                    <a:cxn ang="0">
                      <a:pos x="T2" y="T3"/>
                    </a:cxn>
                    <a:cxn ang="0">
                      <a:pos x="T4" y="T5"/>
                    </a:cxn>
                  </a:cxnLst>
                  <a:rect l="0" t="0" r="r" b="b"/>
                  <a:pathLst>
                    <a:path w="1" h="2">
                      <a:moveTo>
                        <a:pt x="1" y="1"/>
                      </a:moveTo>
                      <a:cubicBezTo>
                        <a:pt x="0" y="1"/>
                        <a:pt x="1" y="0"/>
                        <a:pt x="0" y="0"/>
                      </a:cubicBezTo>
                      <a:cubicBezTo>
                        <a:pt x="0" y="1"/>
                        <a:pt x="1" y="2"/>
                        <a:pt x="1"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10" name="Freeform 75"/>
                <p:cNvSpPr>
                  <a:spLocks/>
                </p:cNvSpPr>
                <p:nvPr/>
              </p:nvSpPr>
              <p:spPr bwMode="auto">
                <a:xfrm>
                  <a:off x="3118925" y="3268225"/>
                  <a:ext cx="0" cy="3874"/>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0"/>
                        <a:pt x="0" y="1"/>
                      </a:cubicBezTo>
                      <a:cubicBezTo>
                        <a:pt x="0" y="1"/>
                        <a:pt x="0" y="1"/>
                        <a:pt x="0"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sp>
          <p:nvSpPr>
            <p:cNvPr id="488" name="任意多边形 178"/>
            <p:cNvSpPr/>
            <p:nvPr/>
          </p:nvSpPr>
          <p:spPr>
            <a:xfrm>
              <a:off x="4937469" y="2674918"/>
              <a:ext cx="966406" cy="326890"/>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9" name="任意多边形 179"/>
            <p:cNvSpPr/>
            <p:nvPr/>
          </p:nvSpPr>
          <p:spPr>
            <a:xfrm>
              <a:off x="6115018" y="3435499"/>
              <a:ext cx="766448" cy="259254"/>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511" name="组合 510"/>
          <p:cNvGrpSpPr/>
          <p:nvPr/>
        </p:nvGrpSpPr>
        <p:grpSpPr>
          <a:xfrm>
            <a:off x="2977095" y="87856"/>
            <a:ext cx="748806" cy="731593"/>
            <a:chOff x="4112297" y="2200275"/>
            <a:chExt cx="2600325" cy="2600325"/>
          </a:xfrm>
        </p:grpSpPr>
        <p:sp>
          <p:nvSpPr>
            <p:cNvPr id="512" name="椭圆 511"/>
            <p:cNvSpPr/>
            <p:nvPr/>
          </p:nvSpPr>
          <p:spPr>
            <a:xfrm>
              <a:off x="4112297" y="2200275"/>
              <a:ext cx="2600325" cy="2600325"/>
            </a:xfrm>
            <a:prstGeom prst="ellipse">
              <a:avLst/>
            </a:prstGeom>
            <a:solidFill>
              <a:srgbClr val="E941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3" name="椭圆 211"/>
            <p:cNvSpPr/>
            <p:nvPr/>
          </p:nvSpPr>
          <p:spPr>
            <a:xfrm>
              <a:off x="5659447" y="2762206"/>
              <a:ext cx="875448"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4" name="椭圆 211"/>
            <p:cNvSpPr/>
            <p:nvPr/>
          </p:nvSpPr>
          <p:spPr>
            <a:xfrm>
              <a:off x="4654930" y="3117547"/>
              <a:ext cx="1175305" cy="325776"/>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5" name="椭圆 514"/>
            <p:cNvSpPr/>
            <p:nvPr/>
          </p:nvSpPr>
          <p:spPr>
            <a:xfrm>
              <a:off x="5379100" y="3740608"/>
              <a:ext cx="701203" cy="27059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6" name="椭圆 211"/>
            <p:cNvSpPr/>
            <p:nvPr/>
          </p:nvSpPr>
          <p:spPr>
            <a:xfrm>
              <a:off x="4148607" y="3555430"/>
              <a:ext cx="875448"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7" name="椭圆 516"/>
            <p:cNvSpPr/>
            <p:nvPr/>
          </p:nvSpPr>
          <p:spPr>
            <a:xfrm>
              <a:off x="4770329" y="2719922"/>
              <a:ext cx="350601" cy="17542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8" name="椭圆 517"/>
            <p:cNvSpPr/>
            <p:nvPr/>
          </p:nvSpPr>
          <p:spPr>
            <a:xfrm>
              <a:off x="5288875" y="2403753"/>
              <a:ext cx="440827" cy="17542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9" name="椭圆 211"/>
            <p:cNvSpPr/>
            <p:nvPr/>
          </p:nvSpPr>
          <p:spPr>
            <a:xfrm>
              <a:off x="5834644" y="3358420"/>
              <a:ext cx="875448"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0" name="椭圆 519"/>
            <p:cNvSpPr/>
            <p:nvPr/>
          </p:nvSpPr>
          <p:spPr>
            <a:xfrm>
              <a:off x="4731509" y="4031946"/>
              <a:ext cx="701203" cy="27059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1" name="椭圆 211"/>
            <p:cNvSpPr/>
            <p:nvPr/>
          </p:nvSpPr>
          <p:spPr>
            <a:xfrm>
              <a:off x="5648584" y="4112844"/>
              <a:ext cx="623784" cy="288559"/>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2" name="椭圆 211"/>
            <p:cNvSpPr/>
            <p:nvPr/>
          </p:nvSpPr>
          <p:spPr>
            <a:xfrm>
              <a:off x="4834628" y="4542703"/>
              <a:ext cx="520025" cy="193122"/>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523" name="组合 522"/>
          <p:cNvGrpSpPr/>
          <p:nvPr/>
        </p:nvGrpSpPr>
        <p:grpSpPr>
          <a:xfrm>
            <a:off x="10512485" y="1213516"/>
            <a:ext cx="1155032" cy="1132573"/>
            <a:chOff x="3624574" y="930011"/>
            <a:chExt cx="2865126" cy="2864305"/>
          </a:xfrm>
        </p:grpSpPr>
        <p:sp>
          <p:nvSpPr>
            <p:cNvPr id="524" name="椭圆 523"/>
            <p:cNvSpPr/>
            <p:nvPr/>
          </p:nvSpPr>
          <p:spPr>
            <a:xfrm>
              <a:off x="3624574" y="930011"/>
              <a:ext cx="2864305" cy="2864305"/>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5" name="同侧圆角矩形 241"/>
            <p:cNvSpPr/>
            <p:nvPr/>
          </p:nvSpPr>
          <p:spPr>
            <a:xfrm rot="5400000">
              <a:off x="4526902" y="595342"/>
              <a:ext cx="357189" cy="1500131"/>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6" name="任意多边形 242"/>
            <p:cNvSpPr/>
            <p:nvPr/>
          </p:nvSpPr>
          <p:spPr>
            <a:xfrm>
              <a:off x="3625850" y="1717778"/>
              <a:ext cx="2863850" cy="1444522"/>
            </a:xfrm>
            <a:custGeom>
              <a:avLst/>
              <a:gdLst>
                <a:gd name="connsiteX0" fmla="*/ 190500 w 2781300"/>
                <a:gd name="connsiteY0" fmla="*/ 381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90500 w 2781300"/>
                <a:gd name="connsiteY19" fmla="*/ 381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37904 w 2817604"/>
                <a:gd name="connsiteY0" fmla="*/ 25400 h 1409700"/>
                <a:gd name="connsiteX1" fmla="*/ 1598404 w 2817604"/>
                <a:gd name="connsiteY1" fmla="*/ 76200 h 1409700"/>
                <a:gd name="connsiteX2" fmla="*/ 1598404 w 2817604"/>
                <a:gd name="connsiteY2" fmla="*/ 76200 h 1409700"/>
                <a:gd name="connsiteX3" fmla="*/ 1484104 w 2817604"/>
                <a:gd name="connsiteY3" fmla="*/ 266700 h 1409700"/>
                <a:gd name="connsiteX4" fmla="*/ 684004 w 2817604"/>
                <a:gd name="connsiteY4" fmla="*/ 266700 h 1409700"/>
                <a:gd name="connsiteX5" fmla="*/ 684004 w 2817604"/>
                <a:gd name="connsiteY5" fmla="*/ 457200 h 1409700"/>
                <a:gd name="connsiteX6" fmla="*/ 2360404 w 2817604"/>
                <a:gd name="connsiteY6" fmla="*/ 419100 h 1409700"/>
                <a:gd name="connsiteX7" fmla="*/ 2208004 w 2817604"/>
                <a:gd name="connsiteY7" fmla="*/ 38100 h 1409700"/>
                <a:gd name="connsiteX8" fmla="*/ 2741404 w 2817604"/>
                <a:gd name="connsiteY8" fmla="*/ 0 h 1409700"/>
                <a:gd name="connsiteX9" fmla="*/ 2817604 w 2817604"/>
                <a:gd name="connsiteY9" fmla="*/ 342900 h 1409700"/>
                <a:gd name="connsiteX10" fmla="*/ 2741404 w 2817604"/>
                <a:gd name="connsiteY10" fmla="*/ 723900 h 1409700"/>
                <a:gd name="connsiteX11" fmla="*/ 2741404 w 2817604"/>
                <a:gd name="connsiteY11" fmla="*/ 952500 h 1409700"/>
                <a:gd name="connsiteX12" fmla="*/ 836404 w 2817604"/>
                <a:gd name="connsiteY12" fmla="*/ 952500 h 1409700"/>
                <a:gd name="connsiteX13" fmla="*/ 836404 w 2817604"/>
                <a:gd name="connsiteY13" fmla="*/ 1181100 h 1409700"/>
                <a:gd name="connsiteX14" fmla="*/ 1941304 w 2817604"/>
                <a:gd name="connsiteY14" fmla="*/ 1181100 h 1409700"/>
                <a:gd name="connsiteX15" fmla="*/ 1903204 w 2817604"/>
                <a:gd name="connsiteY15" fmla="*/ 1409700 h 1409700"/>
                <a:gd name="connsiteX16" fmla="*/ 303004 w 2817604"/>
                <a:gd name="connsiteY16" fmla="*/ 1333500 h 1409700"/>
                <a:gd name="connsiteX17" fmla="*/ 150604 w 2817604"/>
                <a:gd name="connsiteY17" fmla="*/ 914400 h 1409700"/>
                <a:gd name="connsiteX18" fmla="*/ 36304 w 2817604"/>
                <a:gd name="connsiteY18" fmla="*/ 647700 h 1409700"/>
                <a:gd name="connsiteX19" fmla="*/ 42654 w 2817604"/>
                <a:gd name="connsiteY19" fmla="*/ 361950 h 1409700"/>
                <a:gd name="connsiteX20" fmla="*/ 137904 w 2817604"/>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21583 w 2788583"/>
                <a:gd name="connsiteY17" fmla="*/ 9144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25473 w 2805173"/>
                <a:gd name="connsiteY0" fmla="*/ 25400 h 1409700"/>
                <a:gd name="connsiteX1" fmla="*/ 1585973 w 2805173"/>
                <a:gd name="connsiteY1" fmla="*/ 76200 h 1409700"/>
                <a:gd name="connsiteX2" fmla="*/ 1585973 w 2805173"/>
                <a:gd name="connsiteY2" fmla="*/ 76200 h 1409700"/>
                <a:gd name="connsiteX3" fmla="*/ 1471673 w 2805173"/>
                <a:gd name="connsiteY3" fmla="*/ 266700 h 1409700"/>
                <a:gd name="connsiteX4" fmla="*/ 671573 w 2805173"/>
                <a:gd name="connsiteY4" fmla="*/ 266700 h 1409700"/>
                <a:gd name="connsiteX5" fmla="*/ 671573 w 2805173"/>
                <a:gd name="connsiteY5" fmla="*/ 457200 h 1409700"/>
                <a:gd name="connsiteX6" fmla="*/ 2347973 w 2805173"/>
                <a:gd name="connsiteY6" fmla="*/ 419100 h 1409700"/>
                <a:gd name="connsiteX7" fmla="*/ 2195573 w 2805173"/>
                <a:gd name="connsiteY7" fmla="*/ 38100 h 1409700"/>
                <a:gd name="connsiteX8" fmla="*/ 2728973 w 2805173"/>
                <a:gd name="connsiteY8" fmla="*/ 0 h 1409700"/>
                <a:gd name="connsiteX9" fmla="*/ 2805173 w 2805173"/>
                <a:gd name="connsiteY9" fmla="*/ 342900 h 1409700"/>
                <a:gd name="connsiteX10" fmla="*/ 2728973 w 2805173"/>
                <a:gd name="connsiteY10" fmla="*/ 723900 h 1409700"/>
                <a:gd name="connsiteX11" fmla="*/ 2728973 w 2805173"/>
                <a:gd name="connsiteY11" fmla="*/ 952500 h 1409700"/>
                <a:gd name="connsiteX12" fmla="*/ 823973 w 2805173"/>
                <a:gd name="connsiteY12" fmla="*/ 952500 h 1409700"/>
                <a:gd name="connsiteX13" fmla="*/ 823973 w 2805173"/>
                <a:gd name="connsiteY13" fmla="*/ 1181100 h 1409700"/>
                <a:gd name="connsiteX14" fmla="*/ 1928873 w 2805173"/>
                <a:gd name="connsiteY14" fmla="*/ 1181100 h 1409700"/>
                <a:gd name="connsiteX15" fmla="*/ 1890773 w 2805173"/>
                <a:gd name="connsiteY15" fmla="*/ 1409700 h 1409700"/>
                <a:gd name="connsiteX16" fmla="*/ 290573 w 2805173"/>
                <a:gd name="connsiteY16" fmla="*/ 1333500 h 1409700"/>
                <a:gd name="connsiteX17" fmla="*/ 36573 w 2805173"/>
                <a:gd name="connsiteY17" fmla="*/ 952500 h 1409700"/>
                <a:gd name="connsiteX18" fmla="*/ 23873 w 2805173"/>
                <a:gd name="connsiteY18" fmla="*/ 647700 h 1409700"/>
                <a:gd name="connsiteX19" fmla="*/ 30223 w 2805173"/>
                <a:gd name="connsiteY19" fmla="*/ 361950 h 1409700"/>
                <a:gd name="connsiteX20" fmla="*/ 125473 w 2805173"/>
                <a:gd name="connsiteY20" fmla="*/ 25400 h 1409700"/>
                <a:gd name="connsiteX0" fmla="*/ 125473 w 2805173"/>
                <a:gd name="connsiteY0" fmla="*/ 25400 h 1409700"/>
                <a:gd name="connsiteX1" fmla="*/ 1585973 w 2805173"/>
                <a:gd name="connsiteY1" fmla="*/ 76200 h 1409700"/>
                <a:gd name="connsiteX2" fmla="*/ 1585973 w 2805173"/>
                <a:gd name="connsiteY2" fmla="*/ 76200 h 1409700"/>
                <a:gd name="connsiteX3" fmla="*/ 1471673 w 2805173"/>
                <a:gd name="connsiteY3" fmla="*/ 266700 h 1409700"/>
                <a:gd name="connsiteX4" fmla="*/ 671573 w 2805173"/>
                <a:gd name="connsiteY4" fmla="*/ 266700 h 1409700"/>
                <a:gd name="connsiteX5" fmla="*/ 671573 w 2805173"/>
                <a:gd name="connsiteY5" fmla="*/ 457200 h 1409700"/>
                <a:gd name="connsiteX6" fmla="*/ 2347973 w 2805173"/>
                <a:gd name="connsiteY6" fmla="*/ 419100 h 1409700"/>
                <a:gd name="connsiteX7" fmla="*/ 2195573 w 2805173"/>
                <a:gd name="connsiteY7" fmla="*/ 38100 h 1409700"/>
                <a:gd name="connsiteX8" fmla="*/ 2728973 w 2805173"/>
                <a:gd name="connsiteY8" fmla="*/ 0 h 1409700"/>
                <a:gd name="connsiteX9" fmla="*/ 2805173 w 2805173"/>
                <a:gd name="connsiteY9" fmla="*/ 342900 h 1409700"/>
                <a:gd name="connsiteX10" fmla="*/ 2728973 w 2805173"/>
                <a:gd name="connsiteY10" fmla="*/ 723900 h 1409700"/>
                <a:gd name="connsiteX11" fmla="*/ 2728973 w 2805173"/>
                <a:gd name="connsiteY11" fmla="*/ 952500 h 1409700"/>
                <a:gd name="connsiteX12" fmla="*/ 823973 w 2805173"/>
                <a:gd name="connsiteY12" fmla="*/ 952500 h 1409700"/>
                <a:gd name="connsiteX13" fmla="*/ 823973 w 2805173"/>
                <a:gd name="connsiteY13" fmla="*/ 1181100 h 1409700"/>
                <a:gd name="connsiteX14" fmla="*/ 1928873 w 2805173"/>
                <a:gd name="connsiteY14" fmla="*/ 1181100 h 1409700"/>
                <a:gd name="connsiteX15" fmla="*/ 1890773 w 2805173"/>
                <a:gd name="connsiteY15" fmla="*/ 1409700 h 1409700"/>
                <a:gd name="connsiteX16" fmla="*/ 290573 w 2805173"/>
                <a:gd name="connsiteY16" fmla="*/ 1333500 h 1409700"/>
                <a:gd name="connsiteX17" fmla="*/ 36573 w 2805173"/>
                <a:gd name="connsiteY17" fmla="*/ 952500 h 1409700"/>
                <a:gd name="connsiteX18" fmla="*/ 23873 w 2805173"/>
                <a:gd name="connsiteY18" fmla="*/ 647700 h 1409700"/>
                <a:gd name="connsiteX19" fmla="*/ 30223 w 2805173"/>
                <a:gd name="connsiteY19" fmla="*/ 361950 h 1409700"/>
                <a:gd name="connsiteX20" fmla="*/ 125473 w 2805173"/>
                <a:gd name="connsiteY20" fmla="*/ 25400 h 1409700"/>
                <a:gd name="connsiteX0" fmla="*/ 150316 w 2830016"/>
                <a:gd name="connsiteY0" fmla="*/ 25400 h 1409700"/>
                <a:gd name="connsiteX1" fmla="*/ 1610816 w 2830016"/>
                <a:gd name="connsiteY1" fmla="*/ 76200 h 1409700"/>
                <a:gd name="connsiteX2" fmla="*/ 1610816 w 2830016"/>
                <a:gd name="connsiteY2" fmla="*/ 76200 h 1409700"/>
                <a:gd name="connsiteX3" fmla="*/ 1496516 w 2830016"/>
                <a:gd name="connsiteY3" fmla="*/ 266700 h 1409700"/>
                <a:gd name="connsiteX4" fmla="*/ 696416 w 2830016"/>
                <a:gd name="connsiteY4" fmla="*/ 266700 h 1409700"/>
                <a:gd name="connsiteX5" fmla="*/ 696416 w 2830016"/>
                <a:gd name="connsiteY5" fmla="*/ 457200 h 1409700"/>
                <a:gd name="connsiteX6" fmla="*/ 2372816 w 2830016"/>
                <a:gd name="connsiteY6" fmla="*/ 419100 h 1409700"/>
                <a:gd name="connsiteX7" fmla="*/ 2220416 w 2830016"/>
                <a:gd name="connsiteY7" fmla="*/ 38100 h 1409700"/>
                <a:gd name="connsiteX8" fmla="*/ 2753816 w 2830016"/>
                <a:gd name="connsiteY8" fmla="*/ 0 h 1409700"/>
                <a:gd name="connsiteX9" fmla="*/ 2830016 w 2830016"/>
                <a:gd name="connsiteY9" fmla="*/ 342900 h 1409700"/>
                <a:gd name="connsiteX10" fmla="*/ 2753816 w 2830016"/>
                <a:gd name="connsiteY10" fmla="*/ 723900 h 1409700"/>
                <a:gd name="connsiteX11" fmla="*/ 2753816 w 2830016"/>
                <a:gd name="connsiteY11" fmla="*/ 952500 h 1409700"/>
                <a:gd name="connsiteX12" fmla="*/ 848816 w 2830016"/>
                <a:gd name="connsiteY12" fmla="*/ 952500 h 1409700"/>
                <a:gd name="connsiteX13" fmla="*/ 848816 w 2830016"/>
                <a:gd name="connsiteY13" fmla="*/ 1181100 h 1409700"/>
                <a:gd name="connsiteX14" fmla="*/ 1953716 w 2830016"/>
                <a:gd name="connsiteY14" fmla="*/ 1181100 h 1409700"/>
                <a:gd name="connsiteX15" fmla="*/ 1915616 w 2830016"/>
                <a:gd name="connsiteY15" fmla="*/ 1409700 h 1409700"/>
                <a:gd name="connsiteX16" fmla="*/ 315416 w 2830016"/>
                <a:gd name="connsiteY16" fmla="*/ 1333500 h 1409700"/>
                <a:gd name="connsiteX17" fmla="*/ 61416 w 2830016"/>
                <a:gd name="connsiteY17" fmla="*/ 952500 h 1409700"/>
                <a:gd name="connsiteX18" fmla="*/ 16966 w 2830016"/>
                <a:gd name="connsiteY18" fmla="*/ 666750 h 1409700"/>
                <a:gd name="connsiteX19" fmla="*/ 55066 w 2830016"/>
                <a:gd name="connsiteY19" fmla="*/ 361950 h 1409700"/>
                <a:gd name="connsiteX20" fmla="*/ 150316 w 2830016"/>
                <a:gd name="connsiteY20" fmla="*/ 25400 h 1409700"/>
                <a:gd name="connsiteX0" fmla="*/ 133350 w 2813050"/>
                <a:gd name="connsiteY0" fmla="*/ 25400 h 1409700"/>
                <a:gd name="connsiteX1" fmla="*/ 1593850 w 2813050"/>
                <a:gd name="connsiteY1" fmla="*/ 76200 h 1409700"/>
                <a:gd name="connsiteX2" fmla="*/ 1593850 w 2813050"/>
                <a:gd name="connsiteY2" fmla="*/ 76200 h 1409700"/>
                <a:gd name="connsiteX3" fmla="*/ 1479550 w 2813050"/>
                <a:gd name="connsiteY3" fmla="*/ 266700 h 1409700"/>
                <a:gd name="connsiteX4" fmla="*/ 679450 w 2813050"/>
                <a:gd name="connsiteY4" fmla="*/ 266700 h 1409700"/>
                <a:gd name="connsiteX5" fmla="*/ 679450 w 2813050"/>
                <a:gd name="connsiteY5" fmla="*/ 457200 h 1409700"/>
                <a:gd name="connsiteX6" fmla="*/ 2355850 w 2813050"/>
                <a:gd name="connsiteY6" fmla="*/ 419100 h 1409700"/>
                <a:gd name="connsiteX7" fmla="*/ 2203450 w 2813050"/>
                <a:gd name="connsiteY7" fmla="*/ 38100 h 1409700"/>
                <a:gd name="connsiteX8" fmla="*/ 2736850 w 2813050"/>
                <a:gd name="connsiteY8" fmla="*/ 0 h 1409700"/>
                <a:gd name="connsiteX9" fmla="*/ 2813050 w 2813050"/>
                <a:gd name="connsiteY9" fmla="*/ 342900 h 1409700"/>
                <a:gd name="connsiteX10" fmla="*/ 2736850 w 2813050"/>
                <a:gd name="connsiteY10" fmla="*/ 723900 h 1409700"/>
                <a:gd name="connsiteX11" fmla="*/ 2736850 w 2813050"/>
                <a:gd name="connsiteY11" fmla="*/ 952500 h 1409700"/>
                <a:gd name="connsiteX12" fmla="*/ 831850 w 2813050"/>
                <a:gd name="connsiteY12" fmla="*/ 952500 h 1409700"/>
                <a:gd name="connsiteX13" fmla="*/ 831850 w 2813050"/>
                <a:gd name="connsiteY13" fmla="*/ 1181100 h 1409700"/>
                <a:gd name="connsiteX14" fmla="*/ 1936750 w 2813050"/>
                <a:gd name="connsiteY14" fmla="*/ 1181100 h 1409700"/>
                <a:gd name="connsiteX15" fmla="*/ 1898650 w 2813050"/>
                <a:gd name="connsiteY15" fmla="*/ 1409700 h 1409700"/>
                <a:gd name="connsiteX16" fmla="*/ 298450 w 2813050"/>
                <a:gd name="connsiteY16" fmla="*/ 1333500 h 1409700"/>
                <a:gd name="connsiteX17" fmla="*/ 44450 w 2813050"/>
                <a:gd name="connsiteY17" fmla="*/ 952500 h 1409700"/>
                <a:gd name="connsiteX18" fmla="*/ 0 w 2813050"/>
                <a:gd name="connsiteY18" fmla="*/ 666750 h 1409700"/>
                <a:gd name="connsiteX19" fmla="*/ 38100 w 2813050"/>
                <a:gd name="connsiteY19" fmla="*/ 361950 h 1409700"/>
                <a:gd name="connsiteX20" fmla="*/ 133350 w 2813050"/>
                <a:gd name="connsiteY20" fmla="*/ 25400 h 1409700"/>
                <a:gd name="connsiteX0" fmla="*/ 133350 w 2813050"/>
                <a:gd name="connsiteY0" fmla="*/ 25400 h 1409700"/>
                <a:gd name="connsiteX1" fmla="*/ 1593850 w 2813050"/>
                <a:gd name="connsiteY1" fmla="*/ 76200 h 1409700"/>
                <a:gd name="connsiteX2" fmla="*/ 1593850 w 2813050"/>
                <a:gd name="connsiteY2" fmla="*/ 76200 h 1409700"/>
                <a:gd name="connsiteX3" fmla="*/ 1479550 w 2813050"/>
                <a:gd name="connsiteY3" fmla="*/ 266700 h 1409700"/>
                <a:gd name="connsiteX4" fmla="*/ 679450 w 2813050"/>
                <a:gd name="connsiteY4" fmla="*/ 266700 h 1409700"/>
                <a:gd name="connsiteX5" fmla="*/ 679450 w 2813050"/>
                <a:gd name="connsiteY5" fmla="*/ 457200 h 1409700"/>
                <a:gd name="connsiteX6" fmla="*/ 2355850 w 2813050"/>
                <a:gd name="connsiteY6" fmla="*/ 419100 h 1409700"/>
                <a:gd name="connsiteX7" fmla="*/ 2203450 w 2813050"/>
                <a:gd name="connsiteY7" fmla="*/ 38100 h 1409700"/>
                <a:gd name="connsiteX8" fmla="*/ 2736850 w 2813050"/>
                <a:gd name="connsiteY8" fmla="*/ 0 h 1409700"/>
                <a:gd name="connsiteX9" fmla="*/ 2813050 w 2813050"/>
                <a:gd name="connsiteY9" fmla="*/ 342900 h 1409700"/>
                <a:gd name="connsiteX10" fmla="*/ 2736850 w 2813050"/>
                <a:gd name="connsiteY10" fmla="*/ 723900 h 1409700"/>
                <a:gd name="connsiteX11" fmla="*/ 2736850 w 2813050"/>
                <a:gd name="connsiteY11" fmla="*/ 952500 h 1409700"/>
                <a:gd name="connsiteX12" fmla="*/ 831850 w 2813050"/>
                <a:gd name="connsiteY12" fmla="*/ 952500 h 1409700"/>
                <a:gd name="connsiteX13" fmla="*/ 831850 w 2813050"/>
                <a:gd name="connsiteY13" fmla="*/ 1181100 h 1409700"/>
                <a:gd name="connsiteX14" fmla="*/ 1936750 w 2813050"/>
                <a:gd name="connsiteY14" fmla="*/ 1181100 h 1409700"/>
                <a:gd name="connsiteX15" fmla="*/ 1898650 w 2813050"/>
                <a:gd name="connsiteY15" fmla="*/ 1409700 h 1409700"/>
                <a:gd name="connsiteX16" fmla="*/ 298450 w 2813050"/>
                <a:gd name="connsiteY16" fmla="*/ 1333500 h 1409700"/>
                <a:gd name="connsiteX17" fmla="*/ 44450 w 2813050"/>
                <a:gd name="connsiteY17" fmla="*/ 952500 h 1409700"/>
                <a:gd name="connsiteX18" fmla="*/ 0 w 2813050"/>
                <a:gd name="connsiteY18" fmla="*/ 666750 h 1409700"/>
                <a:gd name="connsiteX19" fmla="*/ 38100 w 2813050"/>
                <a:gd name="connsiteY19" fmla="*/ 361950 h 1409700"/>
                <a:gd name="connsiteX20" fmla="*/ 133350 w 28130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25400 w 2863850"/>
                <a:gd name="connsiteY19" fmla="*/ 4064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25400 w 2863850"/>
                <a:gd name="connsiteY19" fmla="*/ 4064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9870 h 1414170"/>
                <a:gd name="connsiteX1" fmla="*/ 1593850 w 2863850"/>
                <a:gd name="connsiteY1" fmla="*/ 80670 h 1414170"/>
                <a:gd name="connsiteX2" fmla="*/ 1593850 w 2863850"/>
                <a:gd name="connsiteY2" fmla="*/ 80670 h 1414170"/>
                <a:gd name="connsiteX3" fmla="*/ 1479550 w 2863850"/>
                <a:gd name="connsiteY3" fmla="*/ 271170 h 1414170"/>
                <a:gd name="connsiteX4" fmla="*/ 679450 w 2863850"/>
                <a:gd name="connsiteY4" fmla="*/ 271170 h 1414170"/>
                <a:gd name="connsiteX5" fmla="*/ 679450 w 2863850"/>
                <a:gd name="connsiteY5" fmla="*/ 461670 h 1414170"/>
                <a:gd name="connsiteX6" fmla="*/ 2355850 w 2863850"/>
                <a:gd name="connsiteY6" fmla="*/ 423570 h 1414170"/>
                <a:gd name="connsiteX7" fmla="*/ 2203450 w 2863850"/>
                <a:gd name="connsiteY7" fmla="*/ 42570 h 1414170"/>
                <a:gd name="connsiteX8" fmla="*/ 2736850 w 2863850"/>
                <a:gd name="connsiteY8" fmla="*/ 4470 h 1414170"/>
                <a:gd name="connsiteX9" fmla="*/ 2838450 w 2863850"/>
                <a:gd name="connsiteY9" fmla="*/ 341020 h 1414170"/>
                <a:gd name="connsiteX10" fmla="*/ 2863850 w 2863850"/>
                <a:gd name="connsiteY10" fmla="*/ 760120 h 1414170"/>
                <a:gd name="connsiteX11" fmla="*/ 2794000 w 2863850"/>
                <a:gd name="connsiteY11" fmla="*/ 1001420 h 1414170"/>
                <a:gd name="connsiteX12" fmla="*/ 831850 w 2863850"/>
                <a:gd name="connsiteY12" fmla="*/ 956970 h 1414170"/>
                <a:gd name="connsiteX13" fmla="*/ 831850 w 2863850"/>
                <a:gd name="connsiteY13" fmla="*/ 1185570 h 1414170"/>
                <a:gd name="connsiteX14" fmla="*/ 1936750 w 2863850"/>
                <a:gd name="connsiteY14" fmla="*/ 1185570 h 1414170"/>
                <a:gd name="connsiteX15" fmla="*/ 1898650 w 2863850"/>
                <a:gd name="connsiteY15" fmla="*/ 1414170 h 1414170"/>
                <a:gd name="connsiteX16" fmla="*/ 298450 w 2863850"/>
                <a:gd name="connsiteY16" fmla="*/ 1337970 h 1414170"/>
                <a:gd name="connsiteX17" fmla="*/ 44450 w 2863850"/>
                <a:gd name="connsiteY17" fmla="*/ 956970 h 1414170"/>
                <a:gd name="connsiteX18" fmla="*/ 0 w 2863850"/>
                <a:gd name="connsiteY18" fmla="*/ 671220 h 1414170"/>
                <a:gd name="connsiteX19" fmla="*/ 6350 w 2863850"/>
                <a:gd name="connsiteY19" fmla="*/ 423570 h 1414170"/>
                <a:gd name="connsiteX20" fmla="*/ 133350 w 2863850"/>
                <a:gd name="connsiteY20" fmla="*/ 29870 h 1414170"/>
                <a:gd name="connsiteX0" fmla="*/ 133350 w 2863850"/>
                <a:gd name="connsiteY0" fmla="*/ 29870 h 1414170"/>
                <a:gd name="connsiteX1" fmla="*/ 1593850 w 2863850"/>
                <a:gd name="connsiteY1" fmla="*/ 80670 h 1414170"/>
                <a:gd name="connsiteX2" fmla="*/ 1593850 w 2863850"/>
                <a:gd name="connsiteY2" fmla="*/ 80670 h 1414170"/>
                <a:gd name="connsiteX3" fmla="*/ 1479550 w 2863850"/>
                <a:gd name="connsiteY3" fmla="*/ 271170 h 1414170"/>
                <a:gd name="connsiteX4" fmla="*/ 679450 w 2863850"/>
                <a:gd name="connsiteY4" fmla="*/ 271170 h 1414170"/>
                <a:gd name="connsiteX5" fmla="*/ 679450 w 2863850"/>
                <a:gd name="connsiteY5" fmla="*/ 461670 h 1414170"/>
                <a:gd name="connsiteX6" fmla="*/ 2355850 w 2863850"/>
                <a:gd name="connsiteY6" fmla="*/ 423570 h 1414170"/>
                <a:gd name="connsiteX7" fmla="*/ 2203450 w 2863850"/>
                <a:gd name="connsiteY7" fmla="*/ 42570 h 1414170"/>
                <a:gd name="connsiteX8" fmla="*/ 2736850 w 2863850"/>
                <a:gd name="connsiteY8" fmla="*/ 4470 h 1414170"/>
                <a:gd name="connsiteX9" fmla="*/ 2838450 w 2863850"/>
                <a:gd name="connsiteY9" fmla="*/ 341020 h 1414170"/>
                <a:gd name="connsiteX10" fmla="*/ 2863850 w 2863850"/>
                <a:gd name="connsiteY10" fmla="*/ 760120 h 1414170"/>
                <a:gd name="connsiteX11" fmla="*/ 2794000 w 2863850"/>
                <a:gd name="connsiteY11" fmla="*/ 1001420 h 1414170"/>
                <a:gd name="connsiteX12" fmla="*/ 831850 w 2863850"/>
                <a:gd name="connsiteY12" fmla="*/ 956970 h 1414170"/>
                <a:gd name="connsiteX13" fmla="*/ 831850 w 2863850"/>
                <a:gd name="connsiteY13" fmla="*/ 1185570 h 1414170"/>
                <a:gd name="connsiteX14" fmla="*/ 1936750 w 2863850"/>
                <a:gd name="connsiteY14" fmla="*/ 1185570 h 1414170"/>
                <a:gd name="connsiteX15" fmla="*/ 1898650 w 2863850"/>
                <a:gd name="connsiteY15" fmla="*/ 1414170 h 1414170"/>
                <a:gd name="connsiteX16" fmla="*/ 298450 w 2863850"/>
                <a:gd name="connsiteY16" fmla="*/ 1337970 h 1414170"/>
                <a:gd name="connsiteX17" fmla="*/ 44450 w 2863850"/>
                <a:gd name="connsiteY17" fmla="*/ 956970 h 1414170"/>
                <a:gd name="connsiteX18" fmla="*/ 0 w 2863850"/>
                <a:gd name="connsiteY18" fmla="*/ 671220 h 1414170"/>
                <a:gd name="connsiteX19" fmla="*/ 6350 w 2863850"/>
                <a:gd name="connsiteY19" fmla="*/ 423570 h 1414170"/>
                <a:gd name="connsiteX20" fmla="*/ 133350 w 2863850"/>
                <a:gd name="connsiteY20" fmla="*/ 29870 h 141417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11350 w 2863850"/>
                <a:gd name="connsiteY14" fmla="*/ 12667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63850" h="1444522">
                  <a:moveTo>
                    <a:pt x="133350" y="60222"/>
                  </a:moveTo>
                  <a:cubicBezTo>
                    <a:pt x="620183" y="77155"/>
                    <a:pt x="1321858" y="78214"/>
                    <a:pt x="1593850" y="111022"/>
                  </a:cubicBezTo>
                  <a:cubicBezTo>
                    <a:pt x="1865842" y="143830"/>
                    <a:pt x="1765300" y="170289"/>
                    <a:pt x="1765300" y="257072"/>
                  </a:cubicBezTo>
                  <a:cubicBezTo>
                    <a:pt x="1765300" y="331125"/>
                    <a:pt x="1587500" y="263422"/>
                    <a:pt x="1479550" y="301522"/>
                  </a:cubicBezTo>
                  <a:cubicBezTo>
                    <a:pt x="1212850" y="301522"/>
                    <a:pt x="939800" y="231672"/>
                    <a:pt x="679450" y="301522"/>
                  </a:cubicBezTo>
                  <a:cubicBezTo>
                    <a:pt x="609600" y="415822"/>
                    <a:pt x="647700" y="428522"/>
                    <a:pt x="679450" y="492022"/>
                  </a:cubicBezTo>
                  <a:cubicBezTo>
                    <a:pt x="1257300" y="542822"/>
                    <a:pt x="1809750" y="523772"/>
                    <a:pt x="2355850" y="453922"/>
                  </a:cubicBezTo>
                  <a:cubicBezTo>
                    <a:pt x="2393950" y="307872"/>
                    <a:pt x="2165350" y="231672"/>
                    <a:pt x="2203450" y="72922"/>
                  </a:cubicBezTo>
                  <a:cubicBezTo>
                    <a:pt x="2451100" y="-73128"/>
                    <a:pt x="2559050" y="47522"/>
                    <a:pt x="2736850" y="34822"/>
                  </a:cubicBezTo>
                  <a:lnTo>
                    <a:pt x="2838450" y="371372"/>
                  </a:lnTo>
                  <a:cubicBezTo>
                    <a:pt x="2855383" y="508955"/>
                    <a:pt x="2859617" y="646539"/>
                    <a:pt x="2863850" y="790472"/>
                  </a:cubicBezTo>
                  <a:cubicBezTo>
                    <a:pt x="2834217" y="906889"/>
                    <a:pt x="2836333" y="966155"/>
                    <a:pt x="2794000" y="1031772"/>
                  </a:cubicBezTo>
                  <a:cubicBezTo>
                    <a:pt x="2139950" y="1016955"/>
                    <a:pt x="933450" y="894189"/>
                    <a:pt x="831850" y="987322"/>
                  </a:cubicBezTo>
                  <a:cubicBezTo>
                    <a:pt x="781050" y="1107972"/>
                    <a:pt x="742950" y="1152422"/>
                    <a:pt x="831850" y="1215922"/>
                  </a:cubicBezTo>
                  <a:cubicBezTo>
                    <a:pt x="1200150" y="1273072"/>
                    <a:pt x="1606550" y="1203222"/>
                    <a:pt x="1911350" y="1266722"/>
                  </a:cubicBezTo>
                  <a:cubicBezTo>
                    <a:pt x="1987550" y="1370439"/>
                    <a:pt x="1911350" y="1359855"/>
                    <a:pt x="1898650" y="1444522"/>
                  </a:cubicBezTo>
                  <a:lnTo>
                    <a:pt x="298450" y="1368322"/>
                  </a:lnTo>
                  <a:cubicBezTo>
                    <a:pt x="162983" y="1431822"/>
                    <a:pt x="91017" y="1127022"/>
                    <a:pt x="44450" y="987322"/>
                  </a:cubicBezTo>
                  <a:cubicBezTo>
                    <a:pt x="8467" y="892072"/>
                    <a:pt x="23283" y="841272"/>
                    <a:pt x="0" y="701572"/>
                  </a:cubicBezTo>
                  <a:cubicBezTo>
                    <a:pt x="2117" y="615847"/>
                    <a:pt x="8467" y="563989"/>
                    <a:pt x="6350" y="453922"/>
                  </a:cubicBezTo>
                  <a:cubicBezTo>
                    <a:pt x="23283" y="350205"/>
                    <a:pt x="33867" y="95147"/>
                    <a:pt x="133350" y="60222"/>
                  </a:cubicBezTo>
                  <a:close/>
                </a:path>
              </a:pathLst>
            </a:custGeom>
            <a:solidFill>
              <a:srgbClr val="177F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7" name="同侧圆角矩形 241"/>
            <p:cNvSpPr/>
            <p:nvPr/>
          </p:nvSpPr>
          <p:spPr>
            <a:xfrm rot="5400000">
              <a:off x="5511715" y="2905158"/>
              <a:ext cx="156537" cy="921599"/>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8" name="同侧圆角矩形 241"/>
            <p:cNvSpPr/>
            <p:nvPr/>
          </p:nvSpPr>
          <p:spPr>
            <a:xfrm rot="5400000">
              <a:off x="5600247" y="3233866"/>
              <a:ext cx="132414" cy="497195"/>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529" name="组合 528"/>
          <p:cNvGrpSpPr/>
          <p:nvPr/>
        </p:nvGrpSpPr>
        <p:grpSpPr>
          <a:xfrm>
            <a:off x="6970053" y="66889"/>
            <a:ext cx="680016" cy="686501"/>
            <a:chOff x="1966625" y="1676400"/>
            <a:chExt cx="3379972" cy="3352800"/>
          </a:xfrm>
        </p:grpSpPr>
        <p:sp>
          <p:nvSpPr>
            <p:cNvPr id="530" name="椭圆 529"/>
            <p:cNvSpPr/>
            <p:nvPr/>
          </p:nvSpPr>
          <p:spPr>
            <a:xfrm>
              <a:off x="1985087" y="1676400"/>
              <a:ext cx="3352800" cy="3352800"/>
            </a:xfrm>
            <a:prstGeom prst="ellipse">
              <a:avLst/>
            </a:prstGeom>
            <a:solidFill>
              <a:srgbClr val="EED4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1" name="任意多边形 292"/>
            <p:cNvSpPr/>
            <p:nvPr/>
          </p:nvSpPr>
          <p:spPr>
            <a:xfrm>
              <a:off x="1966625" y="1902471"/>
              <a:ext cx="2475637" cy="3066736"/>
            </a:xfrm>
            <a:custGeom>
              <a:avLst/>
              <a:gdLst>
                <a:gd name="connsiteX0" fmla="*/ 2038350 w 2838450"/>
                <a:gd name="connsiteY0" fmla="*/ 0 h 3009900"/>
                <a:gd name="connsiteX1" fmla="*/ 2095500 w 2838450"/>
                <a:gd name="connsiteY1" fmla="*/ 171450 h 3009900"/>
                <a:gd name="connsiteX2" fmla="*/ 2076450 w 2838450"/>
                <a:gd name="connsiteY2" fmla="*/ 228600 h 3009900"/>
                <a:gd name="connsiteX3" fmla="*/ 1200150 w 2838450"/>
                <a:gd name="connsiteY3" fmla="*/ 304800 h 3009900"/>
                <a:gd name="connsiteX4" fmla="*/ 1181100 w 2838450"/>
                <a:gd name="connsiteY4" fmla="*/ 533400 h 3009900"/>
                <a:gd name="connsiteX5" fmla="*/ 1314450 w 2838450"/>
                <a:gd name="connsiteY5" fmla="*/ 571500 h 3009900"/>
                <a:gd name="connsiteX6" fmla="*/ 1924050 w 2838450"/>
                <a:gd name="connsiteY6" fmla="*/ 533400 h 3009900"/>
                <a:gd name="connsiteX7" fmla="*/ 1962150 w 2838450"/>
                <a:gd name="connsiteY7" fmla="*/ 647700 h 3009900"/>
                <a:gd name="connsiteX8" fmla="*/ 1962150 w 2838450"/>
                <a:gd name="connsiteY8" fmla="*/ 723900 h 3009900"/>
                <a:gd name="connsiteX9" fmla="*/ 552450 w 2838450"/>
                <a:gd name="connsiteY9" fmla="*/ 914400 h 3009900"/>
                <a:gd name="connsiteX10" fmla="*/ 590550 w 2838450"/>
                <a:gd name="connsiteY10" fmla="*/ 1314450 h 3009900"/>
                <a:gd name="connsiteX11" fmla="*/ 2343150 w 2838450"/>
                <a:gd name="connsiteY11" fmla="*/ 1104900 h 3009900"/>
                <a:gd name="connsiteX12" fmla="*/ 2305050 w 2838450"/>
                <a:gd name="connsiteY12" fmla="*/ 1314450 h 3009900"/>
                <a:gd name="connsiteX13" fmla="*/ 2286000 w 2838450"/>
                <a:gd name="connsiteY13" fmla="*/ 1390650 h 3009900"/>
                <a:gd name="connsiteX14" fmla="*/ 1276350 w 2838450"/>
                <a:gd name="connsiteY14" fmla="*/ 1466850 h 3009900"/>
                <a:gd name="connsiteX15" fmla="*/ 381000 w 2838450"/>
                <a:gd name="connsiteY15" fmla="*/ 1524000 h 3009900"/>
                <a:gd name="connsiteX16" fmla="*/ 590550 w 2838450"/>
                <a:gd name="connsiteY16" fmla="*/ 1885950 h 3009900"/>
                <a:gd name="connsiteX17" fmla="*/ 1562100 w 2838450"/>
                <a:gd name="connsiteY17" fmla="*/ 1752600 h 3009900"/>
                <a:gd name="connsiteX18" fmla="*/ 1600200 w 2838450"/>
                <a:gd name="connsiteY18" fmla="*/ 2000250 h 3009900"/>
                <a:gd name="connsiteX19" fmla="*/ 1352550 w 2838450"/>
                <a:gd name="connsiteY19" fmla="*/ 2057400 h 3009900"/>
                <a:gd name="connsiteX20" fmla="*/ 800100 w 2838450"/>
                <a:gd name="connsiteY20" fmla="*/ 2171700 h 3009900"/>
                <a:gd name="connsiteX21" fmla="*/ 1162050 w 2838450"/>
                <a:gd name="connsiteY21" fmla="*/ 2343150 h 3009900"/>
                <a:gd name="connsiteX22" fmla="*/ 2400300 w 2838450"/>
                <a:gd name="connsiteY22" fmla="*/ 2152650 h 3009900"/>
                <a:gd name="connsiteX23" fmla="*/ 2838450 w 2838450"/>
                <a:gd name="connsiteY23" fmla="*/ 2114550 h 3009900"/>
                <a:gd name="connsiteX24" fmla="*/ 2781300 w 2838450"/>
                <a:gd name="connsiteY24" fmla="*/ 2362200 h 3009900"/>
                <a:gd name="connsiteX25" fmla="*/ 2647950 w 2838450"/>
                <a:gd name="connsiteY25" fmla="*/ 2400300 h 3009900"/>
                <a:gd name="connsiteX26" fmla="*/ 1257300 w 2838450"/>
                <a:gd name="connsiteY26" fmla="*/ 2667000 h 3009900"/>
                <a:gd name="connsiteX27" fmla="*/ 1504950 w 2838450"/>
                <a:gd name="connsiteY27" fmla="*/ 2819400 h 3009900"/>
                <a:gd name="connsiteX28" fmla="*/ 2647950 w 2838450"/>
                <a:gd name="connsiteY28" fmla="*/ 2647950 h 3009900"/>
                <a:gd name="connsiteX29" fmla="*/ 2647950 w 2838450"/>
                <a:gd name="connsiteY29" fmla="*/ 2952750 h 3009900"/>
                <a:gd name="connsiteX30" fmla="*/ 0 w 2838450"/>
                <a:gd name="connsiteY30" fmla="*/ 3009900 h 3009900"/>
                <a:gd name="connsiteX31" fmla="*/ 9 w 2838450"/>
                <a:gd name="connsiteY31" fmla="*/ 3009787 h 3009900"/>
                <a:gd name="connsiteX32" fmla="*/ 1419225 w 2838450"/>
                <a:gd name="connsiteY32" fmla="*/ 2979157 h 3009900"/>
                <a:gd name="connsiteX33" fmla="*/ 1403526 w 2838450"/>
                <a:gd name="connsiteY33" fmla="*/ 2973410 h 3009900"/>
                <a:gd name="connsiteX34" fmla="*/ 388311 w 2838450"/>
                <a:gd name="connsiteY34" fmla="*/ 1600152 h 3009900"/>
                <a:gd name="connsiteX35" fmla="*/ 385297 w 2838450"/>
                <a:gd name="connsiteY35" fmla="*/ 1540457 h 3009900"/>
                <a:gd name="connsiteX36" fmla="*/ 375769 w 2838450"/>
                <a:gd name="connsiteY36" fmla="*/ 1524000 h 3009900"/>
                <a:gd name="connsiteX37" fmla="*/ 384438 w 2838450"/>
                <a:gd name="connsiteY37" fmla="*/ 1523447 h 3009900"/>
                <a:gd name="connsiteX38" fmla="*/ 379656 w 2838450"/>
                <a:gd name="connsiteY38" fmla="*/ 1428750 h 3009900"/>
                <a:gd name="connsiteX39" fmla="*/ 1118765 w 2838450"/>
                <a:gd name="connsiteY39" fmla="*/ 38653 h 3009900"/>
                <a:gd name="connsiteX40" fmla="*/ 1160496 w 2838450"/>
                <a:gd name="connsiteY40" fmla="*/ 13301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219200 w 2838450"/>
                <a:gd name="connsiteY3" fmla="*/ 323850 h 3009900"/>
                <a:gd name="connsiteX4" fmla="*/ 1181100 w 2838450"/>
                <a:gd name="connsiteY4" fmla="*/ 533400 h 3009900"/>
                <a:gd name="connsiteX5" fmla="*/ 1314450 w 2838450"/>
                <a:gd name="connsiteY5" fmla="*/ 571500 h 3009900"/>
                <a:gd name="connsiteX6" fmla="*/ 1924050 w 2838450"/>
                <a:gd name="connsiteY6" fmla="*/ 533400 h 3009900"/>
                <a:gd name="connsiteX7" fmla="*/ 1962150 w 2838450"/>
                <a:gd name="connsiteY7" fmla="*/ 647700 h 3009900"/>
                <a:gd name="connsiteX8" fmla="*/ 1962150 w 2838450"/>
                <a:gd name="connsiteY8" fmla="*/ 723900 h 3009900"/>
                <a:gd name="connsiteX9" fmla="*/ 552450 w 2838450"/>
                <a:gd name="connsiteY9" fmla="*/ 914400 h 3009900"/>
                <a:gd name="connsiteX10" fmla="*/ 590550 w 2838450"/>
                <a:gd name="connsiteY10" fmla="*/ 1314450 h 3009900"/>
                <a:gd name="connsiteX11" fmla="*/ 2343150 w 2838450"/>
                <a:gd name="connsiteY11" fmla="*/ 1104900 h 3009900"/>
                <a:gd name="connsiteX12" fmla="*/ 2305050 w 2838450"/>
                <a:gd name="connsiteY12" fmla="*/ 1314450 h 3009900"/>
                <a:gd name="connsiteX13" fmla="*/ 2286000 w 2838450"/>
                <a:gd name="connsiteY13" fmla="*/ 1390650 h 3009900"/>
                <a:gd name="connsiteX14" fmla="*/ 1276350 w 2838450"/>
                <a:gd name="connsiteY14" fmla="*/ 1466850 h 3009900"/>
                <a:gd name="connsiteX15" fmla="*/ 381000 w 2838450"/>
                <a:gd name="connsiteY15" fmla="*/ 1524000 h 3009900"/>
                <a:gd name="connsiteX16" fmla="*/ 590550 w 2838450"/>
                <a:gd name="connsiteY16" fmla="*/ 1885950 h 3009900"/>
                <a:gd name="connsiteX17" fmla="*/ 1562100 w 2838450"/>
                <a:gd name="connsiteY17" fmla="*/ 1752600 h 3009900"/>
                <a:gd name="connsiteX18" fmla="*/ 1600200 w 2838450"/>
                <a:gd name="connsiteY18" fmla="*/ 2000250 h 3009900"/>
                <a:gd name="connsiteX19" fmla="*/ 1352550 w 2838450"/>
                <a:gd name="connsiteY19" fmla="*/ 2057400 h 3009900"/>
                <a:gd name="connsiteX20" fmla="*/ 800100 w 2838450"/>
                <a:gd name="connsiteY20" fmla="*/ 2171700 h 3009900"/>
                <a:gd name="connsiteX21" fmla="*/ 1162050 w 2838450"/>
                <a:gd name="connsiteY21" fmla="*/ 2343150 h 3009900"/>
                <a:gd name="connsiteX22" fmla="*/ 2400300 w 2838450"/>
                <a:gd name="connsiteY22" fmla="*/ 2152650 h 3009900"/>
                <a:gd name="connsiteX23" fmla="*/ 2838450 w 2838450"/>
                <a:gd name="connsiteY23" fmla="*/ 2114550 h 3009900"/>
                <a:gd name="connsiteX24" fmla="*/ 2781300 w 2838450"/>
                <a:gd name="connsiteY24" fmla="*/ 2362200 h 3009900"/>
                <a:gd name="connsiteX25" fmla="*/ 2647950 w 2838450"/>
                <a:gd name="connsiteY25" fmla="*/ 2400300 h 3009900"/>
                <a:gd name="connsiteX26" fmla="*/ 1257300 w 2838450"/>
                <a:gd name="connsiteY26" fmla="*/ 2667000 h 3009900"/>
                <a:gd name="connsiteX27" fmla="*/ 1504950 w 2838450"/>
                <a:gd name="connsiteY27" fmla="*/ 2819400 h 3009900"/>
                <a:gd name="connsiteX28" fmla="*/ 2647950 w 2838450"/>
                <a:gd name="connsiteY28" fmla="*/ 2647950 h 3009900"/>
                <a:gd name="connsiteX29" fmla="*/ 2647950 w 2838450"/>
                <a:gd name="connsiteY29" fmla="*/ 2952750 h 3009900"/>
                <a:gd name="connsiteX30" fmla="*/ 0 w 2838450"/>
                <a:gd name="connsiteY30" fmla="*/ 3009900 h 3009900"/>
                <a:gd name="connsiteX31" fmla="*/ 9 w 2838450"/>
                <a:gd name="connsiteY31" fmla="*/ 3009787 h 3009900"/>
                <a:gd name="connsiteX32" fmla="*/ 1419225 w 2838450"/>
                <a:gd name="connsiteY32" fmla="*/ 2979157 h 3009900"/>
                <a:gd name="connsiteX33" fmla="*/ 1403526 w 2838450"/>
                <a:gd name="connsiteY33" fmla="*/ 2973410 h 3009900"/>
                <a:gd name="connsiteX34" fmla="*/ 388311 w 2838450"/>
                <a:gd name="connsiteY34" fmla="*/ 1600152 h 3009900"/>
                <a:gd name="connsiteX35" fmla="*/ 385297 w 2838450"/>
                <a:gd name="connsiteY35" fmla="*/ 1540457 h 3009900"/>
                <a:gd name="connsiteX36" fmla="*/ 375769 w 2838450"/>
                <a:gd name="connsiteY36" fmla="*/ 1524000 h 3009900"/>
                <a:gd name="connsiteX37" fmla="*/ 384438 w 2838450"/>
                <a:gd name="connsiteY37" fmla="*/ 1523447 h 3009900"/>
                <a:gd name="connsiteX38" fmla="*/ 379656 w 2838450"/>
                <a:gd name="connsiteY38" fmla="*/ 1428750 h 3009900"/>
                <a:gd name="connsiteX39" fmla="*/ 1118765 w 2838450"/>
                <a:gd name="connsiteY39" fmla="*/ 38653 h 3009900"/>
                <a:gd name="connsiteX40" fmla="*/ 1160496 w 2838450"/>
                <a:gd name="connsiteY40" fmla="*/ 13301 h 3009900"/>
                <a:gd name="connsiteX41" fmla="*/ 2038350 w 2838450"/>
                <a:gd name="connsiteY41"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48971"/>
                <a:gd name="connsiteY0" fmla="*/ 0 h 3009900"/>
                <a:gd name="connsiteX1" fmla="*/ 2095500 w 2848971"/>
                <a:gd name="connsiteY1" fmla="*/ 171450 h 3009900"/>
                <a:gd name="connsiteX2" fmla="*/ 2076450 w 2848971"/>
                <a:gd name="connsiteY2" fmla="*/ 228600 h 3009900"/>
                <a:gd name="connsiteX3" fmla="*/ 1507945 w 2848971"/>
                <a:gd name="connsiteY3" fmla="*/ 250179 h 3009900"/>
                <a:gd name="connsiteX4" fmla="*/ 1219200 w 2848971"/>
                <a:gd name="connsiteY4" fmla="*/ 323850 h 3009900"/>
                <a:gd name="connsiteX5" fmla="*/ 1181100 w 2848971"/>
                <a:gd name="connsiteY5" fmla="*/ 533400 h 3009900"/>
                <a:gd name="connsiteX6" fmla="*/ 1314450 w 2848971"/>
                <a:gd name="connsiteY6" fmla="*/ 571500 h 3009900"/>
                <a:gd name="connsiteX7" fmla="*/ 1924050 w 2848971"/>
                <a:gd name="connsiteY7" fmla="*/ 533400 h 3009900"/>
                <a:gd name="connsiteX8" fmla="*/ 2019300 w 2848971"/>
                <a:gd name="connsiteY8" fmla="*/ 692150 h 3009900"/>
                <a:gd name="connsiteX9" fmla="*/ 1962150 w 2848971"/>
                <a:gd name="connsiteY9" fmla="*/ 723900 h 3009900"/>
                <a:gd name="connsiteX10" fmla="*/ 552450 w 2848971"/>
                <a:gd name="connsiteY10" fmla="*/ 914400 h 3009900"/>
                <a:gd name="connsiteX11" fmla="*/ 590550 w 2848971"/>
                <a:gd name="connsiteY11" fmla="*/ 1314450 h 3009900"/>
                <a:gd name="connsiteX12" fmla="*/ 2343150 w 2848971"/>
                <a:gd name="connsiteY12" fmla="*/ 1104900 h 3009900"/>
                <a:gd name="connsiteX13" fmla="*/ 2362200 w 2848971"/>
                <a:gd name="connsiteY13" fmla="*/ 1352550 h 3009900"/>
                <a:gd name="connsiteX14" fmla="*/ 2343150 w 2848971"/>
                <a:gd name="connsiteY14" fmla="*/ 1416050 h 3009900"/>
                <a:gd name="connsiteX15" fmla="*/ 1276350 w 2848971"/>
                <a:gd name="connsiteY15" fmla="*/ 1466850 h 3009900"/>
                <a:gd name="connsiteX16" fmla="*/ 381000 w 2848971"/>
                <a:gd name="connsiteY16" fmla="*/ 1524000 h 3009900"/>
                <a:gd name="connsiteX17" fmla="*/ 590550 w 2848971"/>
                <a:gd name="connsiteY17" fmla="*/ 1885950 h 3009900"/>
                <a:gd name="connsiteX18" fmla="*/ 1562100 w 2848971"/>
                <a:gd name="connsiteY18" fmla="*/ 1752600 h 3009900"/>
                <a:gd name="connsiteX19" fmla="*/ 1600200 w 2848971"/>
                <a:gd name="connsiteY19" fmla="*/ 2000250 h 3009900"/>
                <a:gd name="connsiteX20" fmla="*/ 1346200 w 2848971"/>
                <a:gd name="connsiteY20" fmla="*/ 2082800 h 3009900"/>
                <a:gd name="connsiteX21" fmla="*/ 800100 w 2848971"/>
                <a:gd name="connsiteY21" fmla="*/ 2171700 h 3009900"/>
                <a:gd name="connsiteX22" fmla="*/ 1162050 w 2848971"/>
                <a:gd name="connsiteY22" fmla="*/ 2387600 h 3009900"/>
                <a:gd name="connsiteX23" fmla="*/ 2400300 w 2848971"/>
                <a:gd name="connsiteY23" fmla="*/ 2152650 h 3009900"/>
                <a:gd name="connsiteX24" fmla="*/ 2838450 w 2848971"/>
                <a:gd name="connsiteY24" fmla="*/ 2114550 h 3009900"/>
                <a:gd name="connsiteX25" fmla="*/ 2781300 w 2848971"/>
                <a:gd name="connsiteY25" fmla="*/ 2362200 h 3009900"/>
                <a:gd name="connsiteX26" fmla="*/ 2647950 w 2848971"/>
                <a:gd name="connsiteY26" fmla="*/ 2400300 h 3009900"/>
                <a:gd name="connsiteX27" fmla="*/ 1257300 w 2848971"/>
                <a:gd name="connsiteY27" fmla="*/ 2667000 h 3009900"/>
                <a:gd name="connsiteX28" fmla="*/ 1504950 w 2848971"/>
                <a:gd name="connsiteY28" fmla="*/ 2819400 h 3009900"/>
                <a:gd name="connsiteX29" fmla="*/ 2647950 w 2848971"/>
                <a:gd name="connsiteY29" fmla="*/ 2647950 h 3009900"/>
                <a:gd name="connsiteX30" fmla="*/ 2647950 w 2848971"/>
                <a:gd name="connsiteY30" fmla="*/ 2952750 h 3009900"/>
                <a:gd name="connsiteX31" fmla="*/ 0 w 2848971"/>
                <a:gd name="connsiteY31" fmla="*/ 3009900 h 3009900"/>
                <a:gd name="connsiteX32" fmla="*/ 9 w 2848971"/>
                <a:gd name="connsiteY32" fmla="*/ 3009787 h 3009900"/>
                <a:gd name="connsiteX33" fmla="*/ 1419225 w 2848971"/>
                <a:gd name="connsiteY33" fmla="*/ 2979157 h 3009900"/>
                <a:gd name="connsiteX34" fmla="*/ 1403526 w 2848971"/>
                <a:gd name="connsiteY34" fmla="*/ 2973410 h 3009900"/>
                <a:gd name="connsiteX35" fmla="*/ 388311 w 2848971"/>
                <a:gd name="connsiteY35" fmla="*/ 1600152 h 3009900"/>
                <a:gd name="connsiteX36" fmla="*/ 385297 w 2848971"/>
                <a:gd name="connsiteY36" fmla="*/ 1540457 h 3009900"/>
                <a:gd name="connsiteX37" fmla="*/ 375769 w 2848971"/>
                <a:gd name="connsiteY37" fmla="*/ 1524000 h 3009900"/>
                <a:gd name="connsiteX38" fmla="*/ 384438 w 2848971"/>
                <a:gd name="connsiteY38" fmla="*/ 1523447 h 3009900"/>
                <a:gd name="connsiteX39" fmla="*/ 379656 w 2848971"/>
                <a:gd name="connsiteY39" fmla="*/ 1428750 h 3009900"/>
                <a:gd name="connsiteX40" fmla="*/ 1118765 w 2848971"/>
                <a:gd name="connsiteY40" fmla="*/ 38653 h 3009900"/>
                <a:gd name="connsiteX41" fmla="*/ 1160496 w 2848971"/>
                <a:gd name="connsiteY41" fmla="*/ 13301 h 3009900"/>
                <a:gd name="connsiteX42" fmla="*/ 2038350 w 2848971"/>
                <a:gd name="connsiteY42" fmla="*/ 0 h 3009900"/>
                <a:gd name="connsiteX0" fmla="*/ 2038350 w 2857500"/>
                <a:gd name="connsiteY0" fmla="*/ 0 h 3009900"/>
                <a:gd name="connsiteX1" fmla="*/ 2095500 w 2857500"/>
                <a:gd name="connsiteY1" fmla="*/ 171450 h 3009900"/>
                <a:gd name="connsiteX2" fmla="*/ 2076450 w 2857500"/>
                <a:gd name="connsiteY2" fmla="*/ 228600 h 3009900"/>
                <a:gd name="connsiteX3" fmla="*/ 1507945 w 2857500"/>
                <a:gd name="connsiteY3" fmla="*/ 250179 h 3009900"/>
                <a:gd name="connsiteX4" fmla="*/ 1219200 w 2857500"/>
                <a:gd name="connsiteY4" fmla="*/ 323850 h 3009900"/>
                <a:gd name="connsiteX5" fmla="*/ 1181100 w 2857500"/>
                <a:gd name="connsiteY5" fmla="*/ 533400 h 3009900"/>
                <a:gd name="connsiteX6" fmla="*/ 1314450 w 2857500"/>
                <a:gd name="connsiteY6" fmla="*/ 571500 h 3009900"/>
                <a:gd name="connsiteX7" fmla="*/ 1924050 w 2857500"/>
                <a:gd name="connsiteY7" fmla="*/ 533400 h 3009900"/>
                <a:gd name="connsiteX8" fmla="*/ 2019300 w 2857500"/>
                <a:gd name="connsiteY8" fmla="*/ 692150 h 3009900"/>
                <a:gd name="connsiteX9" fmla="*/ 1962150 w 2857500"/>
                <a:gd name="connsiteY9" fmla="*/ 723900 h 3009900"/>
                <a:gd name="connsiteX10" fmla="*/ 552450 w 2857500"/>
                <a:gd name="connsiteY10" fmla="*/ 914400 h 3009900"/>
                <a:gd name="connsiteX11" fmla="*/ 590550 w 2857500"/>
                <a:gd name="connsiteY11" fmla="*/ 1314450 h 3009900"/>
                <a:gd name="connsiteX12" fmla="*/ 2343150 w 2857500"/>
                <a:gd name="connsiteY12" fmla="*/ 1104900 h 3009900"/>
                <a:gd name="connsiteX13" fmla="*/ 2362200 w 2857500"/>
                <a:gd name="connsiteY13" fmla="*/ 1352550 h 3009900"/>
                <a:gd name="connsiteX14" fmla="*/ 2343150 w 2857500"/>
                <a:gd name="connsiteY14" fmla="*/ 1416050 h 3009900"/>
                <a:gd name="connsiteX15" fmla="*/ 1276350 w 2857500"/>
                <a:gd name="connsiteY15" fmla="*/ 1466850 h 3009900"/>
                <a:gd name="connsiteX16" fmla="*/ 381000 w 2857500"/>
                <a:gd name="connsiteY16" fmla="*/ 1524000 h 3009900"/>
                <a:gd name="connsiteX17" fmla="*/ 590550 w 2857500"/>
                <a:gd name="connsiteY17" fmla="*/ 1885950 h 3009900"/>
                <a:gd name="connsiteX18" fmla="*/ 1562100 w 2857500"/>
                <a:gd name="connsiteY18" fmla="*/ 1752600 h 3009900"/>
                <a:gd name="connsiteX19" fmla="*/ 1600200 w 2857500"/>
                <a:gd name="connsiteY19" fmla="*/ 2000250 h 3009900"/>
                <a:gd name="connsiteX20" fmla="*/ 1346200 w 2857500"/>
                <a:gd name="connsiteY20" fmla="*/ 2082800 h 3009900"/>
                <a:gd name="connsiteX21" fmla="*/ 800100 w 2857500"/>
                <a:gd name="connsiteY21" fmla="*/ 2171700 h 3009900"/>
                <a:gd name="connsiteX22" fmla="*/ 1162050 w 2857500"/>
                <a:gd name="connsiteY22" fmla="*/ 2387600 h 3009900"/>
                <a:gd name="connsiteX23" fmla="*/ 2400300 w 2857500"/>
                <a:gd name="connsiteY23" fmla="*/ 2152650 h 3009900"/>
                <a:gd name="connsiteX24" fmla="*/ 2838450 w 2857500"/>
                <a:gd name="connsiteY24" fmla="*/ 2114550 h 3009900"/>
                <a:gd name="connsiteX25" fmla="*/ 2781300 w 2857500"/>
                <a:gd name="connsiteY25" fmla="*/ 2362200 h 3009900"/>
                <a:gd name="connsiteX26" fmla="*/ 2647950 w 2857500"/>
                <a:gd name="connsiteY26" fmla="*/ 2400300 h 3009900"/>
                <a:gd name="connsiteX27" fmla="*/ 1257300 w 2857500"/>
                <a:gd name="connsiteY27" fmla="*/ 2667000 h 3009900"/>
                <a:gd name="connsiteX28" fmla="*/ 1504950 w 2857500"/>
                <a:gd name="connsiteY28" fmla="*/ 2819400 h 3009900"/>
                <a:gd name="connsiteX29" fmla="*/ 2647950 w 2857500"/>
                <a:gd name="connsiteY29" fmla="*/ 2647950 h 3009900"/>
                <a:gd name="connsiteX30" fmla="*/ 2647950 w 2857500"/>
                <a:gd name="connsiteY30" fmla="*/ 2952750 h 3009900"/>
                <a:gd name="connsiteX31" fmla="*/ 0 w 2857500"/>
                <a:gd name="connsiteY31" fmla="*/ 3009900 h 3009900"/>
                <a:gd name="connsiteX32" fmla="*/ 9 w 2857500"/>
                <a:gd name="connsiteY32" fmla="*/ 3009787 h 3009900"/>
                <a:gd name="connsiteX33" fmla="*/ 1419225 w 2857500"/>
                <a:gd name="connsiteY33" fmla="*/ 2979157 h 3009900"/>
                <a:gd name="connsiteX34" fmla="*/ 1403526 w 2857500"/>
                <a:gd name="connsiteY34" fmla="*/ 2973410 h 3009900"/>
                <a:gd name="connsiteX35" fmla="*/ 388311 w 2857500"/>
                <a:gd name="connsiteY35" fmla="*/ 1600152 h 3009900"/>
                <a:gd name="connsiteX36" fmla="*/ 385297 w 2857500"/>
                <a:gd name="connsiteY36" fmla="*/ 1540457 h 3009900"/>
                <a:gd name="connsiteX37" fmla="*/ 375769 w 2857500"/>
                <a:gd name="connsiteY37" fmla="*/ 1524000 h 3009900"/>
                <a:gd name="connsiteX38" fmla="*/ 384438 w 2857500"/>
                <a:gd name="connsiteY38" fmla="*/ 1523447 h 3009900"/>
                <a:gd name="connsiteX39" fmla="*/ 379656 w 2857500"/>
                <a:gd name="connsiteY39" fmla="*/ 1428750 h 3009900"/>
                <a:gd name="connsiteX40" fmla="*/ 1118765 w 2857500"/>
                <a:gd name="connsiteY40" fmla="*/ 38653 h 3009900"/>
                <a:gd name="connsiteX41" fmla="*/ 1160496 w 2857500"/>
                <a:gd name="connsiteY41" fmla="*/ 13301 h 3009900"/>
                <a:gd name="connsiteX42" fmla="*/ 2038350 w 2857500"/>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6479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25230"/>
                <a:gd name="connsiteX1" fmla="*/ 2095500 w 2851406"/>
                <a:gd name="connsiteY1" fmla="*/ 171450 h 3025230"/>
                <a:gd name="connsiteX2" fmla="*/ 2076450 w 2851406"/>
                <a:gd name="connsiteY2" fmla="*/ 228600 h 3025230"/>
                <a:gd name="connsiteX3" fmla="*/ 1507945 w 2851406"/>
                <a:gd name="connsiteY3" fmla="*/ 250179 h 3025230"/>
                <a:gd name="connsiteX4" fmla="*/ 1219200 w 2851406"/>
                <a:gd name="connsiteY4" fmla="*/ 323850 h 3025230"/>
                <a:gd name="connsiteX5" fmla="*/ 1181100 w 2851406"/>
                <a:gd name="connsiteY5" fmla="*/ 533400 h 3025230"/>
                <a:gd name="connsiteX6" fmla="*/ 1314450 w 2851406"/>
                <a:gd name="connsiteY6" fmla="*/ 571500 h 3025230"/>
                <a:gd name="connsiteX7" fmla="*/ 1924050 w 2851406"/>
                <a:gd name="connsiteY7" fmla="*/ 533400 h 3025230"/>
                <a:gd name="connsiteX8" fmla="*/ 2019300 w 2851406"/>
                <a:gd name="connsiteY8" fmla="*/ 692150 h 3025230"/>
                <a:gd name="connsiteX9" fmla="*/ 1962150 w 2851406"/>
                <a:gd name="connsiteY9" fmla="*/ 723900 h 3025230"/>
                <a:gd name="connsiteX10" fmla="*/ 552450 w 2851406"/>
                <a:gd name="connsiteY10" fmla="*/ 914400 h 3025230"/>
                <a:gd name="connsiteX11" fmla="*/ 590550 w 2851406"/>
                <a:gd name="connsiteY11" fmla="*/ 1314450 h 3025230"/>
                <a:gd name="connsiteX12" fmla="*/ 2343150 w 2851406"/>
                <a:gd name="connsiteY12" fmla="*/ 1104900 h 3025230"/>
                <a:gd name="connsiteX13" fmla="*/ 2362200 w 2851406"/>
                <a:gd name="connsiteY13" fmla="*/ 1352550 h 3025230"/>
                <a:gd name="connsiteX14" fmla="*/ 2343150 w 2851406"/>
                <a:gd name="connsiteY14" fmla="*/ 1416050 h 3025230"/>
                <a:gd name="connsiteX15" fmla="*/ 1276350 w 2851406"/>
                <a:gd name="connsiteY15" fmla="*/ 1466850 h 3025230"/>
                <a:gd name="connsiteX16" fmla="*/ 381000 w 2851406"/>
                <a:gd name="connsiteY16" fmla="*/ 1524000 h 3025230"/>
                <a:gd name="connsiteX17" fmla="*/ 590550 w 2851406"/>
                <a:gd name="connsiteY17" fmla="*/ 1885950 h 3025230"/>
                <a:gd name="connsiteX18" fmla="*/ 1562100 w 2851406"/>
                <a:gd name="connsiteY18" fmla="*/ 1752600 h 3025230"/>
                <a:gd name="connsiteX19" fmla="*/ 1600200 w 2851406"/>
                <a:gd name="connsiteY19" fmla="*/ 2000250 h 3025230"/>
                <a:gd name="connsiteX20" fmla="*/ 1346200 w 2851406"/>
                <a:gd name="connsiteY20" fmla="*/ 2082800 h 3025230"/>
                <a:gd name="connsiteX21" fmla="*/ 800100 w 2851406"/>
                <a:gd name="connsiteY21" fmla="*/ 2171700 h 3025230"/>
                <a:gd name="connsiteX22" fmla="*/ 1162050 w 2851406"/>
                <a:gd name="connsiteY22" fmla="*/ 2387600 h 3025230"/>
                <a:gd name="connsiteX23" fmla="*/ 2400300 w 2851406"/>
                <a:gd name="connsiteY23" fmla="*/ 2152650 h 3025230"/>
                <a:gd name="connsiteX24" fmla="*/ 2838450 w 2851406"/>
                <a:gd name="connsiteY24" fmla="*/ 2114550 h 3025230"/>
                <a:gd name="connsiteX25" fmla="*/ 2749550 w 2851406"/>
                <a:gd name="connsiteY25" fmla="*/ 2330450 h 3025230"/>
                <a:gd name="connsiteX26" fmla="*/ 2432050 w 2851406"/>
                <a:gd name="connsiteY26" fmla="*/ 2400300 h 3025230"/>
                <a:gd name="connsiteX27" fmla="*/ 1257300 w 2851406"/>
                <a:gd name="connsiteY27" fmla="*/ 2667000 h 3025230"/>
                <a:gd name="connsiteX28" fmla="*/ 1504950 w 2851406"/>
                <a:gd name="connsiteY28" fmla="*/ 2819400 h 3025230"/>
                <a:gd name="connsiteX29" fmla="*/ 2647950 w 2851406"/>
                <a:gd name="connsiteY29" fmla="*/ 2647950 h 3025230"/>
                <a:gd name="connsiteX30" fmla="*/ 2647950 w 2851406"/>
                <a:gd name="connsiteY30" fmla="*/ 2952750 h 3025230"/>
                <a:gd name="connsiteX31" fmla="*/ 0 w 2851406"/>
                <a:gd name="connsiteY31" fmla="*/ 3009900 h 3025230"/>
                <a:gd name="connsiteX32" fmla="*/ 9 w 2851406"/>
                <a:gd name="connsiteY32" fmla="*/ 3009787 h 3025230"/>
                <a:gd name="connsiteX33" fmla="*/ 1419225 w 2851406"/>
                <a:gd name="connsiteY33" fmla="*/ 2979157 h 3025230"/>
                <a:gd name="connsiteX34" fmla="*/ 1403526 w 2851406"/>
                <a:gd name="connsiteY34" fmla="*/ 2973410 h 3025230"/>
                <a:gd name="connsiteX35" fmla="*/ 388311 w 2851406"/>
                <a:gd name="connsiteY35" fmla="*/ 1600152 h 3025230"/>
                <a:gd name="connsiteX36" fmla="*/ 385297 w 2851406"/>
                <a:gd name="connsiteY36" fmla="*/ 1540457 h 3025230"/>
                <a:gd name="connsiteX37" fmla="*/ 375769 w 2851406"/>
                <a:gd name="connsiteY37" fmla="*/ 1524000 h 3025230"/>
                <a:gd name="connsiteX38" fmla="*/ 384438 w 2851406"/>
                <a:gd name="connsiteY38" fmla="*/ 1523447 h 3025230"/>
                <a:gd name="connsiteX39" fmla="*/ 379656 w 2851406"/>
                <a:gd name="connsiteY39" fmla="*/ 1428750 h 3025230"/>
                <a:gd name="connsiteX40" fmla="*/ 1118765 w 2851406"/>
                <a:gd name="connsiteY40" fmla="*/ 38653 h 3025230"/>
                <a:gd name="connsiteX41" fmla="*/ 1160496 w 2851406"/>
                <a:gd name="connsiteY41" fmla="*/ 13301 h 3025230"/>
                <a:gd name="connsiteX42" fmla="*/ 2038350 w 2851406"/>
                <a:gd name="connsiteY42" fmla="*/ 0 h 3025230"/>
                <a:gd name="connsiteX0" fmla="*/ 2038350 w 2851406"/>
                <a:gd name="connsiteY0" fmla="*/ 0 h 3025230"/>
                <a:gd name="connsiteX1" fmla="*/ 2095500 w 2851406"/>
                <a:gd name="connsiteY1" fmla="*/ 171450 h 3025230"/>
                <a:gd name="connsiteX2" fmla="*/ 2076450 w 2851406"/>
                <a:gd name="connsiteY2" fmla="*/ 228600 h 3025230"/>
                <a:gd name="connsiteX3" fmla="*/ 1507945 w 2851406"/>
                <a:gd name="connsiteY3" fmla="*/ 250179 h 3025230"/>
                <a:gd name="connsiteX4" fmla="*/ 1219200 w 2851406"/>
                <a:gd name="connsiteY4" fmla="*/ 323850 h 3025230"/>
                <a:gd name="connsiteX5" fmla="*/ 1181100 w 2851406"/>
                <a:gd name="connsiteY5" fmla="*/ 533400 h 3025230"/>
                <a:gd name="connsiteX6" fmla="*/ 1314450 w 2851406"/>
                <a:gd name="connsiteY6" fmla="*/ 571500 h 3025230"/>
                <a:gd name="connsiteX7" fmla="*/ 1924050 w 2851406"/>
                <a:gd name="connsiteY7" fmla="*/ 533400 h 3025230"/>
                <a:gd name="connsiteX8" fmla="*/ 2019300 w 2851406"/>
                <a:gd name="connsiteY8" fmla="*/ 692150 h 3025230"/>
                <a:gd name="connsiteX9" fmla="*/ 1962150 w 2851406"/>
                <a:gd name="connsiteY9" fmla="*/ 723900 h 3025230"/>
                <a:gd name="connsiteX10" fmla="*/ 552450 w 2851406"/>
                <a:gd name="connsiteY10" fmla="*/ 914400 h 3025230"/>
                <a:gd name="connsiteX11" fmla="*/ 590550 w 2851406"/>
                <a:gd name="connsiteY11" fmla="*/ 1314450 h 3025230"/>
                <a:gd name="connsiteX12" fmla="*/ 2343150 w 2851406"/>
                <a:gd name="connsiteY12" fmla="*/ 1104900 h 3025230"/>
                <a:gd name="connsiteX13" fmla="*/ 2362200 w 2851406"/>
                <a:gd name="connsiteY13" fmla="*/ 1352550 h 3025230"/>
                <a:gd name="connsiteX14" fmla="*/ 2343150 w 2851406"/>
                <a:gd name="connsiteY14" fmla="*/ 1416050 h 3025230"/>
                <a:gd name="connsiteX15" fmla="*/ 1276350 w 2851406"/>
                <a:gd name="connsiteY15" fmla="*/ 1466850 h 3025230"/>
                <a:gd name="connsiteX16" fmla="*/ 381000 w 2851406"/>
                <a:gd name="connsiteY16" fmla="*/ 1524000 h 3025230"/>
                <a:gd name="connsiteX17" fmla="*/ 590550 w 2851406"/>
                <a:gd name="connsiteY17" fmla="*/ 1885950 h 3025230"/>
                <a:gd name="connsiteX18" fmla="*/ 1562100 w 2851406"/>
                <a:gd name="connsiteY18" fmla="*/ 1752600 h 3025230"/>
                <a:gd name="connsiteX19" fmla="*/ 1600200 w 2851406"/>
                <a:gd name="connsiteY19" fmla="*/ 2000250 h 3025230"/>
                <a:gd name="connsiteX20" fmla="*/ 1346200 w 2851406"/>
                <a:gd name="connsiteY20" fmla="*/ 2082800 h 3025230"/>
                <a:gd name="connsiteX21" fmla="*/ 800100 w 2851406"/>
                <a:gd name="connsiteY21" fmla="*/ 2171700 h 3025230"/>
                <a:gd name="connsiteX22" fmla="*/ 1162050 w 2851406"/>
                <a:gd name="connsiteY22" fmla="*/ 2387600 h 3025230"/>
                <a:gd name="connsiteX23" fmla="*/ 2400300 w 2851406"/>
                <a:gd name="connsiteY23" fmla="*/ 2152650 h 3025230"/>
                <a:gd name="connsiteX24" fmla="*/ 2838450 w 2851406"/>
                <a:gd name="connsiteY24" fmla="*/ 2114550 h 3025230"/>
                <a:gd name="connsiteX25" fmla="*/ 2749550 w 2851406"/>
                <a:gd name="connsiteY25" fmla="*/ 2330450 h 3025230"/>
                <a:gd name="connsiteX26" fmla="*/ 2432050 w 2851406"/>
                <a:gd name="connsiteY26" fmla="*/ 2400300 h 3025230"/>
                <a:gd name="connsiteX27" fmla="*/ 1257300 w 2851406"/>
                <a:gd name="connsiteY27" fmla="*/ 2667000 h 3025230"/>
                <a:gd name="connsiteX28" fmla="*/ 1504950 w 2851406"/>
                <a:gd name="connsiteY28" fmla="*/ 2819400 h 3025230"/>
                <a:gd name="connsiteX29" fmla="*/ 2647950 w 2851406"/>
                <a:gd name="connsiteY29" fmla="*/ 2647950 h 3025230"/>
                <a:gd name="connsiteX30" fmla="*/ 2647950 w 2851406"/>
                <a:gd name="connsiteY30" fmla="*/ 2952750 h 3025230"/>
                <a:gd name="connsiteX31" fmla="*/ 0 w 2851406"/>
                <a:gd name="connsiteY31" fmla="*/ 3009900 h 3025230"/>
                <a:gd name="connsiteX32" fmla="*/ 1581159 w 2851406"/>
                <a:gd name="connsiteY32" fmla="*/ 2997087 h 3025230"/>
                <a:gd name="connsiteX33" fmla="*/ 1419225 w 2851406"/>
                <a:gd name="connsiteY33" fmla="*/ 2979157 h 3025230"/>
                <a:gd name="connsiteX34" fmla="*/ 1403526 w 2851406"/>
                <a:gd name="connsiteY34" fmla="*/ 2973410 h 3025230"/>
                <a:gd name="connsiteX35" fmla="*/ 388311 w 2851406"/>
                <a:gd name="connsiteY35" fmla="*/ 1600152 h 3025230"/>
                <a:gd name="connsiteX36" fmla="*/ 385297 w 2851406"/>
                <a:gd name="connsiteY36" fmla="*/ 1540457 h 3025230"/>
                <a:gd name="connsiteX37" fmla="*/ 375769 w 2851406"/>
                <a:gd name="connsiteY37" fmla="*/ 1524000 h 3025230"/>
                <a:gd name="connsiteX38" fmla="*/ 384438 w 2851406"/>
                <a:gd name="connsiteY38" fmla="*/ 1523447 h 3025230"/>
                <a:gd name="connsiteX39" fmla="*/ 379656 w 2851406"/>
                <a:gd name="connsiteY39" fmla="*/ 1428750 h 3025230"/>
                <a:gd name="connsiteX40" fmla="*/ 1118765 w 2851406"/>
                <a:gd name="connsiteY40" fmla="*/ 38653 h 3025230"/>
                <a:gd name="connsiteX41" fmla="*/ 1160496 w 2851406"/>
                <a:gd name="connsiteY41" fmla="*/ 13301 h 3025230"/>
                <a:gd name="connsiteX42" fmla="*/ 2038350 w 2851406"/>
                <a:gd name="connsiteY42" fmla="*/ 0 h 3025230"/>
                <a:gd name="connsiteX0" fmla="*/ 1662581 w 2475637"/>
                <a:gd name="connsiteY0" fmla="*/ 0 h 3025230"/>
                <a:gd name="connsiteX1" fmla="*/ 1719731 w 2475637"/>
                <a:gd name="connsiteY1" fmla="*/ 171450 h 3025230"/>
                <a:gd name="connsiteX2" fmla="*/ 1700681 w 2475637"/>
                <a:gd name="connsiteY2" fmla="*/ 228600 h 3025230"/>
                <a:gd name="connsiteX3" fmla="*/ 1132176 w 2475637"/>
                <a:gd name="connsiteY3" fmla="*/ 250179 h 3025230"/>
                <a:gd name="connsiteX4" fmla="*/ 843431 w 2475637"/>
                <a:gd name="connsiteY4" fmla="*/ 323850 h 3025230"/>
                <a:gd name="connsiteX5" fmla="*/ 805331 w 2475637"/>
                <a:gd name="connsiteY5" fmla="*/ 533400 h 3025230"/>
                <a:gd name="connsiteX6" fmla="*/ 938681 w 2475637"/>
                <a:gd name="connsiteY6" fmla="*/ 571500 h 3025230"/>
                <a:gd name="connsiteX7" fmla="*/ 1548281 w 2475637"/>
                <a:gd name="connsiteY7" fmla="*/ 533400 h 3025230"/>
                <a:gd name="connsiteX8" fmla="*/ 1643531 w 2475637"/>
                <a:gd name="connsiteY8" fmla="*/ 692150 h 3025230"/>
                <a:gd name="connsiteX9" fmla="*/ 1586381 w 2475637"/>
                <a:gd name="connsiteY9" fmla="*/ 723900 h 3025230"/>
                <a:gd name="connsiteX10" fmla="*/ 176681 w 2475637"/>
                <a:gd name="connsiteY10" fmla="*/ 914400 h 3025230"/>
                <a:gd name="connsiteX11" fmla="*/ 214781 w 2475637"/>
                <a:gd name="connsiteY11" fmla="*/ 1314450 h 3025230"/>
                <a:gd name="connsiteX12" fmla="*/ 1967381 w 2475637"/>
                <a:gd name="connsiteY12" fmla="*/ 1104900 h 3025230"/>
                <a:gd name="connsiteX13" fmla="*/ 1986431 w 2475637"/>
                <a:gd name="connsiteY13" fmla="*/ 1352550 h 3025230"/>
                <a:gd name="connsiteX14" fmla="*/ 1967381 w 2475637"/>
                <a:gd name="connsiteY14" fmla="*/ 1416050 h 3025230"/>
                <a:gd name="connsiteX15" fmla="*/ 900581 w 2475637"/>
                <a:gd name="connsiteY15" fmla="*/ 1466850 h 3025230"/>
                <a:gd name="connsiteX16" fmla="*/ 5231 w 2475637"/>
                <a:gd name="connsiteY16" fmla="*/ 1524000 h 3025230"/>
                <a:gd name="connsiteX17" fmla="*/ 214781 w 2475637"/>
                <a:gd name="connsiteY17" fmla="*/ 1885950 h 3025230"/>
                <a:gd name="connsiteX18" fmla="*/ 1186331 w 2475637"/>
                <a:gd name="connsiteY18" fmla="*/ 1752600 h 3025230"/>
                <a:gd name="connsiteX19" fmla="*/ 1224431 w 2475637"/>
                <a:gd name="connsiteY19" fmla="*/ 2000250 h 3025230"/>
                <a:gd name="connsiteX20" fmla="*/ 970431 w 2475637"/>
                <a:gd name="connsiteY20" fmla="*/ 2082800 h 3025230"/>
                <a:gd name="connsiteX21" fmla="*/ 424331 w 2475637"/>
                <a:gd name="connsiteY21" fmla="*/ 2171700 h 3025230"/>
                <a:gd name="connsiteX22" fmla="*/ 786281 w 2475637"/>
                <a:gd name="connsiteY22" fmla="*/ 2387600 h 3025230"/>
                <a:gd name="connsiteX23" fmla="*/ 2024531 w 2475637"/>
                <a:gd name="connsiteY23" fmla="*/ 2152650 h 3025230"/>
                <a:gd name="connsiteX24" fmla="*/ 2462681 w 2475637"/>
                <a:gd name="connsiteY24" fmla="*/ 2114550 h 3025230"/>
                <a:gd name="connsiteX25" fmla="*/ 2373781 w 2475637"/>
                <a:gd name="connsiteY25" fmla="*/ 2330450 h 3025230"/>
                <a:gd name="connsiteX26" fmla="*/ 2056281 w 2475637"/>
                <a:gd name="connsiteY26" fmla="*/ 2400300 h 3025230"/>
                <a:gd name="connsiteX27" fmla="*/ 881531 w 2475637"/>
                <a:gd name="connsiteY27" fmla="*/ 2667000 h 3025230"/>
                <a:gd name="connsiteX28" fmla="*/ 1129181 w 2475637"/>
                <a:gd name="connsiteY28" fmla="*/ 2819400 h 3025230"/>
                <a:gd name="connsiteX29" fmla="*/ 2272181 w 2475637"/>
                <a:gd name="connsiteY29" fmla="*/ 2647950 h 3025230"/>
                <a:gd name="connsiteX30" fmla="*/ 2272181 w 2475637"/>
                <a:gd name="connsiteY30" fmla="*/ 2952750 h 3025230"/>
                <a:gd name="connsiteX31" fmla="*/ 1218081 w 2475637"/>
                <a:gd name="connsiteY31" fmla="*/ 3009900 h 3025230"/>
                <a:gd name="connsiteX32" fmla="*/ 1205390 w 2475637"/>
                <a:gd name="connsiteY32" fmla="*/ 2997087 h 3025230"/>
                <a:gd name="connsiteX33" fmla="*/ 1043456 w 2475637"/>
                <a:gd name="connsiteY33" fmla="*/ 2979157 h 3025230"/>
                <a:gd name="connsiteX34" fmla="*/ 1027757 w 2475637"/>
                <a:gd name="connsiteY34" fmla="*/ 2973410 h 3025230"/>
                <a:gd name="connsiteX35" fmla="*/ 12542 w 2475637"/>
                <a:gd name="connsiteY35" fmla="*/ 1600152 h 3025230"/>
                <a:gd name="connsiteX36" fmla="*/ 9528 w 2475637"/>
                <a:gd name="connsiteY36" fmla="*/ 1540457 h 3025230"/>
                <a:gd name="connsiteX37" fmla="*/ 0 w 2475637"/>
                <a:gd name="connsiteY37" fmla="*/ 1524000 h 3025230"/>
                <a:gd name="connsiteX38" fmla="*/ 8669 w 2475637"/>
                <a:gd name="connsiteY38" fmla="*/ 1523447 h 3025230"/>
                <a:gd name="connsiteX39" fmla="*/ 3887 w 2475637"/>
                <a:gd name="connsiteY39" fmla="*/ 1428750 h 3025230"/>
                <a:gd name="connsiteX40" fmla="*/ 742996 w 2475637"/>
                <a:gd name="connsiteY40" fmla="*/ 38653 h 3025230"/>
                <a:gd name="connsiteX41" fmla="*/ 784727 w 2475637"/>
                <a:gd name="connsiteY41" fmla="*/ 13301 h 3025230"/>
                <a:gd name="connsiteX42" fmla="*/ 1662581 w 2475637"/>
                <a:gd name="connsiteY42" fmla="*/ 0 h 3025230"/>
                <a:gd name="connsiteX0" fmla="*/ 1662581 w 2475637"/>
                <a:gd name="connsiteY0" fmla="*/ 0 h 3066736"/>
                <a:gd name="connsiteX1" fmla="*/ 1719731 w 2475637"/>
                <a:gd name="connsiteY1" fmla="*/ 171450 h 3066736"/>
                <a:gd name="connsiteX2" fmla="*/ 1700681 w 2475637"/>
                <a:gd name="connsiteY2" fmla="*/ 228600 h 3066736"/>
                <a:gd name="connsiteX3" fmla="*/ 1132176 w 2475637"/>
                <a:gd name="connsiteY3" fmla="*/ 250179 h 3066736"/>
                <a:gd name="connsiteX4" fmla="*/ 843431 w 2475637"/>
                <a:gd name="connsiteY4" fmla="*/ 323850 h 3066736"/>
                <a:gd name="connsiteX5" fmla="*/ 805331 w 2475637"/>
                <a:gd name="connsiteY5" fmla="*/ 533400 h 3066736"/>
                <a:gd name="connsiteX6" fmla="*/ 938681 w 2475637"/>
                <a:gd name="connsiteY6" fmla="*/ 571500 h 3066736"/>
                <a:gd name="connsiteX7" fmla="*/ 1548281 w 2475637"/>
                <a:gd name="connsiteY7" fmla="*/ 533400 h 3066736"/>
                <a:gd name="connsiteX8" fmla="*/ 1643531 w 2475637"/>
                <a:gd name="connsiteY8" fmla="*/ 692150 h 3066736"/>
                <a:gd name="connsiteX9" fmla="*/ 1586381 w 2475637"/>
                <a:gd name="connsiteY9" fmla="*/ 723900 h 3066736"/>
                <a:gd name="connsiteX10" fmla="*/ 176681 w 2475637"/>
                <a:gd name="connsiteY10" fmla="*/ 914400 h 3066736"/>
                <a:gd name="connsiteX11" fmla="*/ 214781 w 2475637"/>
                <a:gd name="connsiteY11" fmla="*/ 1314450 h 3066736"/>
                <a:gd name="connsiteX12" fmla="*/ 1967381 w 2475637"/>
                <a:gd name="connsiteY12" fmla="*/ 1104900 h 3066736"/>
                <a:gd name="connsiteX13" fmla="*/ 1986431 w 2475637"/>
                <a:gd name="connsiteY13" fmla="*/ 1352550 h 3066736"/>
                <a:gd name="connsiteX14" fmla="*/ 1967381 w 2475637"/>
                <a:gd name="connsiteY14" fmla="*/ 1416050 h 3066736"/>
                <a:gd name="connsiteX15" fmla="*/ 900581 w 2475637"/>
                <a:gd name="connsiteY15" fmla="*/ 1466850 h 3066736"/>
                <a:gd name="connsiteX16" fmla="*/ 5231 w 2475637"/>
                <a:gd name="connsiteY16" fmla="*/ 1524000 h 3066736"/>
                <a:gd name="connsiteX17" fmla="*/ 214781 w 2475637"/>
                <a:gd name="connsiteY17" fmla="*/ 1885950 h 3066736"/>
                <a:gd name="connsiteX18" fmla="*/ 1186331 w 2475637"/>
                <a:gd name="connsiteY18" fmla="*/ 1752600 h 3066736"/>
                <a:gd name="connsiteX19" fmla="*/ 1224431 w 2475637"/>
                <a:gd name="connsiteY19" fmla="*/ 2000250 h 3066736"/>
                <a:gd name="connsiteX20" fmla="*/ 970431 w 2475637"/>
                <a:gd name="connsiteY20" fmla="*/ 2082800 h 3066736"/>
                <a:gd name="connsiteX21" fmla="*/ 424331 w 2475637"/>
                <a:gd name="connsiteY21" fmla="*/ 2171700 h 3066736"/>
                <a:gd name="connsiteX22" fmla="*/ 786281 w 2475637"/>
                <a:gd name="connsiteY22" fmla="*/ 2387600 h 3066736"/>
                <a:gd name="connsiteX23" fmla="*/ 2024531 w 2475637"/>
                <a:gd name="connsiteY23" fmla="*/ 2152650 h 3066736"/>
                <a:gd name="connsiteX24" fmla="*/ 2462681 w 2475637"/>
                <a:gd name="connsiteY24" fmla="*/ 2114550 h 3066736"/>
                <a:gd name="connsiteX25" fmla="*/ 2373781 w 2475637"/>
                <a:gd name="connsiteY25" fmla="*/ 2330450 h 3066736"/>
                <a:gd name="connsiteX26" fmla="*/ 2056281 w 2475637"/>
                <a:gd name="connsiteY26" fmla="*/ 2400300 h 3066736"/>
                <a:gd name="connsiteX27" fmla="*/ 881531 w 2475637"/>
                <a:gd name="connsiteY27" fmla="*/ 2667000 h 3066736"/>
                <a:gd name="connsiteX28" fmla="*/ 1129181 w 2475637"/>
                <a:gd name="connsiteY28" fmla="*/ 2819400 h 3066736"/>
                <a:gd name="connsiteX29" fmla="*/ 2272181 w 2475637"/>
                <a:gd name="connsiteY29" fmla="*/ 2647950 h 3066736"/>
                <a:gd name="connsiteX30" fmla="*/ 2272181 w 2475637"/>
                <a:gd name="connsiteY30" fmla="*/ 2952750 h 3066736"/>
                <a:gd name="connsiteX31" fmla="*/ 1218081 w 2475637"/>
                <a:gd name="connsiteY31" fmla="*/ 3009900 h 3066736"/>
                <a:gd name="connsiteX32" fmla="*/ 1205390 w 2475637"/>
                <a:gd name="connsiteY32" fmla="*/ 2997087 h 3066736"/>
                <a:gd name="connsiteX33" fmla="*/ 1043456 w 2475637"/>
                <a:gd name="connsiteY33" fmla="*/ 2979157 h 3066736"/>
                <a:gd name="connsiteX34" fmla="*/ 1027757 w 2475637"/>
                <a:gd name="connsiteY34" fmla="*/ 2973410 h 3066736"/>
                <a:gd name="connsiteX35" fmla="*/ 12542 w 2475637"/>
                <a:gd name="connsiteY35" fmla="*/ 1600152 h 3066736"/>
                <a:gd name="connsiteX36" fmla="*/ 9528 w 2475637"/>
                <a:gd name="connsiteY36" fmla="*/ 1540457 h 3066736"/>
                <a:gd name="connsiteX37" fmla="*/ 0 w 2475637"/>
                <a:gd name="connsiteY37" fmla="*/ 1524000 h 3066736"/>
                <a:gd name="connsiteX38" fmla="*/ 8669 w 2475637"/>
                <a:gd name="connsiteY38" fmla="*/ 1523447 h 3066736"/>
                <a:gd name="connsiteX39" fmla="*/ 3887 w 2475637"/>
                <a:gd name="connsiteY39" fmla="*/ 1428750 h 3066736"/>
                <a:gd name="connsiteX40" fmla="*/ 742996 w 2475637"/>
                <a:gd name="connsiteY40" fmla="*/ 38653 h 3066736"/>
                <a:gd name="connsiteX41" fmla="*/ 784727 w 2475637"/>
                <a:gd name="connsiteY41" fmla="*/ 13301 h 3066736"/>
                <a:gd name="connsiteX42" fmla="*/ 1662581 w 2475637"/>
                <a:gd name="connsiteY42" fmla="*/ 0 h 3066736"/>
                <a:gd name="connsiteX0" fmla="*/ 1662581 w 2475637"/>
                <a:gd name="connsiteY0" fmla="*/ 0 h 3066736"/>
                <a:gd name="connsiteX1" fmla="*/ 1719731 w 2475637"/>
                <a:gd name="connsiteY1" fmla="*/ 171450 h 3066736"/>
                <a:gd name="connsiteX2" fmla="*/ 1700681 w 2475637"/>
                <a:gd name="connsiteY2" fmla="*/ 228600 h 3066736"/>
                <a:gd name="connsiteX3" fmla="*/ 1132176 w 2475637"/>
                <a:gd name="connsiteY3" fmla="*/ 250179 h 3066736"/>
                <a:gd name="connsiteX4" fmla="*/ 843431 w 2475637"/>
                <a:gd name="connsiteY4" fmla="*/ 323850 h 3066736"/>
                <a:gd name="connsiteX5" fmla="*/ 805331 w 2475637"/>
                <a:gd name="connsiteY5" fmla="*/ 533400 h 3066736"/>
                <a:gd name="connsiteX6" fmla="*/ 938681 w 2475637"/>
                <a:gd name="connsiteY6" fmla="*/ 571500 h 3066736"/>
                <a:gd name="connsiteX7" fmla="*/ 1548281 w 2475637"/>
                <a:gd name="connsiteY7" fmla="*/ 533400 h 3066736"/>
                <a:gd name="connsiteX8" fmla="*/ 1643531 w 2475637"/>
                <a:gd name="connsiteY8" fmla="*/ 692150 h 3066736"/>
                <a:gd name="connsiteX9" fmla="*/ 1586381 w 2475637"/>
                <a:gd name="connsiteY9" fmla="*/ 723900 h 3066736"/>
                <a:gd name="connsiteX10" fmla="*/ 176681 w 2475637"/>
                <a:gd name="connsiteY10" fmla="*/ 914400 h 3066736"/>
                <a:gd name="connsiteX11" fmla="*/ 214781 w 2475637"/>
                <a:gd name="connsiteY11" fmla="*/ 1314450 h 3066736"/>
                <a:gd name="connsiteX12" fmla="*/ 1967381 w 2475637"/>
                <a:gd name="connsiteY12" fmla="*/ 1104900 h 3066736"/>
                <a:gd name="connsiteX13" fmla="*/ 1986431 w 2475637"/>
                <a:gd name="connsiteY13" fmla="*/ 1352550 h 3066736"/>
                <a:gd name="connsiteX14" fmla="*/ 1967381 w 2475637"/>
                <a:gd name="connsiteY14" fmla="*/ 1416050 h 3066736"/>
                <a:gd name="connsiteX15" fmla="*/ 900581 w 2475637"/>
                <a:gd name="connsiteY15" fmla="*/ 1466850 h 3066736"/>
                <a:gd name="connsiteX16" fmla="*/ 5231 w 2475637"/>
                <a:gd name="connsiteY16" fmla="*/ 1524000 h 3066736"/>
                <a:gd name="connsiteX17" fmla="*/ 214781 w 2475637"/>
                <a:gd name="connsiteY17" fmla="*/ 1885950 h 3066736"/>
                <a:gd name="connsiteX18" fmla="*/ 1186331 w 2475637"/>
                <a:gd name="connsiteY18" fmla="*/ 1752600 h 3066736"/>
                <a:gd name="connsiteX19" fmla="*/ 1224431 w 2475637"/>
                <a:gd name="connsiteY19" fmla="*/ 2000250 h 3066736"/>
                <a:gd name="connsiteX20" fmla="*/ 970431 w 2475637"/>
                <a:gd name="connsiteY20" fmla="*/ 2082800 h 3066736"/>
                <a:gd name="connsiteX21" fmla="*/ 424331 w 2475637"/>
                <a:gd name="connsiteY21" fmla="*/ 2171700 h 3066736"/>
                <a:gd name="connsiteX22" fmla="*/ 786281 w 2475637"/>
                <a:gd name="connsiteY22" fmla="*/ 2387600 h 3066736"/>
                <a:gd name="connsiteX23" fmla="*/ 2024531 w 2475637"/>
                <a:gd name="connsiteY23" fmla="*/ 2152650 h 3066736"/>
                <a:gd name="connsiteX24" fmla="*/ 2462681 w 2475637"/>
                <a:gd name="connsiteY24" fmla="*/ 2114550 h 3066736"/>
                <a:gd name="connsiteX25" fmla="*/ 2373781 w 2475637"/>
                <a:gd name="connsiteY25" fmla="*/ 2330450 h 3066736"/>
                <a:gd name="connsiteX26" fmla="*/ 2056281 w 2475637"/>
                <a:gd name="connsiteY26" fmla="*/ 2400300 h 3066736"/>
                <a:gd name="connsiteX27" fmla="*/ 881531 w 2475637"/>
                <a:gd name="connsiteY27" fmla="*/ 2667000 h 3066736"/>
                <a:gd name="connsiteX28" fmla="*/ 1129181 w 2475637"/>
                <a:gd name="connsiteY28" fmla="*/ 2819400 h 3066736"/>
                <a:gd name="connsiteX29" fmla="*/ 2272181 w 2475637"/>
                <a:gd name="connsiteY29" fmla="*/ 2647950 h 3066736"/>
                <a:gd name="connsiteX30" fmla="*/ 2272181 w 2475637"/>
                <a:gd name="connsiteY30" fmla="*/ 2952750 h 3066736"/>
                <a:gd name="connsiteX31" fmla="*/ 1218081 w 2475637"/>
                <a:gd name="connsiteY31" fmla="*/ 3009900 h 3066736"/>
                <a:gd name="connsiteX32" fmla="*/ 1205390 w 2475637"/>
                <a:gd name="connsiteY32" fmla="*/ 3035187 h 3066736"/>
                <a:gd name="connsiteX33" fmla="*/ 1043456 w 2475637"/>
                <a:gd name="connsiteY33" fmla="*/ 2979157 h 3066736"/>
                <a:gd name="connsiteX34" fmla="*/ 1027757 w 2475637"/>
                <a:gd name="connsiteY34" fmla="*/ 2973410 h 3066736"/>
                <a:gd name="connsiteX35" fmla="*/ 12542 w 2475637"/>
                <a:gd name="connsiteY35" fmla="*/ 1600152 h 3066736"/>
                <a:gd name="connsiteX36" fmla="*/ 9528 w 2475637"/>
                <a:gd name="connsiteY36" fmla="*/ 1540457 h 3066736"/>
                <a:gd name="connsiteX37" fmla="*/ 0 w 2475637"/>
                <a:gd name="connsiteY37" fmla="*/ 1524000 h 3066736"/>
                <a:gd name="connsiteX38" fmla="*/ 8669 w 2475637"/>
                <a:gd name="connsiteY38" fmla="*/ 1523447 h 3066736"/>
                <a:gd name="connsiteX39" fmla="*/ 3887 w 2475637"/>
                <a:gd name="connsiteY39" fmla="*/ 1428750 h 3066736"/>
                <a:gd name="connsiteX40" fmla="*/ 742996 w 2475637"/>
                <a:gd name="connsiteY40" fmla="*/ 38653 h 3066736"/>
                <a:gd name="connsiteX41" fmla="*/ 784727 w 2475637"/>
                <a:gd name="connsiteY41" fmla="*/ 13301 h 3066736"/>
                <a:gd name="connsiteX42" fmla="*/ 1662581 w 2475637"/>
                <a:gd name="connsiteY42" fmla="*/ 0 h 306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475637" h="3066736">
                  <a:moveTo>
                    <a:pt x="1662581" y="0"/>
                  </a:moveTo>
                  <a:lnTo>
                    <a:pt x="1719731" y="171450"/>
                  </a:lnTo>
                  <a:lnTo>
                    <a:pt x="1700681" y="228600"/>
                  </a:lnTo>
                  <a:cubicBezTo>
                    <a:pt x="1521763" y="248493"/>
                    <a:pt x="1311094" y="230286"/>
                    <a:pt x="1132176" y="250179"/>
                  </a:cubicBezTo>
                  <a:lnTo>
                    <a:pt x="843431" y="323850"/>
                  </a:lnTo>
                  <a:lnTo>
                    <a:pt x="805331" y="533400"/>
                  </a:lnTo>
                  <a:cubicBezTo>
                    <a:pt x="849781" y="546100"/>
                    <a:pt x="868831" y="596900"/>
                    <a:pt x="938681" y="571500"/>
                  </a:cubicBezTo>
                  <a:cubicBezTo>
                    <a:pt x="1141881" y="558800"/>
                    <a:pt x="1338731" y="482600"/>
                    <a:pt x="1548281" y="533400"/>
                  </a:cubicBezTo>
                  <a:cubicBezTo>
                    <a:pt x="1599081" y="565150"/>
                    <a:pt x="1675281" y="654050"/>
                    <a:pt x="1643531" y="692150"/>
                  </a:cubicBezTo>
                  <a:lnTo>
                    <a:pt x="1586381" y="723900"/>
                  </a:lnTo>
                  <a:cubicBezTo>
                    <a:pt x="1535581" y="844550"/>
                    <a:pt x="646581" y="850900"/>
                    <a:pt x="176681" y="914400"/>
                  </a:cubicBezTo>
                  <a:cubicBezTo>
                    <a:pt x="189381" y="1047750"/>
                    <a:pt x="144931" y="1187450"/>
                    <a:pt x="214781" y="1314450"/>
                  </a:cubicBezTo>
                  <a:cubicBezTo>
                    <a:pt x="424331" y="1358900"/>
                    <a:pt x="1751481" y="1028700"/>
                    <a:pt x="1967381" y="1104900"/>
                  </a:cubicBezTo>
                  <a:cubicBezTo>
                    <a:pt x="2049931" y="1270000"/>
                    <a:pt x="2005481" y="1320800"/>
                    <a:pt x="1986431" y="1352550"/>
                  </a:cubicBezTo>
                  <a:lnTo>
                    <a:pt x="1967381" y="1416050"/>
                  </a:lnTo>
                  <a:lnTo>
                    <a:pt x="900581" y="1466850"/>
                  </a:lnTo>
                  <a:lnTo>
                    <a:pt x="5231" y="1524000"/>
                  </a:lnTo>
                  <a:lnTo>
                    <a:pt x="214781" y="1885950"/>
                  </a:lnTo>
                  <a:lnTo>
                    <a:pt x="1186331" y="1752600"/>
                  </a:lnTo>
                  <a:cubicBezTo>
                    <a:pt x="1287931" y="1847850"/>
                    <a:pt x="1287931" y="1917700"/>
                    <a:pt x="1224431" y="2000250"/>
                  </a:cubicBezTo>
                  <a:cubicBezTo>
                    <a:pt x="1160931" y="2063750"/>
                    <a:pt x="1110131" y="2032000"/>
                    <a:pt x="970431" y="2082800"/>
                  </a:cubicBezTo>
                  <a:lnTo>
                    <a:pt x="424331" y="2171700"/>
                  </a:lnTo>
                  <a:cubicBezTo>
                    <a:pt x="544981" y="2228850"/>
                    <a:pt x="671981" y="2368550"/>
                    <a:pt x="786281" y="2387600"/>
                  </a:cubicBezTo>
                  <a:cubicBezTo>
                    <a:pt x="1021231" y="2368550"/>
                    <a:pt x="1611781" y="2216150"/>
                    <a:pt x="2024531" y="2152650"/>
                  </a:cubicBezTo>
                  <a:cubicBezTo>
                    <a:pt x="2170581" y="2139950"/>
                    <a:pt x="2316631" y="2063750"/>
                    <a:pt x="2462681" y="2114550"/>
                  </a:cubicBezTo>
                  <a:cubicBezTo>
                    <a:pt x="2500781" y="2209800"/>
                    <a:pt x="2449981" y="2247900"/>
                    <a:pt x="2373781" y="2330450"/>
                  </a:cubicBezTo>
                  <a:lnTo>
                    <a:pt x="2056281" y="2400300"/>
                  </a:lnTo>
                  <a:lnTo>
                    <a:pt x="881531" y="2667000"/>
                  </a:lnTo>
                  <a:cubicBezTo>
                    <a:pt x="964081" y="2717800"/>
                    <a:pt x="1040281" y="2813050"/>
                    <a:pt x="1129181" y="2819400"/>
                  </a:cubicBezTo>
                  <a:cubicBezTo>
                    <a:pt x="1522881" y="2806700"/>
                    <a:pt x="2132481" y="2552700"/>
                    <a:pt x="2272181" y="2647950"/>
                  </a:cubicBezTo>
                  <a:cubicBezTo>
                    <a:pt x="2411881" y="2768600"/>
                    <a:pt x="2380131" y="2870200"/>
                    <a:pt x="2272181" y="2952750"/>
                  </a:cubicBezTo>
                  <a:cubicBezTo>
                    <a:pt x="1980081" y="3086100"/>
                    <a:pt x="1535581" y="3098800"/>
                    <a:pt x="1218081" y="3009900"/>
                  </a:cubicBezTo>
                  <a:cubicBezTo>
                    <a:pt x="1218084" y="3009862"/>
                    <a:pt x="1205387" y="3035225"/>
                    <a:pt x="1205390" y="3035187"/>
                  </a:cubicBezTo>
                  <a:lnTo>
                    <a:pt x="1043456" y="2979157"/>
                  </a:lnTo>
                  <a:lnTo>
                    <a:pt x="1027757" y="2973410"/>
                  </a:lnTo>
                  <a:cubicBezTo>
                    <a:pt x="476212" y="2740127"/>
                    <a:pt x="75498" y="2220064"/>
                    <a:pt x="12542" y="1600152"/>
                  </a:cubicBezTo>
                  <a:lnTo>
                    <a:pt x="9528" y="1540457"/>
                  </a:lnTo>
                  <a:lnTo>
                    <a:pt x="0" y="1524000"/>
                  </a:lnTo>
                  <a:lnTo>
                    <a:pt x="8669" y="1523447"/>
                  </a:lnTo>
                  <a:lnTo>
                    <a:pt x="3887" y="1428750"/>
                  </a:lnTo>
                  <a:cubicBezTo>
                    <a:pt x="3887" y="850094"/>
                    <a:pt x="297071" y="339914"/>
                    <a:pt x="742996" y="38653"/>
                  </a:cubicBezTo>
                  <a:lnTo>
                    <a:pt x="784727" y="13301"/>
                  </a:lnTo>
                  <a:lnTo>
                    <a:pt x="1662581" y="0"/>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2" name="任意多边形 310"/>
            <p:cNvSpPr/>
            <p:nvPr/>
          </p:nvSpPr>
          <p:spPr>
            <a:xfrm>
              <a:off x="3539990" y="1895398"/>
              <a:ext cx="1806607" cy="2649906"/>
            </a:xfrm>
            <a:custGeom>
              <a:avLst/>
              <a:gdLst>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00100 w 1793368"/>
                <a:gd name="connsiteY7" fmla="*/ 23895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634384 w 1793368"/>
                <a:gd name="connsiteY20" fmla="*/ 384538 h 2656256"/>
                <a:gd name="connsiteX21" fmla="*/ 1638775 w 1793368"/>
                <a:gd name="connsiteY21" fmla="*/ 516278 h 2656256"/>
                <a:gd name="connsiteX22" fmla="*/ 1638089 w 1793368"/>
                <a:gd name="connsiteY22" fmla="*/ 516320 h 2656256"/>
                <a:gd name="connsiteX23" fmla="*/ 1633697 w 1793368"/>
                <a:gd name="connsiteY23" fmla="*/ 384570 h 2656256"/>
                <a:gd name="connsiteX24" fmla="*/ 929537 w 1793368"/>
                <a:gd name="connsiteY24" fmla="*/ 0 h 2656256"/>
                <a:gd name="connsiteX25" fmla="*/ 1054259 w 1793368"/>
                <a:gd name="connsiteY25" fmla="*/ 75771 h 2656256"/>
                <a:gd name="connsiteX26" fmla="*/ 1183314 w 1793368"/>
                <a:gd name="connsiteY26" fmla="*/ 172276 h 2656256"/>
                <a:gd name="connsiteX27" fmla="*/ 1272228 w 1793368"/>
                <a:gd name="connsiteY27" fmla="*/ 253087 h 2656256"/>
                <a:gd name="connsiteX28" fmla="*/ 1272779 w 1793368"/>
                <a:gd name="connsiteY28" fmla="*/ 269869 h 2656256"/>
                <a:gd name="connsiteX29" fmla="*/ 1114425 w 1793368"/>
                <a:gd name="connsiteY29" fmla="*/ 284531 h 2656256"/>
                <a:gd name="connsiteX30" fmla="*/ 1009650 w 1793368"/>
                <a:gd name="connsiteY30" fmla="*/ 303581 h 2656256"/>
                <a:gd name="connsiteX31" fmla="*/ 304800 w 1793368"/>
                <a:gd name="connsiteY31" fmla="*/ 341681 h 2656256"/>
                <a:gd name="connsiteX32" fmla="*/ 238125 w 1793368"/>
                <a:gd name="connsiteY32" fmla="*/ 84506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00100 w 1793368"/>
                <a:gd name="connsiteY7" fmla="*/ 23895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00100 w 1793368"/>
                <a:gd name="connsiteY7" fmla="*/ 23895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19150 w 1793368"/>
                <a:gd name="connsiteY7" fmla="*/ 24276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19150 w 1793368"/>
                <a:gd name="connsiteY7" fmla="*/ 24276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82317"/>
                <a:gd name="connsiteX1" fmla="*/ 1571264 w 1793368"/>
                <a:gd name="connsiteY1" fmla="*/ 631429 h 2682317"/>
                <a:gd name="connsiteX2" fmla="*/ 1793368 w 1793368"/>
                <a:gd name="connsiteY2" fmla="*/ 1465868 h 2682317"/>
                <a:gd name="connsiteX3" fmla="*/ 1410560 w 1793368"/>
                <a:gd name="connsiteY3" fmla="*/ 2532214 h 2682317"/>
                <a:gd name="connsiteX4" fmla="*/ 1338081 w 1793368"/>
                <a:gd name="connsiteY4" fmla="*/ 2611961 h 2682317"/>
                <a:gd name="connsiteX5" fmla="*/ 1318274 w 1793368"/>
                <a:gd name="connsiteY5" fmla="*/ 2630825 h 2682317"/>
                <a:gd name="connsiteX6" fmla="*/ 790575 w 1793368"/>
                <a:gd name="connsiteY6" fmla="*/ 2656256 h 2682317"/>
                <a:gd name="connsiteX7" fmla="*/ 819150 w 1793368"/>
                <a:gd name="connsiteY7" fmla="*/ 2427656 h 2682317"/>
                <a:gd name="connsiteX8" fmla="*/ 1504950 w 1793368"/>
                <a:gd name="connsiteY8" fmla="*/ 2360981 h 2682317"/>
                <a:gd name="connsiteX9" fmla="*/ 1628775 w 1793368"/>
                <a:gd name="connsiteY9" fmla="*/ 1989506 h 2682317"/>
                <a:gd name="connsiteX10" fmla="*/ 28575 w 1793368"/>
                <a:gd name="connsiteY10" fmla="*/ 2046656 h 2682317"/>
                <a:gd name="connsiteX11" fmla="*/ 0 w 1793368"/>
                <a:gd name="connsiteY11" fmla="*/ 1799006 h 2682317"/>
                <a:gd name="connsiteX12" fmla="*/ 1581150 w 1793368"/>
                <a:gd name="connsiteY12" fmla="*/ 1694231 h 2682317"/>
                <a:gd name="connsiteX13" fmla="*/ 1571625 w 1793368"/>
                <a:gd name="connsiteY13" fmla="*/ 1427531 h 2682317"/>
                <a:gd name="connsiteX14" fmla="*/ 1114425 w 1793368"/>
                <a:gd name="connsiteY14" fmla="*/ 1437056 h 2682317"/>
                <a:gd name="connsiteX15" fmla="*/ 1095375 w 1793368"/>
                <a:gd name="connsiteY15" fmla="*/ 1198931 h 2682317"/>
                <a:gd name="connsiteX16" fmla="*/ 1562100 w 1793368"/>
                <a:gd name="connsiteY16" fmla="*/ 1208456 h 2682317"/>
                <a:gd name="connsiteX17" fmla="*/ 1409700 w 1793368"/>
                <a:gd name="connsiteY17" fmla="*/ 789356 h 2682317"/>
                <a:gd name="connsiteX18" fmla="*/ 600075 w 1793368"/>
                <a:gd name="connsiteY18" fmla="*/ 836981 h 2682317"/>
                <a:gd name="connsiteX19" fmla="*/ 552450 w 1793368"/>
                <a:gd name="connsiteY19" fmla="*/ 589331 h 2682317"/>
                <a:gd name="connsiteX20" fmla="*/ 1508350 w 1793368"/>
                <a:gd name="connsiteY20" fmla="*/ 530636 h 2682317"/>
                <a:gd name="connsiteX21" fmla="*/ 1634384 w 1793368"/>
                <a:gd name="connsiteY21" fmla="*/ 384538 h 2682317"/>
                <a:gd name="connsiteX22" fmla="*/ 1638775 w 1793368"/>
                <a:gd name="connsiteY22" fmla="*/ 516278 h 2682317"/>
                <a:gd name="connsiteX23" fmla="*/ 1638089 w 1793368"/>
                <a:gd name="connsiteY23" fmla="*/ 516320 h 2682317"/>
                <a:gd name="connsiteX24" fmla="*/ 1633697 w 1793368"/>
                <a:gd name="connsiteY24" fmla="*/ 384570 h 2682317"/>
                <a:gd name="connsiteX25" fmla="*/ 1634384 w 1793368"/>
                <a:gd name="connsiteY25" fmla="*/ 384538 h 2682317"/>
                <a:gd name="connsiteX26" fmla="*/ 929537 w 1793368"/>
                <a:gd name="connsiteY26" fmla="*/ 0 h 2682317"/>
                <a:gd name="connsiteX27" fmla="*/ 1054259 w 1793368"/>
                <a:gd name="connsiteY27" fmla="*/ 75771 h 2682317"/>
                <a:gd name="connsiteX28" fmla="*/ 1183314 w 1793368"/>
                <a:gd name="connsiteY28" fmla="*/ 172276 h 2682317"/>
                <a:gd name="connsiteX29" fmla="*/ 1272228 w 1793368"/>
                <a:gd name="connsiteY29" fmla="*/ 253087 h 2682317"/>
                <a:gd name="connsiteX30" fmla="*/ 1272779 w 1793368"/>
                <a:gd name="connsiteY30" fmla="*/ 269869 h 2682317"/>
                <a:gd name="connsiteX31" fmla="*/ 1114425 w 1793368"/>
                <a:gd name="connsiteY31" fmla="*/ 284531 h 2682317"/>
                <a:gd name="connsiteX32" fmla="*/ 1009650 w 1793368"/>
                <a:gd name="connsiteY32" fmla="*/ 303581 h 2682317"/>
                <a:gd name="connsiteX33" fmla="*/ 304800 w 1793368"/>
                <a:gd name="connsiteY33" fmla="*/ 341681 h 2682317"/>
                <a:gd name="connsiteX34" fmla="*/ 238125 w 1793368"/>
                <a:gd name="connsiteY34" fmla="*/ 84506 h 2682317"/>
                <a:gd name="connsiteX35" fmla="*/ 929537 w 1793368"/>
                <a:gd name="connsiteY35" fmla="*/ 0 h 2682317"/>
                <a:gd name="connsiteX0" fmla="*/ 1508350 w 1793368"/>
                <a:gd name="connsiteY0" fmla="*/ 530636 h 2650404"/>
                <a:gd name="connsiteX1" fmla="*/ 1571264 w 1793368"/>
                <a:gd name="connsiteY1" fmla="*/ 631429 h 2650404"/>
                <a:gd name="connsiteX2" fmla="*/ 1793368 w 1793368"/>
                <a:gd name="connsiteY2" fmla="*/ 1465868 h 2650404"/>
                <a:gd name="connsiteX3" fmla="*/ 1410560 w 1793368"/>
                <a:gd name="connsiteY3" fmla="*/ 2532214 h 2650404"/>
                <a:gd name="connsiteX4" fmla="*/ 1338081 w 1793368"/>
                <a:gd name="connsiteY4" fmla="*/ 2611961 h 2650404"/>
                <a:gd name="connsiteX5" fmla="*/ 1318274 w 1793368"/>
                <a:gd name="connsiteY5" fmla="*/ 2630825 h 2650404"/>
                <a:gd name="connsiteX6" fmla="*/ 835025 w 1793368"/>
                <a:gd name="connsiteY6" fmla="*/ 2611806 h 2650404"/>
                <a:gd name="connsiteX7" fmla="*/ 819150 w 1793368"/>
                <a:gd name="connsiteY7" fmla="*/ 2427656 h 2650404"/>
                <a:gd name="connsiteX8" fmla="*/ 1504950 w 1793368"/>
                <a:gd name="connsiteY8" fmla="*/ 2360981 h 2650404"/>
                <a:gd name="connsiteX9" fmla="*/ 1628775 w 1793368"/>
                <a:gd name="connsiteY9" fmla="*/ 1989506 h 2650404"/>
                <a:gd name="connsiteX10" fmla="*/ 28575 w 1793368"/>
                <a:gd name="connsiteY10" fmla="*/ 2046656 h 2650404"/>
                <a:gd name="connsiteX11" fmla="*/ 0 w 1793368"/>
                <a:gd name="connsiteY11" fmla="*/ 1799006 h 2650404"/>
                <a:gd name="connsiteX12" fmla="*/ 1581150 w 1793368"/>
                <a:gd name="connsiteY12" fmla="*/ 1694231 h 2650404"/>
                <a:gd name="connsiteX13" fmla="*/ 1571625 w 1793368"/>
                <a:gd name="connsiteY13" fmla="*/ 1427531 h 2650404"/>
                <a:gd name="connsiteX14" fmla="*/ 1114425 w 1793368"/>
                <a:gd name="connsiteY14" fmla="*/ 1437056 h 2650404"/>
                <a:gd name="connsiteX15" fmla="*/ 1095375 w 1793368"/>
                <a:gd name="connsiteY15" fmla="*/ 1198931 h 2650404"/>
                <a:gd name="connsiteX16" fmla="*/ 1562100 w 1793368"/>
                <a:gd name="connsiteY16" fmla="*/ 1208456 h 2650404"/>
                <a:gd name="connsiteX17" fmla="*/ 1409700 w 1793368"/>
                <a:gd name="connsiteY17" fmla="*/ 789356 h 2650404"/>
                <a:gd name="connsiteX18" fmla="*/ 600075 w 1793368"/>
                <a:gd name="connsiteY18" fmla="*/ 836981 h 2650404"/>
                <a:gd name="connsiteX19" fmla="*/ 552450 w 1793368"/>
                <a:gd name="connsiteY19" fmla="*/ 589331 h 2650404"/>
                <a:gd name="connsiteX20" fmla="*/ 1508350 w 1793368"/>
                <a:gd name="connsiteY20" fmla="*/ 530636 h 2650404"/>
                <a:gd name="connsiteX21" fmla="*/ 1634384 w 1793368"/>
                <a:gd name="connsiteY21" fmla="*/ 384538 h 2650404"/>
                <a:gd name="connsiteX22" fmla="*/ 1638775 w 1793368"/>
                <a:gd name="connsiteY22" fmla="*/ 516278 h 2650404"/>
                <a:gd name="connsiteX23" fmla="*/ 1638089 w 1793368"/>
                <a:gd name="connsiteY23" fmla="*/ 516320 h 2650404"/>
                <a:gd name="connsiteX24" fmla="*/ 1633697 w 1793368"/>
                <a:gd name="connsiteY24" fmla="*/ 384570 h 2650404"/>
                <a:gd name="connsiteX25" fmla="*/ 1634384 w 1793368"/>
                <a:gd name="connsiteY25" fmla="*/ 384538 h 2650404"/>
                <a:gd name="connsiteX26" fmla="*/ 929537 w 1793368"/>
                <a:gd name="connsiteY26" fmla="*/ 0 h 2650404"/>
                <a:gd name="connsiteX27" fmla="*/ 1054259 w 1793368"/>
                <a:gd name="connsiteY27" fmla="*/ 75771 h 2650404"/>
                <a:gd name="connsiteX28" fmla="*/ 1183314 w 1793368"/>
                <a:gd name="connsiteY28" fmla="*/ 172276 h 2650404"/>
                <a:gd name="connsiteX29" fmla="*/ 1272228 w 1793368"/>
                <a:gd name="connsiteY29" fmla="*/ 253087 h 2650404"/>
                <a:gd name="connsiteX30" fmla="*/ 1272779 w 1793368"/>
                <a:gd name="connsiteY30" fmla="*/ 269869 h 2650404"/>
                <a:gd name="connsiteX31" fmla="*/ 1114425 w 1793368"/>
                <a:gd name="connsiteY31" fmla="*/ 284531 h 2650404"/>
                <a:gd name="connsiteX32" fmla="*/ 1009650 w 1793368"/>
                <a:gd name="connsiteY32" fmla="*/ 303581 h 2650404"/>
                <a:gd name="connsiteX33" fmla="*/ 304800 w 1793368"/>
                <a:gd name="connsiteY33" fmla="*/ 341681 h 2650404"/>
                <a:gd name="connsiteX34" fmla="*/ 238125 w 1793368"/>
                <a:gd name="connsiteY34" fmla="*/ 84506 h 2650404"/>
                <a:gd name="connsiteX35" fmla="*/ 929537 w 1793368"/>
                <a:gd name="connsiteY35" fmla="*/ 0 h 2650404"/>
                <a:gd name="connsiteX0" fmla="*/ 1508350 w 1793368"/>
                <a:gd name="connsiteY0" fmla="*/ 530636 h 2650404"/>
                <a:gd name="connsiteX1" fmla="*/ 1571264 w 1793368"/>
                <a:gd name="connsiteY1" fmla="*/ 631429 h 2650404"/>
                <a:gd name="connsiteX2" fmla="*/ 1793368 w 1793368"/>
                <a:gd name="connsiteY2" fmla="*/ 1465868 h 2650404"/>
                <a:gd name="connsiteX3" fmla="*/ 1410560 w 1793368"/>
                <a:gd name="connsiteY3" fmla="*/ 2532214 h 2650404"/>
                <a:gd name="connsiteX4" fmla="*/ 1338081 w 1793368"/>
                <a:gd name="connsiteY4" fmla="*/ 2611961 h 2650404"/>
                <a:gd name="connsiteX5" fmla="*/ 1318274 w 1793368"/>
                <a:gd name="connsiteY5" fmla="*/ 2630825 h 2650404"/>
                <a:gd name="connsiteX6" fmla="*/ 835025 w 1793368"/>
                <a:gd name="connsiteY6" fmla="*/ 2611806 h 2650404"/>
                <a:gd name="connsiteX7" fmla="*/ 819150 w 1793368"/>
                <a:gd name="connsiteY7" fmla="*/ 2427656 h 2650404"/>
                <a:gd name="connsiteX8" fmla="*/ 1504950 w 1793368"/>
                <a:gd name="connsiteY8" fmla="*/ 2360981 h 2650404"/>
                <a:gd name="connsiteX9" fmla="*/ 1628775 w 1793368"/>
                <a:gd name="connsiteY9" fmla="*/ 1989506 h 2650404"/>
                <a:gd name="connsiteX10" fmla="*/ 28575 w 1793368"/>
                <a:gd name="connsiteY10" fmla="*/ 2046656 h 2650404"/>
                <a:gd name="connsiteX11" fmla="*/ 0 w 1793368"/>
                <a:gd name="connsiteY11" fmla="*/ 1799006 h 2650404"/>
                <a:gd name="connsiteX12" fmla="*/ 1581150 w 1793368"/>
                <a:gd name="connsiteY12" fmla="*/ 1694231 h 2650404"/>
                <a:gd name="connsiteX13" fmla="*/ 1571625 w 1793368"/>
                <a:gd name="connsiteY13" fmla="*/ 1427531 h 2650404"/>
                <a:gd name="connsiteX14" fmla="*/ 1114425 w 1793368"/>
                <a:gd name="connsiteY14" fmla="*/ 1437056 h 2650404"/>
                <a:gd name="connsiteX15" fmla="*/ 1095375 w 1793368"/>
                <a:gd name="connsiteY15" fmla="*/ 1198931 h 2650404"/>
                <a:gd name="connsiteX16" fmla="*/ 1562100 w 1793368"/>
                <a:gd name="connsiteY16" fmla="*/ 1208456 h 2650404"/>
                <a:gd name="connsiteX17" fmla="*/ 1409700 w 1793368"/>
                <a:gd name="connsiteY17" fmla="*/ 789356 h 2650404"/>
                <a:gd name="connsiteX18" fmla="*/ 600075 w 1793368"/>
                <a:gd name="connsiteY18" fmla="*/ 836981 h 2650404"/>
                <a:gd name="connsiteX19" fmla="*/ 552450 w 1793368"/>
                <a:gd name="connsiteY19" fmla="*/ 589331 h 2650404"/>
                <a:gd name="connsiteX20" fmla="*/ 1508350 w 1793368"/>
                <a:gd name="connsiteY20" fmla="*/ 530636 h 2650404"/>
                <a:gd name="connsiteX21" fmla="*/ 1634384 w 1793368"/>
                <a:gd name="connsiteY21" fmla="*/ 384538 h 2650404"/>
                <a:gd name="connsiteX22" fmla="*/ 1638775 w 1793368"/>
                <a:gd name="connsiteY22" fmla="*/ 516278 h 2650404"/>
                <a:gd name="connsiteX23" fmla="*/ 1638089 w 1793368"/>
                <a:gd name="connsiteY23" fmla="*/ 516320 h 2650404"/>
                <a:gd name="connsiteX24" fmla="*/ 1633697 w 1793368"/>
                <a:gd name="connsiteY24" fmla="*/ 384570 h 2650404"/>
                <a:gd name="connsiteX25" fmla="*/ 1634384 w 1793368"/>
                <a:gd name="connsiteY25" fmla="*/ 384538 h 2650404"/>
                <a:gd name="connsiteX26" fmla="*/ 929537 w 1793368"/>
                <a:gd name="connsiteY26" fmla="*/ 0 h 2650404"/>
                <a:gd name="connsiteX27" fmla="*/ 1054259 w 1793368"/>
                <a:gd name="connsiteY27" fmla="*/ 75771 h 2650404"/>
                <a:gd name="connsiteX28" fmla="*/ 1183314 w 1793368"/>
                <a:gd name="connsiteY28" fmla="*/ 172276 h 2650404"/>
                <a:gd name="connsiteX29" fmla="*/ 1272228 w 1793368"/>
                <a:gd name="connsiteY29" fmla="*/ 253087 h 2650404"/>
                <a:gd name="connsiteX30" fmla="*/ 1272779 w 1793368"/>
                <a:gd name="connsiteY30" fmla="*/ 269869 h 2650404"/>
                <a:gd name="connsiteX31" fmla="*/ 1114425 w 1793368"/>
                <a:gd name="connsiteY31" fmla="*/ 284531 h 2650404"/>
                <a:gd name="connsiteX32" fmla="*/ 1009650 w 1793368"/>
                <a:gd name="connsiteY32" fmla="*/ 303581 h 2650404"/>
                <a:gd name="connsiteX33" fmla="*/ 304800 w 1793368"/>
                <a:gd name="connsiteY33" fmla="*/ 341681 h 2650404"/>
                <a:gd name="connsiteX34" fmla="*/ 238125 w 1793368"/>
                <a:gd name="connsiteY34" fmla="*/ 84506 h 2650404"/>
                <a:gd name="connsiteX35" fmla="*/ 929537 w 1793368"/>
                <a:gd name="connsiteY35" fmla="*/ 0 h 2650404"/>
                <a:gd name="connsiteX0" fmla="*/ 1508350 w 1793368"/>
                <a:gd name="connsiteY0" fmla="*/ 530636 h 2677254"/>
                <a:gd name="connsiteX1" fmla="*/ 1571264 w 1793368"/>
                <a:gd name="connsiteY1" fmla="*/ 631429 h 2677254"/>
                <a:gd name="connsiteX2" fmla="*/ 1793368 w 1793368"/>
                <a:gd name="connsiteY2" fmla="*/ 1465868 h 2677254"/>
                <a:gd name="connsiteX3" fmla="*/ 1410560 w 1793368"/>
                <a:gd name="connsiteY3" fmla="*/ 2532214 h 2677254"/>
                <a:gd name="connsiteX4" fmla="*/ 1338081 w 1793368"/>
                <a:gd name="connsiteY4" fmla="*/ 2611961 h 2677254"/>
                <a:gd name="connsiteX5" fmla="*/ 1318274 w 1793368"/>
                <a:gd name="connsiteY5" fmla="*/ 2630825 h 2677254"/>
                <a:gd name="connsiteX6" fmla="*/ 822325 w 1793368"/>
                <a:gd name="connsiteY6" fmla="*/ 2649906 h 2677254"/>
                <a:gd name="connsiteX7" fmla="*/ 819150 w 1793368"/>
                <a:gd name="connsiteY7" fmla="*/ 2427656 h 2677254"/>
                <a:gd name="connsiteX8" fmla="*/ 1504950 w 1793368"/>
                <a:gd name="connsiteY8" fmla="*/ 2360981 h 2677254"/>
                <a:gd name="connsiteX9" fmla="*/ 1628775 w 1793368"/>
                <a:gd name="connsiteY9" fmla="*/ 1989506 h 2677254"/>
                <a:gd name="connsiteX10" fmla="*/ 28575 w 1793368"/>
                <a:gd name="connsiteY10" fmla="*/ 2046656 h 2677254"/>
                <a:gd name="connsiteX11" fmla="*/ 0 w 1793368"/>
                <a:gd name="connsiteY11" fmla="*/ 1799006 h 2677254"/>
                <a:gd name="connsiteX12" fmla="*/ 1581150 w 1793368"/>
                <a:gd name="connsiteY12" fmla="*/ 1694231 h 2677254"/>
                <a:gd name="connsiteX13" fmla="*/ 1571625 w 1793368"/>
                <a:gd name="connsiteY13" fmla="*/ 1427531 h 2677254"/>
                <a:gd name="connsiteX14" fmla="*/ 1114425 w 1793368"/>
                <a:gd name="connsiteY14" fmla="*/ 1437056 h 2677254"/>
                <a:gd name="connsiteX15" fmla="*/ 1095375 w 1793368"/>
                <a:gd name="connsiteY15" fmla="*/ 1198931 h 2677254"/>
                <a:gd name="connsiteX16" fmla="*/ 1562100 w 1793368"/>
                <a:gd name="connsiteY16" fmla="*/ 1208456 h 2677254"/>
                <a:gd name="connsiteX17" fmla="*/ 1409700 w 1793368"/>
                <a:gd name="connsiteY17" fmla="*/ 789356 h 2677254"/>
                <a:gd name="connsiteX18" fmla="*/ 600075 w 1793368"/>
                <a:gd name="connsiteY18" fmla="*/ 836981 h 2677254"/>
                <a:gd name="connsiteX19" fmla="*/ 552450 w 1793368"/>
                <a:gd name="connsiteY19" fmla="*/ 589331 h 2677254"/>
                <a:gd name="connsiteX20" fmla="*/ 1508350 w 1793368"/>
                <a:gd name="connsiteY20" fmla="*/ 530636 h 2677254"/>
                <a:gd name="connsiteX21" fmla="*/ 1634384 w 1793368"/>
                <a:gd name="connsiteY21" fmla="*/ 384538 h 2677254"/>
                <a:gd name="connsiteX22" fmla="*/ 1638775 w 1793368"/>
                <a:gd name="connsiteY22" fmla="*/ 516278 h 2677254"/>
                <a:gd name="connsiteX23" fmla="*/ 1638089 w 1793368"/>
                <a:gd name="connsiteY23" fmla="*/ 516320 h 2677254"/>
                <a:gd name="connsiteX24" fmla="*/ 1633697 w 1793368"/>
                <a:gd name="connsiteY24" fmla="*/ 384570 h 2677254"/>
                <a:gd name="connsiteX25" fmla="*/ 1634384 w 1793368"/>
                <a:gd name="connsiteY25" fmla="*/ 384538 h 2677254"/>
                <a:gd name="connsiteX26" fmla="*/ 929537 w 1793368"/>
                <a:gd name="connsiteY26" fmla="*/ 0 h 2677254"/>
                <a:gd name="connsiteX27" fmla="*/ 1054259 w 1793368"/>
                <a:gd name="connsiteY27" fmla="*/ 75771 h 2677254"/>
                <a:gd name="connsiteX28" fmla="*/ 1183314 w 1793368"/>
                <a:gd name="connsiteY28" fmla="*/ 172276 h 2677254"/>
                <a:gd name="connsiteX29" fmla="*/ 1272228 w 1793368"/>
                <a:gd name="connsiteY29" fmla="*/ 253087 h 2677254"/>
                <a:gd name="connsiteX30" fmla="*/ 1272779 w 1793368"/>
                <a:gd name="connsiteY30" fmla="*/ 269869 h 2677254"/>
                <a:gd name="connsiteX31" fmla="*/ 1114425 w 1793368"/>
                <a:gd name="connsiteY31" fmla="*/ 284531 h 2677254"/>
                <a:gd name="connsiteX32" fmla="*/ 1009650 w 1793368"/>
                <a:gd name="connsiteY32" fmla="*/ 303581 h 2677254"/>
                <a:gd name="connsiteX33" fmla="*/ 304800 w 1793368"/>
                <a:gd name="connsiteY33" fmla="*/ 341681 h 2677254"/>
                <a:gd name="connsiteX34" fmla="*/ 238125 w 1793368"/>
                <a:gd name="connsiteY34" fmla="*/ 84506 h 2677254"/>
                <a:gd name="connsiteX35" fmla="*/ 929537 w 1793368"/>
                <a:gd name="connsiteY35" fmla="*/ 0 h 2677254"/>
                <a:gd name="connsiteX0" fmla="*/ 1508350 w 1793368"/>
                <a:gd name="connsiteY0" fmla="*/ 530636 h 2677254"/>
                <a:gd name="connsiteX1" fmla="*/ 1571264 w 1793368"/>
                <a:gd name="connsiteY1" fmla="*/ 631429 h 2677254"/>
                <a:gd name="connsiteX2" fmla="*/ 1793368 w 1793368"/>
                <a:gd name="connsiteY2" fmla="*/ 1465868 h 2677254"/>
                <a:gd name="connsiteX3" fmla="*/ 1410560 w 1793368"/>
                <a:gd name="connsiteY3" fmla="*/ 2532214 h 2677254"/>
                <a:gd name="connsiteX4" fmla="*/ 1338081 w 1793368"/>
                <a:gd name="connsiteY4" fmla="*/ 2611961 h 2677254"/>
                <a:gd name="connsiteX5" fmla="*/ 1318274 w 1793368"/>
                <a:gd name="connsiteY5" fmla="*/ 2630825 h 2677254"/>
                <a:gd name="connsiteX6" fmla="*/ 822325 w 1793368"/>
                <a:gd name="connsiteY6" fmla="*/ 2649906 h 2677254"/>
                <a:gd name="connsiteX7" fmla="*/ 819150 w 1793368"/>
                <a:gd name="connsiteY7" fmla="*/ 2427656 h 2677254"/>
                <a:gd name="connsiteX8" fmla="*/ 1504950 w 1793368"/>
                <a:gd name="connsiteY8" fmla="*/ 2360981 h 2677254"/>
                <a:gd name="connsiteX9" fmla="*/ 1628775 w 1793368"/>
                <a:gd name="connsiteY9" fmla="*/ 1989506 h 2677254"/>
                <a:gd name="connsiteX10" fmla="*/ 28575 w 1793368"/>
                <a:gd name="connsiteY10" fmla="*/ 2046656 h 2677254"/>
                <a:gd name="connsiteX11" fmla="*/ 0 w 1793368"/>
                <a:gd name="connsiteY11" fmla="*/ 1799006 h 2677254"/>
                <a:gd name="connsiteX12" fmla="*/ 1581150 w 1793368"/>
                <a:gd name="connsiteY12" fmla="*/ 1694231 h 2677254"/>
                <a:gd name="connsiteX13" fmla="*/ 1571625 w 1793368"/>
                <a:gd name="connsiteY13" fmla="*/ 1427531 h 2677254"/>
                <a:gd name="connsiteX14" fmla="*/ 1114425 w 1793368"/>
                <a:gd name="connsiteY14" fmla="*/ 1437056 h 2677254"/>
                <a:gd name="connsiteX15" fmla="*/ 1095375 w 1793368"/>
                <a:gd name="connsiteY15" fmla="*/ 1198931 h 2677254"/>
                <a:gd name="connsiteX16" fmla="*/ 1562100 w 1793368"/>
                <a:gd name="connsiteY16" fmla="*/ 1208456 h 2677254"/>
                <a:gd name="connsiteX17" fmla="*/ 1409700 w 1793368"/>
                <a:gd name="connsiteY17" fmla="*/ 789356 h 2677254"/>
                <a:gd name="connsiteX18" fmla="*/ 600075 w 1793368"/>
                <a:gd name="connsiteY18" fmla="*/ 836981 h 2677254"/>
                <a:gd name="connsiteX19" fmla="*/ 552450 w 1793368"/>
                <a:gd name="connsiteY19" fmla="*/ 589331 h 2677254"/>
                <a:gd name="connsiteX20" fmla="*/ 1508350 w 1793368"/>
                <a:gd name="connsiteY20" fmla="*/ 530636 h 2677254"/>
                <a:gd name="connsiteX21" fmla="*/ 1634384 w 1793368"/>
                <a:gd name="connsiteY21" fmla="*/ 384538 h 2677254"/>
                <a:gd name="connsiteX22" fmla="*/ 1638775 w 1793368"/>
                <a:gd name="connsiteY22" fmla="*/ 516278 h 2677254"/>
                <a:gd name="connsiteX23" fmla="*/ 1638089 w 1793368"/>
                <a:gd name="connsiteY23" fmla="*/ 516320 h 2677254"/>
                <a:gd name="connsiteX24" fmla="*/ 1633697 w 1793368"/>
                <a:gd name="connsiteY24" fmla="*/ 384570 h 2677254"/>
                <a:gd name="connsiteX25" fmla="*/ 1634384 w 1793368"/>
                <a:gd name="connsiteY25" fmla="*/ 384538 h 2677254"/>
                <a:gd name="connsiteX26" fmla="*/ 929537 w 1793368"/>
                <a:gd name="connsiteY26" fmla="*/ 0 h 2677254"/>
                <a:gd name="connsiteX27" fmla="*/ 1054259 w 1793368"/>
                <a:gd name="connsiteY27" fmla="*/ 75771 h 2677254"/>
                <a:gd name="connsiteX28" fmla="*/ 1183314 w 1793368"/>
                <a:gd name="connsiteY28" fmla="*/ 172276 h 2677254"/>
                <a:gd name="connsiteX29" fmla="*/ 1272228 w 1793368"/>
                <a:gd name="connsiteY29" fmla="*/ 253087 h 2677254"/>
                <a:gd name="connsiteX30" fmla="*/ 1272779 w 1793368"/>
                <a:gd name="connsiteY30" fmla="*/ 269869 h 2677254"/>
                <a:gd name="connsiteX31" fmla="*/ 1114425 w 1793368"/>
                <a:gd name="connsiteY31" fmla="*/ 284531 h 2677254"/>
                <a:gd name="connsiteX32" fmla="*/ 1009650 w 1793368"/>
                <a:gd name="connsiteY32" fmla="*/ 303581 h 2677254"/>
                <a:gd name="connsiteX33" fmla="*/ 304800 w 1793368"/>
                <a:gd name="connsiteY33" fmla="*/ 341681 h 2677254"/>
                <a:gd name="connsiteX34" fmla="*/ 238125 w 1793368"/>
                <a:gd name="connsiteY34" fmla="*/ 84506 h 2677254"/>
                <a:gd name="connsiteX35" fmla="*/ 929537 w 1793368"/>
                <a:gd name="connsiteY35" fmla="*/ 0 h 2677254"/>
                <a:gd name="connsiteX0" fmla="*/ 1508350 w 1793368"/>
                <a:gd name="connsiteY0" fmla="*/ 530636 h 2649906"/>
                <a:gd name="connsiteX1" fmla="*/ 1571264 w 1793368"/>
                <a:gd name="connsiteY1" fmla="*/ 631429 h 2649906"/>
                <a:gd name="connsiteX2" fmla="*/ 1793368 w 1793368"/>
                <a:gd name="connsiteY2" fmla="*/ 1465868 h 2649906"/>
                <a:gd name="connsiteX3" fmla="*/ 1410560 w 1793368"/>
                <a:gd name="connsiteY3" fmla="*/ 2532214 h 2649906"/>
                <a:gd name="connsiteX4" fmla="*/ 1338081 w 1793368"/>
                <a:gd name="connsiteY4" fmla="*/ 2611961 h 2649906"/>
                <a:gd name="connsiteX5" fmla="*/ 1318274 w 1793368"/>
                <a:gd name="connsiteY5" fmla="*/ 2630825 h 2649906"/>
                <a:gd name="connsiteX6" fmla="*/ 822325 w 1793368"/>
                <a:gd name="connsiteY6" fmla="*/ 2649906 h 2649906"/>
                <a:gd name="connsiteX7" fmla="*/ 819150 w 1793368"/>
                <a:gd name="connsiteY7" fmla="*/ 2427656 h 2649906"/>
                <a:gd name="connsiteX8" fmla="*/ 1504950 w 1793368"/>
                <a:gd name="connsiteY8" fmla="*/ 2360981 h 2649906"/>
                <a:gd name="connsiteX9" fmla="*/ 1628775 w 1793368"/>
                <a:gd name="connsiteY9" fmla="*/ 1989506 h 2649906"/>
                <a:gd name="connsiteX10" fmla="*/ 28575 w 1793368"/>
                <a:gd name="connsiteY10" fmla="*/ 2046656 h 2649906"/>
                <a:gd name="connsiteX11" fmla="*/ 0 w 1793368"/>
                <a:gd name="connsiteY11" fmla="*/ 1799006 h 2649906"/>
                <a:gd name="connsiteX12" fmla="*/ 1581150 w 1793368"/>
                <a:gd name="connsiteY12" fmla="*/ 1694231 h 2649906"/>
                <a:gd name="connsiteX13" fmla="*/ 1571625 w 1793368"/>
                <a:gd name="connsiteY13" fmla="*/ 1427531 h 2649906"/>
                <a:gd name="connsiteX14" fmla="*/ 1114425 w 1793368"/>
                <a:gd name="connsiteY14" fmla="*/ 1437056 h 2649906"/>
                <a:gd name="connsiteX15" fmla="*/ 1095375 w 1793368"/>
                <a:gd name="connsiteY15" fmla="*/ 1198931 h 2649906"/>
                <a:gd name="connsiteX16" fmla="*/ 1562100 w 1793368"/>
                <a:gd name="connsiteY16" fmla="*/ 1208456 h 2649906"/>
                <a:gd name="connsiteX17" fmla="*/ 1409700 w 1793368"/>
                <a:gd name="connsiteY17" fmla="*/ 789356 h 2649906"/>
                <a:gd name="connsiteX18" fmla="*/ 600075 w 1793368"/>
                <a:gd name="connsiteY18" fmla="*/ 836981 h 2649906"/>
                <a:gd name="connsiteX19" fmla="*/ 552450 w 1793368"/>
                <a:gd name="connsiteY19" fmla="*/ 589331 h 2649906"/>
                <a:gd name="connsiteX20" fmla="*/ 1508350 w 1793368"/>
                <a:gd name="connsiteY20" fmla="*/ 530636 h 2649906"/>
                <a:gd name="connsiteX21" fmla="*/ 1634384 w 1793368"/>
                <a:gd name="connsiteY21" fmla="*/ 384538 h 2649906"/>
                <a:gd name="connsiteX22" fmla="*/ 1638775 w 1793368"/>
                <a:gd name="connsiteY22" fmla="*/ 516278 h 2649906"/>
                <a:gd name="connsiteX23" fmla="*/ 1638089 w 1793368"/>
                <a:gd name="connsiteY23" fmla="*/ 516320 h 2649906"/>
                <a:gd name="connsiteX24" fmla="*/ 1633697 w 1793368"/>
                <a:gd name="connsiteY24" fmla="*/ 384570 h 2649906"/>
                <a:gd name="connsiteX25" fmla="*/ 1634384 w 1793368"/>
                <a:gd name="connsiteY25" fmla="*/ 384538 h 2649906"/>
                <a:gd name="connsiteX26" fmla="*/ 929537 w 1793368"/>
                <a:gd name="connsiteY26" fmla="*/ 0 h 2649906"/>
                <a:gd name="connsiteX27" fmla="*/ 1054259 w 1793368"/>
                <a:gd name="connsiteY27" fmla="*/ 75771 h 2649906"/>
                <a:gd name="connsiteX28" fmla="*/ 1183314 w 1793368"/>
                <a:gd name="connsiteY28" fmla="*/ 172276 h 2649906"/>
                <a:gd name="connsiteX29" fmla="*/ 1272228 w 1793368"/>
                <a:gd name="connsiteY29" fmla="*/ 253087 h 2649906"/>
                <a:gd name="connsiteX30" fmla="*/ 1272779 w 1793368"/>
                <a:gd name="connsiteY30" fmla="*/ 269869 h 2649906"/>
                <a:gd name="connsiteX31" fmla="*/ 1114425 w 1793368"/>
                <a:gd name="connsiteY31" fmla="*/ 284531 h 2649906"/>
                <a:gd name="connsiteX32" fmla="*/ 1009650 w 1793368"/>
                <a:gd name="connsiteY32" fmla="*/ 303581 h 2649906"/>
                <a:gd name="connsiteX33" fmla="*/ 304800 w 1793368"/>
                <a:gd name="connsiteY33" fmla="*/ 341681 h 2649906"/>
                <a:gd name="connsiteX34" fmla="*/ 238125 w 1793368"/>
                <a:gd name="connsiteY34" fmla="*/ 84506 h 2649906"/>
                <a:gd name="connsiteX35" fmla="*/ 929537 w 1793368"/>
                <a:gd name="connsiteY35" fmla="*/ 0 h 2649906"/>
                <a:gd name="connsiteX0" fmla="*/ 1508350 w 1793368"/>
                <a:gd name="connsiteY0" fmla="*/ 530636 h 2649906"/>
                <a:gd name="connsiteX1" fmla="*/ 1571264 w 1793368"/>
                <a:gd name="connsiteY1" fmla="*/ 631429 h 2649906"/>
                <a:gd name="connsiteX2" fmla="*/ 1793368 w 1793368"/>
                <a:gd name="connsiteY2" fmla="*/ 1465868 h 2649906"/>
                <a:gd name="connsiteX3" fmla="*/ 1410560 w 1793368"/>
                <a:gd name="connsiteY3" fmla="*/ 2532214 h 2649906"/>
                <a:gd name="connsiteX4" fmla="*/ 1338081 w 1793368"/>
                <a:gd name="connsiteY4" fmla="*/ 2611961 h 2649906"/>
                <a:gd name="connsiteX5" fmla="*/ 1318274 w 1793368"/>
                <a:gd name="connsiteY5" fmla="*/ 2630825 h 2649906"/>
                <a:gd name="connsiteX6" fmla="*/ 822325 w 1793368"/>
                <a:gd name="connsiteY6" fmla="*/ 2649906 h 2649906"/>
                <a:gd name="connsiteX7" fmla="*/ 819150 w 1793368"/>
                <a:gd name="connsiteY7" fmla="*/ 2427656 h 2649906"/>
                <a:gd name="connsiteX8" fmla="*/ 1504950 w 1793368"/>
                <a:gd name="connsiteY8" fmla="*/ 2360981 h 2649906"/>
                <a:gd name="connsiteX9" fmla="*/ 1628775 w 1793368"/>
                <a:gd name="connsiteY9" fmla="*/ 1989506 h 2649906"/>
                <a:gd name="connsiteX10" fmla="*/ 28575 w 1793368"/>
                <a:gd name="connsiteY10" fmla="*/ 2046656 h 2649906"/>
                <a:gd name="connsiteX11" fmla="*/ 0 w 1793368"/>
                <a:gd name="connsiteY11" fmla="*/ 1799006 h 2649906"/>
                <a:gd name="connsiteX12" fmla="*/ 1581150 w 1793368"/>
                <a:gd name="connsiteY12" fmla="*/ 1694231 h 2649906"/>
                <a:gd name="connsiteX13" fmla="*/ 1571625 w 1793368"/>
                <a:gd name="connsiteY13" fmla="*/ 1427531 h 2649906"/>
                <a:gd name="connsiteX14" fmla="*/ 1114425 w 1793368"/>
                <a:gd name="connsiteY14" fmla="*/ 1437056 h 2649906"/>
                <a:gd name="connsiteX15" fmla="*/ 1095375 w 1793368"/>
                <a:gd name="connsiteY15" fmla="*/ 1198931 h 2649906"/>
                <a:gd name="connsiteX16" fmla="*/ 1562100 w 1793368"/>
                <a:gd name="connsiteY16" fmla="*/ 1208456 h 2649906"/>
                <a:gd name="connsiteX17" fmla="*/ 1409700 w 1793368"/>
                <a:gd name="connsiteY17" fmla="*/ 789356 h 2649906"/>
                <a:gd name="connsiteX18" fmla="*/ 600075 w 1793368"/>
                <a:gd name="connsiteY18" fmla="*/ 836981 h 2649906"/>
                <a:gd name="connsiteX19" fmla="*/ 552450 w 1793368"/>
                <a:gd name="connsiteY19" fmla="*/ 589331 h 2649906"/>
                <a:gd name="connsiteX20" fmla="*/ 1508350 w 1793368"/>
                <a:gd name="connsiteY20" fmla="*/ 530636 h 2649906"/>
                <a:gd name="connsiteX21" fmla="*/ 1634384 w 1793368"/>
                <a:gd name="connsiteY21" fmla="*/ 384538 h 2649906"/>
                <a:gd name="connsiteX22" fmla="*/ 1638775 w 1793368"/>
                <a:gd name="connsiteY22" fmla="*/ 516278 h 2649906"/>
                <a:gd name="connsiteX23" fmla="*/ 1638089 w 1793368"/>
                <a:gd name="connsiteY23" fmla="*/ 516320 h 2649906"/>
                <a:gd name="connsiteX24" fmla="*/ 1633697 w 1793368"/>
                <a:gd name="connsiteY24" fmla="*/ 384570 h 2649906"/>
                <a:gd name="connsiteX25" fmla="*/ 1634384 w 1793368"/>
                <a:gd name="connsiteY25" fmla="*/ 384538 h 2649906"/>
                <a:gd name="connsiteX26" fmla="*/ 929537 w 1793368"/>
                <a:gd name="connsiteY26" fmla="*/ 0 h 2649906"/>
                <a:gd name="connsiteX27" fmla="*/ 1054259 w 1793368"/>
                <a:gd name="connsiteY27" fmla="*/ 75771 h 2649906"/>
                <a:gd name="connsiteX28" fmla="*/ 1183314 w 1793368"/>
                <a:gd name="connsiteY28" fmla="*/ 172276 h 2649906"/>
                <a:gd name="connsiteX29" fmla="*/ 1272228 w 1793368"/>
                <a:gd name="connsiteY29" fmla="*/ 253087 h 2649906"/>
                <a:gd name="connsiteX30" fmla="*/ 1272779 w 1793368"/>
                <a:gd name="connsiteY30" fmla="*/ 269869 h 2649906"/>
                <a:gd name="connsiteX31" fmla="*/ 1114425 w 1793368"/>
                <a:gd name="connsiteY31" fmla="*/ 284531 h 2649906"/>
                <a:gd name="connsiteX32" fmla="*/ 1009650 w 1793368"/>
                <a:gd name="connsiteY32" fmla="*/ 303581 h 2649906"/>
                <a:gd name="connsiteX33" fmla="*/ 304800 w 1793368"/>
                <a:gd name="connsiteY33" fmla="*/ 341681 h 2649906"/>
                <a:gd name="connsiteX34" fmla="*/ 238125 w 1793368"/>
                <a:gd name="connsiteY34" fmla="*/ 84506 h 2649906"/>
                <a:gd name="connsiteX35" fmla="*/ 929537 w 1793368"/>
                <a:gd name="connsiteY35" fmla="*/ 0 h 2649906"/>
                <a:gd name="connsiteX0" fmla="*/ 1533535 w 1818553"/>
                <a:gd name="connsiteY0" fmla="*/ 530636 h 2649906"/>
                <a:gd name="connsiteX1" fmla="*/ 1596449 w 1818553"/>
                <a:gd name="connsiteY1" fmla="*/ 631429 h 2649906"/>
                <a:gd name="connsiteX2" fmla="*/ 1818553 w 1818553"/>
                <a:gd name="connsiteY2" fmla="*/ 1465868 h 2649906"/>
                <a:gd name="connsiteX3" fmla="*/ 1435745 w 1818553"/>
                <a:gd name="connsiteY3" fmla="*/ 2532214 h 2649906"/>
                <a:gd name="connsiteX4" fmla="*/ 1363266 w 1818553"/>
                <a:gd name="connsiteY4" fmla="*/ 2611961 h 2649906"/>
                <a:gd name="connsiteX5" fmla="*/ 1343459 w 1818553"/>
                <a:gd name="connsiteY5" fmla="*/ 2630825 h 2649906"/>
                <a:gd name="connsiteX6" fmla="*/ 847510 w 1818553"/>
                <a:gd name="connsiteY6" fmla="*/ 2649906 h 2649906"/>
                <a:gd name="connsiteX7" fmla="*/ 844335 w 1818553"/>
                <a:gd name="connsiteY7" fmla="*/ 2427656 h 2649906"/>
                <a:gd name="connsiteX8" fmla="*/ 1530135 w 1818553"/>
                <a:gd name="connsiteY8" fmla="*/ 2360981 h 2649906"/>
                <a:gd name="connsiteX9" fmla="*/ 1653960 w 1818553"/>
                <a:gd name="connsiteY9" fmla="*/ 1989506 h 2649906"/>
                <a:gd name="connsiteX10" fmla="*/ 53760 w 1818553"/>
                <a:gd name="connsiteY10" fmla="*/ 2046656 h 2649906"/>
                <a:gd name="connsiteX11" fmla="*/ 25185 w 1818553"/>
                <a:gd name="connsiteY11" fmla="*/ 1799006 h 2649906"/>
                <a:gd name="connsiteX12" fmla="*/ 1606335 w 1818553"/>
                <a:gd name="connsiteY12" fmla="*/ 1694231 h 2649906"/>
                <a:gd name="connsiteX13" fmla="*/ 1596810 w 1818553"/>
                <a:gd name="connsiteY13" fmla="*/ 1427531 h 2649906"/>
                <a:gd name="connsiteX14" fmla="*/ 1139610 w 1818553"/>
                <a:gd name="connsiteY14" fmla="*/ 1437056 h 2649906"/>
                <a:gd name="connsiteX15" fmla="*/ 1120560 w 1818553"/>
                <a:gd name="connsiteY15" fmla="*/ 1198931 h 2649906"/>
                <a:gd name="connsiteX16" fmla="*/ 1587285 w 1818553"/>
                <a:gd name="connsiteY16" fmla="*/ 1208456 h 2649906"/>
                <a:gd name="connsiteX17" fmla="*/ 1434885 w 1818553"/>
                <a:gd name="connsiteY17" fmla="*/ 789356 h 2649906"/>
                <a:gd name="connsiteX18" fmla="*/ 625260 w 1818553"/>
                <a:gd name="connsiteY18" fmla="*/ 836981 h 2649906"/>
                <a:gd name="connsiteX19" fmla="*/ 577635 w 1818553"/>
                <a:gd name="connsiteY19" fmla="*/ 589331 h 2649906"/>
                <a:gd name="connsiteX20" fmla="*/ 1533535 w 1818553"/>
                <a:gd name="connsiteY20" fmla="*/ 530636 h 2649906"/>
                <a:gd name="connsiteX21" fmla="*/ 1659569 w 1818553"/>
                <a:gd name="connsiteY21" fmla="*/ 384538 h 2649906"/>
                <a:gd name="connsiteX22" fmla="*/ 1663960 w 1818553"/>
                <a:gd name="connsiteY22" fmla="*/ 516278 h 2649906"/>
                <a:gd name="connsiteX23" fmla="*/ 1663274 w 1818553"/>
                <a:gd name="connsiteY23" fmla="*/ 516320 h 2649906"/>
                <a:gd name="connsiteX24" fmla="*/ 1658882 w 1818553"/>
                <a:gd name="connsiteY24" fmla="*/ 384570 h 2649906"/>
                <a:gd name="connsiteX25" fmla="*/ 1659569 w 1818553"/>
                <a:gd name="connsiteY25" fmla="*/ 384538 h 2649906"/>
                <a:gd name="connsiteX26" fmla="*/ 954722 w 1818553"/>
                <a:gd name="connsiteY26" fmla="*/ 0 h 2649906"/>
                <a:gd name="connsiteX27" fmla="*/ 1079444 w 1818553"/>
                <a:gd name="connsiteY27" fmla="*/ 75771 h 2649906"/>
                <a:gd name="connsiteX28" fmla="*/ 1208499 w 1818553"/>
                <a:gd name="connsiteY28" fmla="*/ 172276 h 2649906"/>
                <a:gd name="connsiteX29" fmla="*/ 1297413 w 1818553"/>
                <a:gd name="connsiteY29" fmla="*/ 253087 h 2649906"/>
                <a:gd name="connsiteX30" fmla="*/ 1297964 w 1818553"/>
                <a:gd name="connsiteY30" fmla="*/ 269869 h 2649906"/>
                <a:gd name="connsiteX31" fmla="*/ 1139610 w 1818553"/>
                <a:gd name="connsiteY31" fmla="*/ 284531 h 2649906"/>
                <a:gd name="connsiteX32" fmla="*/ 1034835 w 1818553"/>
                <a:gd name="connsiteY32" fmla="*/ 303581 h 2649906"/>
                <a:gd name="connsiteX33" fmla="*/ 329985 w 1818553"/>
                <a:gd name="connsiteY33" fmla="*/ 341681 h 2649906"/>
                <a:gd name="connsiteX34" fmla="*/ 263310 w 1818553"/>
                <a:gd name="connsiteY34" fmla="*/ 84506 h 2649906"/>
                <a:gd name="connsiteX35" fmla="*/ 954722 w 1818553"/>
                <a:gd name="connsiteY35" fmla="*/ 0 h 2649906"/>
                <a:gd name="connsiteX0" fmla="*/ 1533535 w 1818553"/>
                <a:gd name="connsiteY0" fmla="*/ 530636 h 2649906"/>
                <a:gd name="connsiteX1" fmla="*/ 1596449 w 1818553"/>
                <a:gd name="connsiteY1" fmla="*/ 631429 h 2649906"/>
                <a:gd name="connsiteX2" fmla="*/ 1818553 w 1818553"/>
                <a:gd name="connsiteY2" fmla="*/ 1465868 h 2649906"/>
                <a:gd name="connsiteX3" fmla="*/ 1435745 w 1818553"/>
                <a:gd name="connsiteY3" fmla="*/ 2532214 h 2649906"/>
                <a:gd name="connsiteX4" fmla="*/ 1363266 w 1818553"/>
                <a:gd name="connsiteY4" fmla="*/ 2611961 h 2649906"/>
                <a:gd name="connsiteX5" fmla="*/ 1343459 w 1818553"/>
                <a:gd name="connsiteY5" fmla="*/ 2630825 h 2649906"/>
                <a:gd name="connsiteX6" fmla="*/ 847510 w 1818553"/>
                <a:gd name="connsiteY6" fmla="*/ 2649906 h 2649906"/>
                <a:gd name="connsiteX7" fmla="*/ 844335 w 1818553"/>
                <a:gd name="connsiteY7" fmla="*/ 2427656 h 2649906"/>
                <a:gd name="connsiteX8" fmla="*/ 1530135 w 1818553"/>
                <a:gd name="connsiteY8" fmla="*/ 2360981 h 2649906"/>
                <a:gd name="connsiteX9" fmla="*/ 1653960 w 1818553"/>
                <a:gd name="connsiteY9" fmla="*/ 1989506 h 2649906"/>
                <a:gd name="connsiteX10" fmla="*/ 53760 w 1818553"/>
                <a:gd name="connsiteY10" fmla="*/ 2046656 h 2649906"/>
                <a:gd name="connsiteX11" fmla="*/ 25185 w 1818553"/>
                <a:gd name="connsiteY11" fmla="*/ 1799006 h 2649906"/>
                <a:gd name="connsiteX12" fmla="*/ 1606335 w 1818553"/>
                <a:gd name="connsiteY12" fmla="*/ 1694231 h 2649906"/>
                <a:gd name="connsiteX13" fmla="*/ 1596810 w 1818553"/>
                <a:gd name="connsiteY13" fmla="*/ 1427531 h 2649906"/>
                <a:gd name="connsiteX14" fmla="*/ 1139610 w 1818553"/>
                <a:gd name="connsiteY14" fmla="*/ 1437056 h 2649906"/>
                <a:gd name="connsiteX15" fmla="*/ 1120560 w 1818553"/>
                <a:gd name="connsiteY15" fmla="*/ 1198931 h 2649906"/>
                <a:gd name="connsiteX16" fmla="*/ 1587285 w 1818553"/>
                <a:gd name="connsiteY16" fmla="*/ 1208456 h 2649906"/>
                <a:gd name="connsiteX17" fmla="*/ 1434885 w 1818553"/>
                <a:gd name="connsiteY17" fmla="*/ 789356 h 2649906"/>
                <a:gd name="connsiteX18" fmla="*/ 625260 w 1818553"/>
                <a:gd name="connsiteY18" fmla="*/ 836981 h 2649906"/>
                <a:gd name="connsiteX19" fmla="*/ 577635 w 1818553"/>
                <a:gd name="connsiteY19" fmla="*/ 589331 h 2649906"/>
                <a:gd name="connsiteX20" fmla="*/ 1533535 w 1818553"/>
                <a:gd name="connsiteY20" fmla="*/ 530636 h 2649906"/>
                <a:gd name="connsiteX21" fmla="*/ 1659569 w 1818553"/>
                <a:gd name="connsiteY21" fmla="*/ 384538 h 2649906"/>
                <a:gd name="connsiteX22" fmla="*/ 1663960 w 1818553"/>
                <a:gd name="connsiteY22" fmla="*/ 516278 h 2649906"/>
                <a:gd name="connsiteX23" fmla="*/ 1663274 w 1818553"/>
                <a:gd name="connsiteY23" fmla="*/ 516320 h 2649906"/>
                <a:gd name="connsiteX24" fmla="*/ 1658882 w 1818553"/>
                <a:gd name="connsiteY24" fmla="*/ 384570 h 2649906"/>
                <a:gd name="connsiteX25" fmla="*/ 1659569 w 1818553"/>
                <a:gd name="connsiteY25" fmla="*/ 384538 h 2649906"/>
                <a:gd name="connsiteX26" fmla="*/ 954722 w 1818553"/>
                <a:gd name="connsiteY26" fmla="*/ 0 h 2649906"/>
                <a:gd name="connsiteX27" fmla="*/ 1079444 w 1818553"/>
                <a:gd name="connsiteY27" fmla="*/ 75771 h 2649906"/>
                <a:gd name="connsiteX28" fmla="*/ 1208499 w 1818553"/>
                <a:gd name="connsiteY28" fmla="*/ 172276 h 2649906"/>
                <a:gd name="connsiteX29" fmla="*/ 1297413 w 1818553"/>
                <a:gd name="connsiteY29" fmla="*/ 253087 h 2649906"/>
                <a:gd name="connsiteX30" fmla="*/ 1297964 w 1818553"/>
                <a:gd name="connsiteY30" fmla="*/ 269869 h 2649906"/>
                <a:gd name="connsiteX31" fmla="*/ 1139610 w 1818553"/>
                <a:gd name="connsiteY31" fmla="*/ 284531 h 2649906"/>
                <a:gd name="connsiteX32" fmla="*/ 1034835 w 1818553"/>
                <a:gd name="connsiteY32" fmla="*/ 303581 h 2649906"/>
                <a:gd name="connsiteX33" fmla="*/ 329985 w 1818553"/>
                <a:gd name="connsiteY33" fmla="*/ 341681 h 2649906"/>
                <a:gd name="connsiteX34" fmla="*/ 263310 w 1818553"/>
                <a:gd name="connsiteY34" fmla="*/ 84506 h 2649906"/>
                <a:gd name="connsiteX35" fmla="*/ 954722 w 1818553"/>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642014 w 1806607"/>
                <a:gd name="connsiteY9" fmla="*/ 19895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642014 w 1806607"/>
                <a:gd name="connsiteY9" fmla="*/ 19895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83114 w 1806607"/>
                <a:gd name="connsiteY34" fmla="*/ 14165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83114 w 1806607"/>
                <a:gd name="connsiteY34" fmla="*/ 14165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83114 w 1806607"/>
                <a:gd name="connsiteY34" fmla="*/ 141656 h 2649906"/>
                <a:gd name="connsiteX35" fmla="*/ 942776 w 1806607"/>
                <a:gd name="connsiteY35" fmla="*/ 0 h 2649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806607" h="2649906">
                  <a:moveTo>
                    <a:pt x="1521589" y="530636"/>
                  </a:moveTo>
                  <a:lnTo>
                    <a:pt x="1584503" y="631429"/>
                  </a:lnTo>
                  <a:cubicBezTo>
                    <a:pt x="1725799" y="877153"/>
                    <a:pt x="1806607" y="1162073"/>
                    <a:pt x="1806607" y="1465868"/>
                  </a:cubicBezTo>
                  <a:cubicBezTo>
                    <a:pt x="1806607" y="1870927"/>
                    <a:pt x="1662947" y="2242433"/>
                    <a:pt x="1423799" y="2532214"/>
                  </a:cubicBezTo>
                  <a:lnTo>
                    <a:pt x="1351320" y="2611961"/>
                  </a:lnTo>
                  <a:lnTo>
                    <a:pt x="1331513" y="2630825"/>
                  </a:lnTo>
                  <a:cubicBezTo>
                    <a:pt x="1155613" y="2639302"/>
                    <a:pt x="1011464" y="2647779"/>
                    <a:pt x="835564" y="2649906"/>
                  </a:cubicBezTo>
                  <a:cubicBezTo>
                    <a:pt x="762539" y="2586406"/>
                    <a:pt x="632364" y="2573706"/>
                    <a:pt x="832389" y="2427656"/>
                  </a:cubicBezTo>
                  <a:cubicBezTo>
                    <a:pt x="1207039" y="2322881"/>
                    <a:pt x="1283239" y="2370506"/>
                    <a:pt x="1518189" y="2360981"/>
                  </a:cubicBezTo>
                  <a:lnTo>
                    <a:pt x="1591214" y="1913306"/>
                  </a:lnTo>
                  <a:cubicBezTo>
                    <a:pt x="1098031" y="1919656"/>
                    <a:pt x="661997" y="2046656"/>
                    <a:pt x="162464" y="2008556"/>
                  </a:cubicBezTo>
                  <a:cubicBezTo>
                    <a:pt x="152939" y="1926006"/>
                    <a:pt x="-53436" y="1887906"/>
                    <a:pt x="13239" y="1799006"/>
                  </a:cubicBezTo>
                  <a:cubicBezTo>
                    <a:pt x="578389" y="1700581"/>
                    <a:pt x="1067339" y="1729156"/>
                    <a:pt x="1594389" y="1694231"/>
                  </a:cubicBezTo>
                  <a:lnTo>
                    <a:pt x="1584864" y="1427531"/>
                  </a:lnTo>
                  <a:cubicBezTo>
                    <a:pt x="1432464" y="1430706"/>
                    <a:pt x="1292764" y="1503731"/>
                    <a:pt x="1127664" y="1437056"/>
                  </a:cubicBezTo>
                  <a:cubicBezTo>
                    <a:pt x="994314" y="1376731"/>
                    <a:pt x="714914" y="1379906"/>
                    <a:pt x="943514" y="1224331"/>
                  </a:cubicBezTo>
                  <a:lnTo>
                    <a:pt x="1575339" y="1208456"/>
                  </a:lnTo>
                  <a:lnTo>
                    <a:pt x="1422939" y="789356"/>
                  </a:lnTo>
                  <a:cubicBezTo>
                    <a:pt x="1153064" y="805231"/>
                    <a:pt x="629189" y="979856"/>
                    <a:pt x="378364" y="887781"/>
                  </a:cubicBezTo>
                  <a:cubicBezTo>
                    <a:pt x="184689" y="862381"/>
                    <a:pt x="295814" y="703631"/>
                    <a:pt x="578389" y="652831"/>
                  </a:cubicBezTo>
                  <a:lnTo>
                    <a:pt x="1521589" y="530636"/>
                  </a:lnTo>
                  <a:close/>
                  <a:moveTo>
                    <a:pt x="1647623" y="384538"/>
                  </a:moveTo>
                  <a:lnTo>
                    <a:pt x="1652014" y="516278"/>
                  </a:lnTo>
                  <a:lnTo>
                    <a:pt x="1651328" y="516320"/>
                  </a:lnTo>
                  <a:lnTo>
                    <a:pt x="1646936" y="384570"/>
                  </a:lnTo>
                  <a:lnTo>
                    <a:pt x="1647623" y="384538"/>
                  </a:lnTo>
                  <a:close/>
                  <a:moveTo>
                    <a:pt x="942776" y="0"/>
                  </a:moveTo>
                  <a:lnTo>
                    <a:pt x="1067498" y="75771"/>
                  </a:lnTo>
                  <a:cubicBezTo>
                    <a:pt x="1112091" y="105897"/>
                    <a:pt x="1155156" y="138112"/>
                    <a:pt x="1196553" y="172276"/>
                  </a:cubicBezTo>
                  <a:lnTo>
                    <a:pt x="1285467" y="253087"/>
                  </a:lnTo>
                  <a:cubicBezTo>
                    <a:pt x="1285651" y="258681"/>
                    <a:pt x="1285834" y="264275"/>
                    <a:pt x="1286018" y="269869"/>
                  </a:cubicBezTo>
                  <a:lnTo>
                    <a:pt x="1127664" y="284531"/>
                  </a:lnTo>
                  <a:lnTo>
                    <a:pt x="1022889" y="303581"/>
                  </a:lnTo>
                  <a:cubicBezTo>
                    <a:pt x="787939" y="316281"/>
                    <a:pt x="584739" y="348031"/>
                    <a:pt x="254539" y="443281"/>
                  </a:cubicBezTo>
                  <a:cubicBezTo>
                    <a:pt x="124364" y="497256"/>
                    <a:pt x="121189" y="367081"/>
                    <a:pt x="283114" y="141656"/>
                  </a:cubicBezTo>
                  <a:cubicBezTo>
                    <a:pt x="509351" y="30937"/>
                    <a:pt x="722889" y="47219"/>
                    <a:pt x="942776" y="0"/>
                  </a:cubicBez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533" name="组合 532"/>
          <p:cNvGrpSpPr/>
          <p:nvPr/>
        </p:nvGrpSpPr>
        <p:grpSpPr>
          <a:xfrm>
            <a:off x="7439402" y="306729"/>
            <a:ext cx="2789898" cy="1831766"/>
            <a:chOff x="5481310" y="147413"/>
            <a:chExt cx="2789898" cy="1831766"/>
          </a:xfrm>
        </p:grpSpPr>
        <p:grpSp>
          <p:nvGrpSpPr>
            <p:cNvPr id="534" name="组合 533"/>
            <p:cNvGrpSpPr/>
            <p:nvPr/>
          </p:nvGrpSpPr>
          <p:grpSpPr>
            <a:xfrm>
              <a:off x="5481310" y="147413"/>
              <a:ext cx="1557412" cy="1831766"/>
              <a:chOff x="2497520" y="-83496"/>
              <a:chExt cx="4045348" cy="4675140"/>
            </a:xfrm>
          </p:grpSpPr>
          <p:sp>
            <p:nvSpPr>
              <p:cNvPr id="543" name="椭圆 542"/>
              <p:cNvSpPr/>
              <p:nvPr/>
            </p:nvSpPr>
            <p:spPr>
              <a:xfrm>
                <a:off x="3169533" y="983866"/>
                <a:ext cx="2540416" cy="2540416"/>
              </a:xfrm>
              <a:prstGeom prst="ellipse">
                <a:avLst/>
              </a:prstGeom>
              <a:pattFill prst="pct20">
                <a:fgClr>
                  <a:srgbClr val="0C483D"/>
                </a:fgClr>
                <a:bgClr>
                  <a:srgbClr val="0E8468"/>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4" name="椭圆 543"/>
              <p:cNvSpPr/>
              <p:nvPr/>
            </p:nvSpPr>
            <p:spPr>
              <a:xfrm rot="19835777">
                <a:off x="2497520" y="1428867"/>
                <a:ext cx="4045348" cy="1314450"/>
              </a:xfrm>
              <a:prstGeom prst="ellipse">
                <a:avLst/>
              </a:prstGeom>
              <a:noFill/>
              <a:ln>
                <a:solidFill>
                  <a:srgbClr val="EC4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5" name="椭圆 544"/>
              <p:cNvSpPr/>
              <p:nvPr/>
            </p:nvSpPr>
            <p:spPr>
              <a:xfrm rot="18406389">
                <a:off x="2465244" y="1584760"/>
                <a:ext cx="4045348" cy="1314450"/>
              </a:xfrm>
              <a:prstGeom prst="ellipse">
                <a:avLst/>
              </a:prstGeom>
              <a:noFill/>
              <a:ln>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6" name="椭圆 545"/>
              <p:cNvSpPr/>
              <p:nvPr/>
            </p:nvSpPr>
            <p:spPr>
              <a:xfrm rot="18394005">
                <a:off x="2167881" y="1474596"/>
                <a:ext cx="4675140" cy="15589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535" name="椭圆 534"/>
            <p:cNvSpPr/>
            <p:nvPr/>
          </p:nvSpPr>
          <p:spPr>
            <a:xfrm>
              <a:off x="5691977" y="1558796"/>
              <a:ext cx="172310" cy="17535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6" name="椭圆 535"/>
            <p:cNvSpPr/>
            <p:nvPr/>
          </p:nvSpPr>
          <p:spPr>
            <a:xfrm flipH="1">
              <a:off x="8225489" y="167058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7" name="椭圆 536"/>
            <p:cNvSpPr/>
            <p:nvPr/>
          </p:nvSpPr>
          <p:spPr>
            <a:xfrm>
              <a:off x="6655367" y="369917"/>
              <a:ext cx="112756" cy="114752"/>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8" name="椭圆 537"/>
            <p:cNvSpPr/>
            <p:nvPr/>
          </p:nvSpPr>
          <p:spPr>
            <a:xfrm>
              <a:off x="6811590" y="374110"/>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9" name="椭圆 538"/>
            <p:cNvSpPr/>
            <p:nvPr/>
          </p:nvSpPr>
          <p:spPr>
            <a:xfrm>
              <a:off x="5603598" y="115433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0" name="椭圆 539"/>
            <p:cNvSpPr/>
            <p:nvPr/>
          </p:nvSpPr>
          <p:spPr>
            <a:xfrm>
              <a:off x="7988318" y="367310"/>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1" name="椭圆 540"/>
            <p:cNvSpPr/>
            <p:nvPr/>
          </p:nvSpPr>
          <p:spPr>
            <a:xfrm>
              <a:off x="6783673" y="798077"/>
              <a:ext cx="109926" cy="111871"/>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2" name="椭圆 541"/>
            <p:cNvSpPr/>
            <p:nvPr/>
          </p:nvSpPr>
          <p:spPr>
            <a:xfrm>
              <a:off x="7415382" y="89529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pic>
        <p:nvPicPr>
          <p:cNvPr id="548" name="图片 547"/>
          <p:cNvPicPr>
            <a:picLocks noChangeAspect="1"/>
          </p:cNvPicPr>
          <p:nvPr/>
        </p:nvPicPr>
        <p:blipFill>
          <a:blip r:embed="rId3">
            <a:extLst>
              <a:ext uri="{28A0092B-C50C-407E-A947-70E740481C1C}">
                <a14:useLocalDpi xmlns:a14="http://schemas.microsoft.com/office/drawing/2010/main" val="0"/>
              </a:ext>
            </a:extLst>
          </a:blip>
          <a:srcRect/>
          <a:stretch/>
        </p:blipFill>
        <p:spPr>
          <a:xfrm>
            <a:off x="571967" y="123511"/>
            <a:ext cx="1387720" cy="855223"/>
          </a:xfrm>
          <a:prstGeom prst="rect">
            <a:avLst/>
          </a:prstGeom>
        </p:spPr>
      </p:pic>
      <p:sp>
        <p:nvSpPr>
          <p:cNvPr id="112" name="椭圆 111"/>
          <p:cNvSpPr/>
          <p:nvPr/>
        </p:nvSpPr>
        <p:spPr>
          <a:xfrm>
            <a:off x="1189748" y="1777403"/>
            <a:ext cx="118371" cy="118371"/>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3" name="十字星 92"/>
          <p:cNvSpPr/>
          <p:nvPr/>
        </p:nvSpPr>
        <p:spPr>
          <a:xfrm rot="18653403">
            <a:off x="2953087" y="1590150"/>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4" name="六角星 201"/>
          <p:cNvSpPr/>
          <p:nvPr/>
        </p:nvSpPr>
        <p:spPr>
          <a:xfrm>
            <a:off x="2651371" y="3249481"/>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5" name="十字星 95"/>
          <p:cNvSpPr/>
          <p:nvPr/>
        </p:nvSpPr>
        <p:spPr>
          <a:xfrm rot="18653403">
            <a:off x="1808125" y="5514124"/>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6" name="椭圆 115"/>
          <p:cNvSpPr/>
          <p:nvPr/>
        </p:nvSpPr>
        <p:spPr>
          <a:xfrm>
            <a:off x="3559324" y="61328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7" name="椭圆 116"/>
          <p:cNvSpPr/>
          <p:nvPr/>
        </p:nvSpPr>
        <p:spPr>
          <a:xfrm>
            <a:off x="1625129" y="471874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8" name="椭圆 117"/>
          <p:cNvSpPr/>
          <p:nvPr/>
        </p:nvSpPr>
        <p:spPr>
          <a:xfrm flipV="1">
            <a:off x="2197453" y="104808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9" name="椭圆 118"/>
          <p:cNvSpPr/>
          <p:nvPr/>
        </p:nvSpPr>
        <p:spPr>
          <a:xfrm>
            <a:off x="2944118" y="2473498"/>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0" name="椭圆 119"/>
          <p:cNvSpPr/>
          <p:nvPr/>
        </p:nvSpPr>
        <p:spPr>
          <a:xfrm>
            <a:off x="1822843" y="5893030"/>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1" name="椭圆 120"/>
          <p:cNvSpPr/>
          <p:nvPr/>
        </p:nvSpPr>
        <p:spPr>
          <a:xfrm>
            <a:off x="2976857" y="389809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2" name="椭圆 121"/>
          <p:cNvSpPr/>
          <p:nvPr/>
        </p:nvSpPr>
        <p:spPr>
          <a:xfrm>
            <a:off x="2012176" y="376628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3" name="椭圆 122"/>
          <p:cNvSpPr/>
          <p:nvPr/>
        </p:nvSpPr>
        <p:spPr>
          <a:xfrm>
            <a:off x="2663340" y="543519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4" name="椭圆 123"/>
          <p:cNvSpPr/>
          <p:nvPr/>
        </p:nvSpPr>
        <p:spPr>
          <a:xfrm>
            <a:off x="2437070" y="566553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5" name="椭圆 124"/>
          <p:cNvSpPr/>
          <p:nvPr/>
        </p:nvSpPr>
        <p:spPr>
          <a:xfrm flipV="1">
            <a:off x="1024374" y="446238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6" name="椭圆 125"/>
          <p:cNvSpPr/>
          <p:nvPr/>
        </p:nvSpPr>
        <p:spPr>
          <a:xfrm>
            <a:off x="2955705" y="5843777"/>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7" name="椭圆 126"/>
          <p:cNvSpPr/>
          <p:nvPr/>
        </p:nvSpPr>
        <p:spPr>
          <a:xfrm flipV="1">
            <a:off x="2517589" y="82394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8" name="椭圆 127"/>
          <p:cNvSpPr/>
          <p:nvPr/>
        </p:nvSpPr>
        <p:spPr>
          <a:xfrm>
            <a:off x="1138344" y="382838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9" name="椭圆 128"/>
          <p:cNvSpPr/>
          <p:nvPr/>
        </p:nvSpPr>
        <p:spPr>
          <a:xfrm>
            <a:off x="2319105" y="457530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0" name="椭圆 129"/>
          <p:cNvSpPr/>
          <p:nvPr/>
        </p:nvSpPr>
        <p:spPr>
          <a:xfrm>
            <a:off x="3409500" y="6218894"/>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1" name="椭圆 130"/>
          <p:cNvSpPr/>
          <p:nvPr/>
        </p:nvSpPr>
        <p:spPr>
          <a:xfrm flipV="1">
            <a:off x="2417241" y="141263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2" name="椭圆 131"/>
          <p:cNvSpPr/>
          <p:nvPr/>
        </p:nvSpPr>
        <p:spPr>
          <a:xfrm>
            <a:off x="2924038" y="486608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3" name="椭圆 132"/>
          <p:cNvSpPr/>
          <p:nvPr/>
        </p:nvSpPr>
        <p:spPr>
          <a:xfrm>
            <a:off x="507116" y="206460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4" name="椭圆 133"/>
          <p:cNvSpPr/>
          <p:nvPr/>
        </p:nvSpPr>
        <p:spPr>
          <a:xfrm>
            <a:off x="2526732" y="2043319"/>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5" name="椭圆 134"/>
          <p:cNvSpPr/>
          <p:nvPr/>
        </p:nvSpPr>
        <p:spPr>
          <a:xfrm>
            <a:off x="2889516" y="412169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6" name="椭圆 135"/>
          <p:cNvSpPr/>
          <p:nvPr/>
        </p:nvSpPr>
        <p:spPr>
          <a:xfrm>
            <a:off x="1156253" y="40464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7" name="椭圆 136"/>
          <p:cNvSpPr/>
          <p:nvPr/>
        </p:nvSpPr>
        <p:spPr>
          <a:xfrm>
            <a:off x="2342741" y="6432246"/>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8" name="椭圆 137"/>
          <p:cNvSpPr/>
          <p:nvPr/>
        </p:nvSpPr>
        <p:spPr>
          <a:xfrm>
            <a:off x="1760038" y="175436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9" name="椭圆 138"/>
          <p:cNvSpPr/>
          <p:nvPr/>
        </p:nvSpPr>
        <p:spPr>
          <a:xfrm>
            <a:off x="2037731" y="5184251"/>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0" name="椭圆 139"/>
          <p:cNvSpPr/>
          <p:nvPr/>
        </p:nvSpPr>
        <p:spPr>
          <a:xfrm>
            <a:off x="3611541" y="6735395"/>
            <a:ext cx="49448" cy="50323"/>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1" name="椭圆 140"/>
          <p:cNvSpPr/>
          <p:nvPr/>
        </p:nvSpPr>
        <p:spPr>
          <a:xfrm>
            <a:off x="3276681" y="353463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2" name="椭圆 141"/>
          <p:cNvSpPr/>
          <p:nvPr/>
        </p:nvSpPr>
        <p:spPr>
          <a:xfrm>
            <a:off x="2278421" y="288720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3" name="椭圆 142"/>
          <p:cNvSpPr/>
          <p:nvPr/>
        </p:nvSpPr>
        <p:spPr>
          <a:xfrm>
            <a:off x="2128497" y="44617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4" name="椭圆 143"/>
          <p:cNvSpPr/>
          <p:nvPr/>
        </p:nvSpPr>
        <p:spPr>
          <a:xfrm>
            <a:off x="2819720" y="4496581"/>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5" name="椭圆 144"/>
          <p:cNvSpPr/>
          <p:nvPr/>
        </p:nvSpPr>
        <p:spPr>
          <a:xfrm>
            <a:off x="2216423" y="613951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6" name="椭圆 145"/>
          <p:cNvSpPr/>
          <p:nvPr/>
        </p:nvSpPr>
        <p:spPr>
          <a:xfrm>
            <a:off x="3243675" y="38906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7" name="椭圆 146"/>
          <p:cNvSpPr/>
          <p:nvPr/>
        </p:nvSpPr>
        <p:spPr>
          <a:xfrm>
            <a:off x="3502598" y="601429"/>
            <a:ext cx="161479" cy="164340"/>
          </a:xfrm>
          <a:prstGeom prst="ellipse">
            <a:avLst/>
          </a:prstGeom>
          <a:noFill/>
          <a:ln w="25400">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8" name="椭圆 147"/>
          <p:cNvSpPr/>
          <p:nvPr/>
        </p:nvSpPr>
        <p:spPr>
          <a:xfrm>
            <a:off x="2482789" y="20339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9" name="椭圆 148"/>
          <p:cNvSpPr/>
          <p:nvPr/>
        </p:nvSpPr>
        <p:spPr>
          <a:xfrm flipH="1">
            <a:off x="3242186" y="3254267"/>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0" name="椭圆 149"/>
          <p:cNvSpPr/>
          <p:nvPr/>
        </p:nvSpPr>
        <p:spPr>
          <a:xfrm flipH="1">
            <a:off x="2556835" y="4319903"/>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1" name="椭圆 150"/>
          <p:cNvSpPr/>
          <p:nvPr/>
        </p:nvSpPr>
        <p:spPr>
          <a:xfrm>
            <a:off x="821511" y="515872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2" name="椭圆 151"/>
          <p:cNvSpPr/>
          <p:nvPr/>
        </p:nvSpPr>
        <p:spPr>
          <a:xfrm>
            <a:off x="496358" y="640174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3" name="椭圆 152"/>
          <p:cNvSpPr/>
          <p:nvPr/>
        </p:nvSpPr>
        <p:spPr>
          <a:xfrm>
            <a:off x="1356406" y="538540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4" name="椭圆 153"/>
          <p:cNvSpPr/>
          <p:nvPr/>
        </p:nvSpPr>
        <p:spPr>
          <a:xfrm>
            <a:off x="232742" y="37430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5" name="十字星 277"/>
          <p:cNvSpPr/>
          <p:nvPr/>
        </p:nvSpPr>
        <p:spPr>
          <a:xfrm rot="18653403">
            <a:off x="545015" y="4084514"/>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6" name="椭圆 155"/>
          <p:cNvSpPr/>
          <p:nvPr/>
        </p:nvSpPr>
        <p:spPr>
          <a:xfrm>
            <a:off x="1537098" y="3075885"/>
            <a:ext cx="66665" cy="6784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7" name="椭圆 156"/>
          <p:cNvSpPr/>
          <p:nvPr/>
        </p:nvSpPr>
        <p:spPr>
          <a:xfrm>
            <a:off x="1171712" y="317158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8" name="椭圆 157"/>
          <p:cNvSpPr/>
          <p:nvPr/>
        </p:nvSpPr>
        <p:spPr>
          <a:xfrm>
            <a:off x="657153" y="35793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9" name="椭圆 158"/>
          <p:cNvSpPr/>
          <p:nvPr/>
        </p:nvSpPr>
        <p:spPr>
          <a:xfrm>
            <a:off x="622631" y="2834942"/>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0" name="椭圆 159"/>
          <p:cNvSpPr/>
          <p:nvPr/>
        </p:nvSpPr>
        <p:spPr>
          <a:xfrm>
            <a:off x="1226073" y="256252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1" name="椭圆 160"/>
          <p:cNvSpPr/>
          <p:nvPr/>
        </p:nvSpPr>
        <p:spPr>
          <a:xfrm>
            <a:off x="552835" y="3209833"/>
            <a:ext cx="64347" cy="65487"/>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2" name="椭圆 161"/>
          <p:cNvSpPr/>
          <p:nvPr/>
        </p:nvSpPr>
        <p:spPr>
          <a:xfrm>
            <a:off x="243765" y="30147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3" name="椭圆 162"/>
          <p:cNvSpPr/>
          <p:nvPr/>
        </p:nvSpPr>
        <p:spPr>
          <a:xfrm>
            <a:off x="834224" y="115450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4" name="椭圆 163"/>
          <p:cNvSpPr/>
          <p:nvPr/>
        </p:nvSpPr>
        <p:spPr>
          <a:xfrm>
            <a:off x="649261" y="6899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5" name="椭圆 164"/>
          <p:cNvSpPr/>
          <p:nvPr/>
        </p:nvSpPr>
        <p:spPr>
          <a:xfrm>
            <a:off x="799623" y="12376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6" name="椭圆 165"/>
          <p:cNvSpPr/>
          <p:nvPr/>
        </p:nvSpPr>
        <p:spPr>
          <a:xfrm>
            <a:off x="258391" y="1191043"/>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7" name="椭圆 166"/>
          <p:cNvSpPr/>
          <p:nvPr/>
        </p:nvSpPr>
        <p:spPr>
          <a:xfrm>
            <a:off x="934114" y="564610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8" name="椭圆 167"/>
          <p:cNvSpPr/>
          <p:nvPr/>
        </p:nvSpPr>
        <p:spPr>
          <a:xfrm>
            <a:off x="1150846" y="62521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9" name="椭圆 168"/>
          <p:cNvSpPr/>
          <p:nvPr/>
        </p:nvSpPr>
        <p:spPr>
          <a:xfrm>
            <a:off x="3554086" y="15336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0" name="椭圆 169"/>
          <p:cNvSpPr/>
          <p:nvPr/>
        </p:nvSpPr>
        <p:spPr>
          <a:xfrm>
            <a:off x="417096" y="4550627"/>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1" name="椭圆 170"/>
          <p:cNvSpPr/>
          <p:nvPr/>
        </p:nvSpPr>
        <p:spPr>
          <a:xfrm>
            <a:off x="395233" y="51887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2" name="十字星 324"/>
          <p:cNvSpPr/>
          <p:nvPr/>
        </p:nvSpPr>
        <p:spPr>
          <a:xfrm rot="18653403">
            <a:off x="1613989" y="2382861"/>
            <a:ext cx="185135" cy="235344"/>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3" name="十字星 328"/>
          <p:cNvSpPr/>
          <p:nvPr/>
        </p:nvSpPr>
        <p:spPr>
          <a:xfrm rot="18653403">
            <a:off x="2899598" y="6339196"/>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4" name="六角星 201"/>
          <p:cNvSpPr/>
          <p:nvPr/>
        </p:nvSpPr>
        <p:spPr>
          <a:xfrm>
            <a:off x="1491687" y="441401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5" name="六角星 201"/>
          <p:cNvSpPr/>
          <p:nvPr/>
        </p:nvSpPr>
        <p:spPr>
          <a:xfrm>
            <a:off x="1537868" y="65683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6" name="十字星 340"/>
          <p:cNvSpPr/>
          <p:nvPr/>
        </p:nvSpPr>
        <p:spPr>
          <a:xfrm rot="18653403">
            <a:off x="3438887" y="3308203"/>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7" name="六角星 201"/>
          <p:cNvSpPr/>
          <p:nvPr/>
        </p:nvSpPr>
        <p:spPr>
          <a:xfrm>
            <a:off x="2969757" y="84617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8" name="六角星 201"/>
          <p:cNvSpPr/>
          <p:nvPr/>
        </p:nvSpPr>
        <p:spPr>
          <a:xfrm>
            <a:off x="1528607" y="6357237"/>
            <a:ext cx="182810" cy="173336"/>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9" name="六角星 201"/>
          <p:cNvSpPr/>
          <p:nvPr/>
        </p:nvSpPr>
        <p:spPr>
          <a:xfrm>
            <a:off x="363672" y="5767219"/>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0" name="十字星 87"/>
          <p:cNvSpPr/>
          <p:nvPr/>
        </p:nvSpPr>
        <p:spPr>
          <a:xfrm rot="18653403">
            <a:off x="5227026" y="5738090"/>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1" name="六角星 201"/>
          <p:cNvSpPr/>
          <p:nvPr/>
        </p:nvSpPr>
        <p:spPr>
          <a:xfrm>
            <a:off x="11063059" y="18623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2" name="十字星 89"/>
          <p:cNvSpPr/>
          <p:nvPr/>
        </p:nvSpPr>
        <p:spPr>
          <a:xfrm rot="18653403">
            <a:off x="11059143" y="572711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3" name="六角星 201"/>
          <p:cNvSpPr/>
          <p:nvPr/>
        </p:nvSpPr>
        <p:spPr>
          <a:xfrm>
            <a:off x="10744269" y="3855055"/>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4" name="六角星 201"/>
          <p:cNvSpPr/>
          <p:nvPr/>
        </p:nvSpPr>
        <p:spPr>
          <a:xfrm>
            <a:off x="3854649" y="586108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5" name="十字星 95"/>
          <p:cNvSpPr/>
          <p:nvPr/>
        </p:nvSpPr>
        <p:spPr>
          <a:xfrm rot="18653403">
            <a:off x="1808125" y="5514124"/>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6" name="六角星 201"/>
          <p:cNvSpPr/>
          <p:nvPr/>
        </p:nvSpPr>
        <p:spPr>
          <a:xfrm>
            <a:off x="4874264" y="6550457"/>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7" name="椭圆 186"/>
          <p:cNvSpPr/>
          <p:nvPr/>
        </p:nvSpPr>
        <p:spPr>
          <a:xfrm>
            <a:off x="8519499" y="6577981"/>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8" name="椭圆 187"/>
          <p:cNvSpPr/>
          <p:nvPr/>
        </p:nvSpPr>
        <p:spPr>
          <a:xfrm>
            <a:off x="9817030" y="642175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9" name="椭圆 188"/>
          <p:cNvSpPr/>
          <p:nvPr/>
        </p:nvSpPr>
        <p:spPr>
          <a:xfrm>
            <a:off x="3954606" y="6314984"/>
            <a:ext cx="49448" cy="5032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0" name="椭圆 189"/>
          <p:cNvSpPr/>
          <p:nvPr/>
        </p:nvSpPr>
        <p:spPr>
          <a:xfrm>
            <a:off x="6508050" y="548722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1" name="椭圆 190"/>
          <p:cNvSpPr/>
          <p:nvPr/>
        </p:nvSpPr>
        <p:spPr>
          <a:xfrm>
            <a:off x="1822843" y="5893030"/>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2" name="椭圆 191"/>
          <p:cNvSpPr/>
          <p:nvPr/>
        </p:nvSpPr>
        <p:spPr>
          <a:xfrm>
            <a:off x="10314795" y="609203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3" name="椭圆 192"/>
          <p:cNvSpPr/>
          <p:nvPr/>
        </p:nvSpPr>
        <p:spPr>
          <a:xfrm>
            <a:off x="5651553" y="6504312"/>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4" name="椭圆 193"/>
          <p:cNvSpPr/>
          <p:nvPr/>
        </p:nvSpPr>
        <p:spPr>
          <a:xfrm>
            <a:off x="9224900" y="104637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5" name="椭圆 194"/>
          <p:cNvSpPr/>
          <p:nvPr/>
        </p:nvSpPr>
        <p:spPr>
          <a:xfrm>
            <a:off x="2663340" y="543519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6" name="椭圆 195"/>
          <p:cNvSpPr/>
          <p:nvPr/>
        </p:nvSpPr>
        <p:spPr>
          <a:xfrm>
            <a:off x="11043143" y="443098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7" name="椭圆 196"/>
          <p:cNvSpPr/>
          <p:nvPr/>
        </p:nvSpPr>
        <p:spPr>
          <a:xfrm>
            <a:off x="2437070" y="566553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8" name="椭圆 197"/>
          <p:cNvSpPr/>
          <p:nvPr/>
        </p:nvSpPr>
        <p:spPr>
          <a:xfrm>
            <a:off x="2955705" y="5843777"/>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9" name="椭圆 198"/>
          <p:cNvSpPr/>
          <p:nvPr/>
        </p:nvSpPr>
        <p:spPr>
          <a:xfrm>
            <a:off x="9384730" y="587882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0" name="椭圆 199"/>
          <p:cNvSpPr/>
          <p:nvPr/>
        </p:nvSpPr>
        <p:spPr>
          <a:xfrm>
            <a:off x="10803166" y="6160990"/>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1" name="椭圆 200"/>
          <p:cNvSpPr/>
          <p:nvPr/>
        </p:nvSpPr>
        <p:spPr>
          <a:xfrm>
            <a:off x="6695199" y="664344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2" name="椭圆 201"/>
          <p:cNvSpPr/>
          <p:nvPr/>
        </p:nvSpPr>
        <p:spPr>
          <a:xfrm>
            <a:off x="10356358" y="201739"/>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3" name="椭圆 202"/>
          <p:cNvSpPr/>
          <p:nvPr/>
        </p:nvSpPr>
        <p:spPr>
          <a:xfrm>
            <a:off x="10144815" y="467248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4" name="椭圆 203"/>
          <p:cNvSpPr/>
          <p:nvPr/>
        </p:nvSpPr>
        <p:spPr>
          <a:xfrm>
            <a:off x="11018765" y="339759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5" name="椭圆 204"/>
          <p:cNvSpPr/>
          <p:nvPr/>
        </p:nvSpPr>
        <p:spPr>
          <a:xfrm>
            <a:off x="3409500" y="6218894"/>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6" name="椭圆 205"/>
          <p:cNvSpPr/>
          <p:nvPr/>
        </p:nvSpPr>
        <p:spPr>
          <a:xfrm>
            <a:off x="9896022" y="267381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7" name="椭圆 206"/>
          <p:cNvSpPr/>
          <p:nvPr/>
        </p:nvSpPr>
        <p:spPr>
          <a:xfrm flipH="1">
            <a:off x="9594188" y="17639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8" name="椭圆 207"/>
          <p:cNvSpPr/>
          <p:nvPr/>
        </p:nvSpPr>
        <p:spPr>
          <a:xfrm>
            <a:off x="11753226" y="3180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9" name="椭圆 208"/>
          <p:cNvSpPr/>
          <p:nvPr/>
        </p:nvSpPr>
        <p:spPr>
          <a:xfrm>
            <a:off x="7166525" y="54610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0" name="椭圆 209"/>
          <p:cNvSpPr/>
          <p:nvPr/>
        </p:nvSpPr>
        <p:spPr>
          <a:xfrm>
            <a:off x="7870322" y="5936831"/>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1" name="椭圆 210"/>
          <p:cNvSpPr/>
          <p:nvPr/>
        </p:nvSpPr>
        <p:spPr>
          <a:xfrm>
            <a:off x="4560645" y="6041903"/>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2" name="椭圆 211"/>
          <p:cNvSpPr/>
          <p:nvPr/>
        </p:nvSpPr>
        <p:spPr>
          <a:xfrm>
            <a:off x="10685572" y="40613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3" name="椭圆 212"/>
          <p:cNvSpPr/>
          <p:nvPr/>
        </p:nvSpPr>
        <p:spPr>
          <a:xfrm>
            <a:off x="2342741" y="6432246"/>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4" name="椭圆 213"/>
          <p:cNvSpPr/>
          <p:nvPr/>
        </p:nvSpPr>
        <p:spPr>
          <a:xfrm>
            <a:off x="10108678" y="309720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5" name="椭圆 214"/>
          <p:cNvSpPr/>
          <p:nvPr/>
        </p:nvSpPr>
        <p:spPr>
          <a:xfrm>
            <a:off x="10762946" y="47187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6" name="椭圆 215"/>
          <p:cNvSpPr/>
          <p:nvPr/>
        </p:nvSpPr>
        <p:spPr>
          <a:xfrm>
            <a:off x="11128310" y="3146047"/>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7" name="椭圆 216"/>
          <p:cNvSpPr/>
          <p:nvPr/>
        </p:nvSpPr>
        <p:spPr>
          <a:xfrm>
            <a:off x="3611541" y="6735395"/>
            <a:ext cx="49448" cy="50323"/>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8" name="椭圆 217"/>
          <p:cNvSpPr/>
          <p:nvPr/>
        </p:nvSpPr>
        <p:spPr>
          <a:xfrm>
            <a:off x="9853079" y="433544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9" name="椭圆 218"/>
          <p:cNvSpPr/>
          <p:nvPr/>
        </p:nvSpPr>
        <p:spPr>
          <a:xfrm>
            <a:off x="9001527" y="63889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0" name="椭圆 219"/>
          <p:cNvSpPr/>
          <p:nvPr/>
        </p:nvSpPr>
        <p:spPr>
          <a:xfrm>
            <a:off x="10129939" y="2108349"/>
            <a:ext cx="49552" cy="5042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1" name="椭圆 220"/>
          <p:cNvSpPr/>
          <p:nvPr/>
        </p:nvSpPr>
        <p:spPr>
          <a:xfrm>
            <a:off x="9469342" y="6585592"/>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2" name="椭圆 221"/>
          <p:cNvSpPr/>
          <p:nvPr/>
        </p:nvSpPr>
        <p:spPr>
          <a:xfrm>
            <a:off x="6120155" y="61437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3" name="椭圆 222"/>
          <p:cNvSpPr/>
          <p:nvPr/>
        </p:nvSpPr>
        <p:spPr>
          <a:xfrm>
            <a:off x="7254153" y="6172859"/>
            <a:ext cx="141685" cy="14419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4" name="椭圆 223"/>
          <p:cNvSpPr/>
          <p:nvPr/>
        </p:nvSpPr>
        <p:spPr>
          <a:xfrm>
            <a:off x="8789559" y="421392"/>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5" name="椭圆 224"/>
          <p:cNvSpPr/>
          <p:nvPr/>
        </p:nvSpPr>
        <p:spPr>
          <a:xfrm>
            <a:off x="2216423" y="613951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6" name="椭圆 225"/>
          <p:cNvSpPr/>
          <p:nvPr/>
        </p:nvSpPr>
        <p:spPr>
          <a:xfrm>
            <a:off x="10233801" y="377230"/>
            <a:ext cx="120302" cy="122433"/>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7" name="椭圆 226"/>
          <p:cNvSpPr/>
          <p:nvPr/>
        </p:nvSpPr>
        <p:spPr>
          <a:xfrm>
            <a:off x="9637951" y="5810859"/>
            <a:ext cx="161479" cy="164340"/>
          </a:xfrm>
          <a:prstGeom prst="ellipse">
            <a:avLst/>
          </a:prstGeom>
          <a:noFill/>
          <a:ln w="254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8" name="椭圆 227"/>
          <p:cNvSpPr/>
          <p:nvPr/>
        </p:nvSpPr>
        <p:spPr>
          <a:xfrm>
            <a:off x="496358" y="640174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9" name="椭圆 228"/>
          <p:cNvSpPr/>
          <p:nvPr/>
        </p:nvSpPr>
        <p:spPr>
          <a:xfrm>
            <a:off x="11054813" y="164240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0" name="椭圆 229"/>
          <p:cNvSpPr/>
          <p:nvPr/>
        </p:nvSpPr>
        <p:spPr>
          <a:xfrm>
            <a:off x="11460309" y="203089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1" name="椭圆 230"/>
          <p:cNvSpPr/>
          <p:nvPr/>
        </p:nvSpPr>
        <p:spPr>
          <a:xfrm>
            <a:off x="11610671" y="146469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2" name="十字星 298"/>
          <p:cNvSpPr/>
          <p:nvPr/>
        </p:nvSpPr>
        <p:spPr>
          <a:xfrm rot="18653403">
            <a:off x="10963323" y="1265135"/>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3" name="椭圆 232"/>
          <p:cNvSpPr/>
          <p:nvPr/>
        </p:nvSpPr>
        <p:spPr>
          <a:xfrm>
            <a:off x="11075461" y="75996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4" name="椭圆 233"/>
          <p:cNvSpPr/>
          <p:nvPr/>
        </p:nvSpPr>
        <p:spPr>
          <a:xfrm>
            <a:off x="934114" y="564610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5" name="椭圆 234"/>
          <p:cNvSpPr/>
          <p:nvPr/>
        </p:nvSpPr>
        <p:spPr>
          <a:xfrm>
            <a:off x="1150846" y="62521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6" name="椭圆 235"/>
          <p:cNvSpPr/>
          <p:nvPr/>
        </p:nvSpPr>
        <p:spPr>
          <a:xfrm>
            <a:off x="11941967" y="445138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7" name="椭圆 236"/>
          <p:cNvSpPr/>
          <p:nvPr/>
        </p:nvSpPr>
        <p:spPr>
          <a:xfrm>
            <a:off x="10824221" y="236257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8" name="椭圆 237"/>
          <p:cNvSpPr/>
          <p:nvPr/>
        </p:nvSpPr>
        <p:spPr>
          <a:xfrm>
            <a:off x="10842130" y="25806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9" name="椭圆 238"/>
          <p:cNvSpPr/>
          <p:nvPr/>
        </p:nvSpPr>
        <p:spPr>
          <a:xfrm flipV="1">
            <a:off x="11342920" y="511362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0" name="椭圆 239"/>
          <p:cNvSpPr/>
          <p:nvPr/>
        </p:nvSpPr>
        <p:spPr>
          <a:xfrm>
            <a:off x="11456890" y="4479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1" name="椭圆 240"/>
          <p:cNvSpPr/>
          <p:nvPr/>
        </p:nvSpPr>
        <p:spPr>
          <a:xfrm>
            <a:off x="11474799" y="469766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2" name="椭圆 241"/>
          <p:cNvSpPr/>
          <p:nvPr/>
        </p:nvSpPr>
        <p:spPr>
          <a:xfrm>
            <a:off x="11776086" y="2792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3" name="椭圆 242"/>
          <p:cNvSpPr/>
          <p:nvPr/>
        </p:nvSpPr>
        <p:spPr>
          <a:xfrm>
            <a:off x="11950546" y="549353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4" name="椭圆 243"/>
          <p:cNvSpPr/>
          <p:nvPr/>
        </p:nvSpPr>
        <p:spPr>
          <a:xfrm>
            <a:off x="12251833" y="3588495"/>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5" name="椭圆 244"/>
          <p:cNvSpPr/>
          <p:nvPr/>
        </p:nvSpPr>
        <p:spPr>
          <a:xfrm flipH="1" flipV="1">
            <a:off x="11662654" y="721631"/>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6" name="椭圆 245"/>
          <p:cNvSpPr/>
          <p:nvPr/>
        </p:nvSpPr>
        <p:spPr>
          <a:xfrm>
            <a:off x="10821589" y="653343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7" name="椭圆 246"/>
          <p:cNvSpPr/>
          <p:nvPr/>
        </p:nvSpPr>
        <p:spPr>
          <a:xfrm>
            <a:off x="11865235" y="66725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8" name="椭圆 247"/>
          <p:cNvSpPr/>
          <p:nvPr/>
        </p:nvSpPr>
        <p:spPr>
          <a:xfrm>
            <a:off x="11290191" y="617285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9" name="椭圆 248"/>
          <p:cNvSpPr/>
          <p:nvPr/>
        </p:nvSpPr>
        <p:spPr>
          <a:xfrm>
            <a:off x="11244472" y="652719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0" name="椭圆 249"/>
          <p:cNvSpPr/>
          <p:nvPr/>
        </p:nvSpPr>
        <p:spPr>
          <a:xfrm>
            <a:off x="10169866" y="6441663"/>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1" name="椭圆 250"/>
          <p:cNvSpPr/>
          <p:nvPr/>
        </p:nvSpPr>
        <p:spPr>
          <a:xfrm>
            <a:off x="11944996" y="63832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2" name="十字星 326"/>
          <p:cNvSpPr/>
          <p:nvPr/>
        </p:nvSpPr>
        <p:spPr>
          <a:xfrm rot="18653403">
            <a:off x="9788259" y="3461662"/>
            <a:ext cx="257504" cy="327339"/>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3" name="六角星 201"/>
          <p:cNvSpPr/>
          <p:nvPr/>
        </p:nvSpPr>
        <p:spPr>
          <a:xfrm>
            <a:off x="10031300" y="479406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4" name="十字星 328"/>
          <p:cNvSpPr/>
          <p:nvPr/>
        </p:nvSpPr>
        <p:spPr>
          <a:xfrm rot="18653403">
            <a:off x="2899598" y="6339196"/>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5" name="六角星 201"/>
          <p:cNvSpPr/>
          <p:nvPr/>
        </p:nvSpPr>
        <p:spPr>
          <a:xfrm>
            <a:off x="9920415" y="1251855"/>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6" name="六角星 201"/>
          <p:cNvSpPr/>
          <p:nvPr/>
        </p:nvSpPr>
        <p:spPr>
          <a:xfrm>
            <a:off x="9367572" y="567130"/>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7" name="六角星 201"/>
          <p:cNvSpPr/>
          <p:nvPr/>
        </p:nvSpPr>
        <p:spPr>
          <a:xfrm>
            <a:off x="9220223" y="4143384"/>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8" name="六角星 201"/>
          <p:cNvSpPr/>
          <p:nvPr/>
        </p:nvSpPr>
        <p:spPr>
          <a:xfrm>
            <a:off x="9648625" y="2108349"/>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9" name="六角星 201"/>
          <p:cNvSpPr/>
          <p:nvPr/>
        </p:nvSpPr>
        <p:spPr>
          <a:xfrm>
            <a:off x="8330654" y="572562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0" name="六角星 201"/>
          <p:cNvSpPr/>
          <p:nvPr/>
        </p:nvSpPr>
        <p:spPr>
          <a:xfrm>
            <a:off x="9304779" y="299695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1" name="六角星 201"/>
          <p:cNvSpPr/>
          <p:nvPr/>
        </p:nvSpPr>
        <p:spPr>
          <a:xfrm>
            <a:off x="7723050" y="6486164"/>
            <a:ext cx="151851" cy="14398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2" name="六角星 201"/>
          <p:cNvSpPr/>
          <p:nvPr/>
        </p:nvSpPr>
        <p:spPr>
          <a:xfrm>
            <a:off x="1528607" y="6357237"/>
            <a:ext cx="182810" cy="173336"/>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3" name="六角星 201"/>
          <p:cNvSpPr/>
          <p:nvPr/>
        </p:nvSpPr>
        <p:spPr>
          <a:xfrm>
            <a:off x="363672" y="5767219"/>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4" name="六角星 201"/>
          <p:cNvSpPr/>
          <p:nvPr/>
        </p:nvSpPr>
        <p:spPr>
          <a:xfrm>
            <a:off x="6510373" y="605221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5" name="六角星 201"/>
          <p:cNvSpPr/>
          <p:nvPr/>
        </p:nvSpPr>
        <p:spPr>
          <a:xfrm>
            <a:off x="11670919" y="3626250"/>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6" name="六角星 201"/>
          <p:cNvSpPr/>
          <p:nvPr/>
        </p:nvSpPr>
        <p:spPr>
          <a:xfrm>
            <a:off x="11620964" y="2238631"/>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7" name="十字星 87"/>
          <p:cNvSpPr/>
          <p:nvPr/>
        </p:nvSpPr>
        <p:spPr>
          <a:xfrm rot="18653403">
            <a:off x="5379426" y="5890490"/>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8" name="六角星 201"/>
          <p:cNvSpPr/>
          <p:nvPr/>
        </p:nvSpPr>
        <p:spPr>
          <a:xfrm>
            <a:off x="11215459" y="33863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9" name="十字星 89"/>
          <p:cNvSpPr/>
          <p:nvPr/>
        </p:nvSpPr>
        <p:spPr>
          <a:xfrm rot="18653403">
            <a:off x="11211543" y="587951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0" name="六角星 201"/>
          <p:cNvSpPr/>
          <p:nvPr/>
        </p:nvSpPr>
        <p:spPr>
          <a:xfrm>
            <a:off x="10896669" y="4007455"/>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1" name="六角星 201"/>
          <p:cNvSpPr/>
          <p:nvPr/>
        </p:nvSpPr>
        <p:spPr>
          <a:xfrm>
            <a:off x="4007049" y="601348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2" name="十字星 95"/>
          <p:cNvSpPr/>
          <p:nvPr/>
        </p:nvSpPr>
        <p:spPr>
          <a:xfrm rot="18653403">
            <a:off x="1960525" y="5666524"/>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3" name="六角星 201"/>
          <p:cNvSpPr/>
          <p:nvPr/>
        </p:nvSpPr>
        <p:spPr>
          <a:xfrm>
            <a:off x="5026664" y="6702857"/>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4" name="椭圆 273"/>
          <p:cNvSpPr/>
          <p:nvPr/>
        </p:nvSpPr>
        <p:spPr>
          <a:xfrm>
            <a:off x="8671899" y="6730381"/>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5" name="椭圆 274"/>
          <p:cNvSpPr/>
          <p:nvPr/>
        </p:nvSpPr>
        <p:spPr>
          <a:xfrm>
            <a:off x="9969430" y="657415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6" name="椭圆 275"/>
          <p:cNvSpPr/>
          <p:nvPr/>
        </p:nvSpPr>
        <p:spPr>
          <a:xfrm>
            <a:off x="4107006" y="6467384"/>
            <a:ext cx="49448" cy="5032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7" name="椭圆 276"/>
          <p:cNvSpPr/>
          <p:nvPr/>
        </p:nvSpPr>
        <p:spPr>
          <a:xfrm>
            <a:off x="6660450" y="563962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8" name="椭圆 277"/>
          <p:cNvSpPr/>
          <p:nvPr/>
        </p:nvSpPr>
        <p:spPr>
          <a:xfrm>
            <a:off x="1975243" y="6045430"/>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9" name="椭圆 278"/>
          <p:cNvSpPr/>
          <p:nvPr/>
        </p:nvSpPr>
        <p:spPr>
          <a:xfrm>
            <a:off x="10467195" y="624443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0" name="椭圆 279"/>
          <p:cNvSpPr/>
          <p:nvPr/>
        </p:nvSpPr>
        <p:spPr>
          <a:xfrm>
            <a:off x="5803953" y="6656712"/>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1" name="椭圆 280"/>
          <p:cNvSpPr/>
          <p:nvPr/>
        </p:nvSpPr>
        <p:spPr>
          <a:xfrm>
            <a:off x="9377300" y="119877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2" name="椭圆 281"/>
          <p:cNvSpPr/>
          <p:nvPr/>
        </p:nvSpPr>
        <p:spPr>
          <a:xfrm>
            <a:off x="2815740" y="558759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3" name="椭圆 282"/>
          <p:cNvSpPr/>
          <p:nvPr/>
        </p:nvSpPr>
        <p:spPr>
          <a:xfrm>
            <a:off x="11195543" y="458338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4" name="椭圆 283"/>
          <p:cNvSpPr/>
          <p:nvPr/>
        </p:nvSpPr>
        <p:spPr>
          <a:xfrm>
            <a:off x="2589470" y="581793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5" name="椭圆 284"/>
          <p:cNvSpPr/>
          <p:nvPr/>
        </p:nvSpPr>
        <p:spPr>
          <a:xfrm>
            <a:off x="3108105" y="5996177"/>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6" name="椭圆 285"/>
          <p:cNvSpPr/>
          <p:nvPr/>
        </p:nvSpPr>
        <p:spPr>
          <a:xfrm>
            <a:off x="9537130" y="603122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7" name="椭圆 286"/>
          <p:cNvSpPr/>
          <p:nvPr/>
        </p:nvSpPr>
        <p:spPr>
          <a:xfrm>
            <a:off x="10955566" y="6313390"/>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8" name="椭圆 287"/>
          <p:cNvSpPr/>
          <p:nvPr/>
        </p:nvSpPr>
        <p:spPr>
          <a:xfrm>
            <a:off x="6847599" y="679584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9" name="椭圆 288"/>
          <p:cNvSpPr/>
          <p:nvPr/>
        </p:nvSpPr>
        <p:spPr>
          <a:xfrm>
            <a:off x="10508758" y="354139"/>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0" name="椭圆 289"/>
          <p:cNvSpPr/>
          <p:nvPr/>
        </p:nvSpPr>
        <p:spPr>
          <a:xfrm>
            <a:off x="10297215" y="482488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1" name="椭圆 290"/>
          <p:cNvSpPr/>
          <p:nvPr/>
        </p:nvSpPr>
        <p:spPr>
          <a:xfrm>
            <a:off x="11171165" y="354999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2" name="椭圆 291"/>
          <p:cNvSpPr/>
          <p:nvPr/>
        </p:nvSpPr>
        <p:spPr>
          <a:xfrm>
            <a:off x="3561900" y="6371294"/>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3" name="椭圆 292"/>
          <p:cNvSpPr/>
          <p:nvPr/>
        </p:nvSpPr>
        <p:spPr>
          <a:xfrm>
            <a:off x="10048422" y="282621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4" name="椭圆 293"/>
          <p:cNvSpPr/>
          <p:nvPr/>
        </p:nvSpPr>
        <p:spPr>
          <a:xfrm flipH="1">
            <a:off x="9746588" y="19163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5" name="椭圆 294"/>
          <p:cNvSpPr/>
          <p:nvPr/>
        </p:nvSpPr>
        <p:spPr>
          <a:xfrm>
            <a:off x="11905626" y="4704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6" name="椭圆 295"/>
          <p:cNvSpPr/>
          <p:nvPr/>
        </p:nvSpPr>
        <p:spPr>
          <a:xfrm>
            <a:off x="7318925" y="56134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7" name="椭圆 296"/>
          <p:cNvSpPr/>
          <p:nvPr/>
        </p:nvSpPr>
        <p:spPr>
          <a:xfrm>
            <a:off x="8022722" y="6089231"/>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8" name="椭圆 297"/>
          <p:cNvSpPr/>
          <p:nvPr/>
        </p:nvSpPr>
        <p:spPr>
          <a:xfrm>
            <a:off x="4713045" y="6194303"/>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9" name="椭圆 298"/>
          <p:cNvSpPr/>
          <p:nvPr/>
        </p:nvSpPr>
        <p:spPr>
          <a:xfrm>
            <a:off x="10837972" y="42137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0" name="椭圆 299"/>
          <p:cNvSpPr/>
          <p:nvPr/>
        </p:nvSpPr>
        <p:spPr>
          <a:xfrm>
            <a:off x="2495141" y="6584646"/>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1" name="椭圆 300"/>
          <p:cNvSpPr/>
          <p:nvPr/>
        </p:nvSpPr>
        <p:spPr>
          <a:xfrm>
            <a:off x="10261078" y="324960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2" name="椭圆 301"/>
          <p:cNvSpPr/>
          <p:nvPr/>
        </p:nvSpPr>
        <p:spPr>
          <a:xfrm>
            <a:off x="10915346" y="48711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3" name="椭圆 302"/>
          <p:cNvSpPr/>
          <p:nvPr/>
        </p:nvSpPr>
        <p:spPr>
          <a:xfrm>
            <a:off x="11280710" y="3298447"/>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4" name="椭圆 303"/>
          <p:cNvSpPr/>
          <p:nvPr/>
        </p:nvSpPr>
        <p:spPr>
          <a:xfrm>
            <a:off x="3763941" y="6887795"/>
            <a:ext cx="49448" cy="50323"/>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5" name="椭圆 304"/>
          <p:cNvSpPr/>
          <p:nvPr/>
        </p:nvSpPr>
        <p:spPr>
          <a:xfrm>
            <a:off x="10005479" y="448784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6" name="椭圆 305"/>
          <p:cNvSpPr/>
          <p:nvPr/>
        </p:nvSpPr>
        <p:spPr>
          <a:xfrm>
            <a:off x="9153927" y="65413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7" name="椭圆 306"/>
          <p:cNvSpPr/>
          <p:nvPr/>
        </p:nvSpPr>
        <p:spPr>
          <a:xfrm>
            <a:off x="10282339" y="2260749"/>
            <a:ext cx="49552" cy="5042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8" name="椭圆 307"/>
          <p:cNvSpPr/>
          <p:nvPr/>
        </p:nvSpPr>
        <p:spPr>
          <a:xfrm>
            <a:off x="9621742" y="6737992"/>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9" name="椭圆 308"/>
          <p:cNvSpPr/>
          <p:nvPr/>
        </p:nvSpPr>
        <p:spPr>
          <a:xfrm>
            <a:off x="6272555" y="62961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0" name="椭圆 309"/>
          <p:cNvSpPr/>
          <p:nvPr/>
        </p:nvSpPr>
        <p:spPr>
          <a:xfrm>
            <a:off x="7406553" y="6325259"/>
            <a:ext cx="141685" cy="14419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1" name="椭圆 310"/>
          <p:cNvSpPr/>
          <p:nvPr/>
        </p:nvSpPr>
        <p:spPr>
          <a:xfrm>
            <a:off x="8941959" y="573792"/>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2" name="椭圆 311"/>
          <p:cNvSpPr/>
          <p:nvPr/>
        </p:nvSpPr>
        <p:spPr>
          <a:xfrm>
            <a:off x="2368823" y="629191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3" name="椭圆 312"/>
          <p:cNvSpPr/>
          <p:nvPr/>
        </p:nvSpPr>
        <p:spPr>
          <a:xfrm>
            <a:off x="10386201" y="529630"/>
            <a:ext cx="120302" cy="122433"/>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4" name="椭圆 313"/>
          <p:cNvSpPr/>
          <p:nvPr/>
        </p:nvSpPr>
        <p:spPr>
          <a:xfrm>
            <a:off x="9790351" y="5963259"/>
            <a:ext cx="161479" cy="164340"/>
          </a:xfrm>
          <a:prstGeom prst="ellipse">
            <a:avLst/>
          </a:prstGeom>
          <a:noFill/>
          <a:ln w="254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5" name="椭圆 314"/>
          <p:cNvSpPr/>
          <p:nvPr/>
        </p:nvSpPr>
        <p:spPr>
          <a:xfrm>
            <a:off x="648758" y="655414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6" name="椭圆 315"/>
          <p:cNvSpPr/>
          <p:nvPr/>
        </p:nvSpPr>
        <p:spPr>
          <a:xfrm>
            <a:off x="11207213" y="179480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7" name="椭圆 316"/>
          <p:cNvSpPr/>
          <p:nvPr/>
        </p:nvSpPr>
        <p:spPr>
          <a:xfrm>
            <a:off x="11612709" y="218329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8" name="椭圆 317"/>
          <p:cNvSpPr/>
          <p:nvPr/>
        </p:nvSpPr>
        <p:spPr>
          <a:xfrm>
            <a:off x="11763071" y="161709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9" name="十字星 298"/>
          <p:cNvSpPr/>
          <p:nvPr/>
        </p:nvSpPr>
        <p:spPr>
          <a:xfrm rot="18653403">
            <a:off x="11115723" y="1417535"/>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0" name="椭圆 319"/>
          <p:cNvSpPr/>
          <p:nvPr/>
        </p:nvSpPr>
        <p:spPr>
          <a:xfrm>
            <a:off x="11227861" y="91236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1" name="椭圆 320"/>
          <p:cNvSpPr/>
          <p:nvPr/>
        </p:nvSpPr>
        <p:spPr>
          <a:xfrm>
            <a:off x="1086514" y="579850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2" name="椭圆 321"/>
          <p:cNvSpPr/>
          <p:nvPr/>
        </p:nvSpPr>
        <p:spPr>
          <a:xfrm>
            <a:off x="1303246" y="64045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3" name="椭圆 322"/>
          <p:cNvSpPr/>
          <p:nvPr/>
        </p:nvSpPr>
        <p:spPr>
          <a:xfrm>
            <a:off x="12094367" y="460378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4" name="椭圆 323"/>
          <p:cNvSpPr/>
          <p:nvPr/>
        </p:nvSpPr>
        <p:spPr>
          <a:xfrm>
            <a:off x="10976621" y="251497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5" name="椭圆 324"/>
          <p:cNvSpPr/>
          <p:nvPr/>
        </p:nvSpPr>
        <p:spPr>
          <a:xfrm>
            <a:off x="10994530" y="27330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6" name="椭圆 325"/>
          <p:cNvSpPr/>
          <p:nvPr/>
        </p:nvSpPr>
        <p:spPr>
          <a:xfrm flipV="1">
            <a:off x="11495320" y="526602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7" name="椭圆 326"/>
          <p:cNvSpPr/>
          <p:nvPr/>
        </p:nvSpPr>
        <p:spPr>
          <a:xfrm>
            <a:off x="11609290" y="46320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8" name="椭圆 327"/>
          <p:cNvSpPr/>
          <p:nvPr/>
        </p:nvSpPr>
        <p:spPr>
          <a:xfrm>
            <a:off x="11627199" y="485006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9" name="椭圆 328"/>
          <p:cNvSpPr/>
          <p:nvPr/>
        </p:nvSpPr>
        <p:spPr>
          <a:xfrm>
            <a:off x="11928486" y="29450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0" name="椭圆 329"/>
          <p:cNvSpPr/>
          <p:nvPr/>
        </p:nvSpPr>
        <p:spPr>
          <a:xfrm>
            <a:off x="12102946" y="564593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1" name="椭圆 330"/>
          <p:cNvSpPr/>
          <p:nvPr/>
        </p:nvSpPr>
        <p:spPr>
          <a:xfrm>
            <a:off x="12404233" y="3740895"/>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2" name="椭圆 331"/>
          <p:cNvSpPr/>
          <p:nvPr/>
        </p:nvSpPr>
        <p:spPr>
          <a:xfrm flipH="1" flipV="1">
            <a:off x="11815054" y="874031"/>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3" name="椭圆 332"/>
          <p:cNvSpPr/>
          <p:nvPr/>
        </p:nvSpPr>
        <p:spPr>
          <a:xfrm>
            <a:off x="10973989" y="668583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4" name="椭圆 333"/>
          <p:cNvSpPr/>
          <p:nvPr/>
        </p:nvSpPr>
        <p:spPr>
          <a:xfrm>
            <a:off x="12017635" y="68249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5" name="椭圆 334"/>
          <p:cNvSpPr/>
          <p:nvPr/>
        </p:nvSpPr>
        <p:spPr>
          <a:xfrm>
            <a:off x="11442591" y="632525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6" name="椭圆 335"/>
          <p:cNvSpPr/>
          <p:nvPr/>
        </p:nvSpPr>
        <p:spPr>
          <a:xfrm>
            <a:off x="11396872" y="667959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7" name="椭圆 336"/>
          <p:cNvSpPr/>
          <p:nvPr/>
        </p:nvSpPr>
        <p:spPr>
          <a:xfrm>
            <a:off x="10322266" y="6594063"/>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8" name="椭圆 337"/>
          <p:cNvSpPr/>
          <p:nvPr/>
        </p:nvSpPr>
        <p:spPr>
          <a:xfrm>
            <a:off x="12097396" y="65356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9" name="十字星 326"/>
          <p:cNvSpPr/>
          <p:nvPr/>
        </p:nvSpPr>
        <p:spPr>
          <a:xfrm rot="18653403">
            <a:off x="9940659" y="3614062"/>
            <a:ext cx="257504" cy="327339"/>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0" name="六角星 201"/>
          <p:cNvSpPr/>
          <p:nvPr/>
        </p:nvSpPr>
        <p:spPr>
          <a:xfrm>
            <a:off x="10183700" y="494646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1" name="十字星 328"/>
          <p:cNvSpPr/>
          <p:nvPr/>
        </p:nvSpPr>
        <p:spPr>
          <a:xfrm rot="18653403">
            <a:off x="3051998" y="6491596"/>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2" name="六角星 201"/>
          <p:cNvSpPr/>
          <p:nvPr/>
        </p:nvSpPr>
        <p:spPr>
          <a:xfrm>
            <a:off x="10072815" y="1404255"/>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3" name="六角星 201"/>
          <p:cNvSpPr/>
          <p:nvPr/>
        </p:nvSpPr>
        <p:spPr>
          <a:xfrm>
            <a:off x="9519972" y="719530"/>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4" name="六角星 201"/>
          <p:cNvSpPr/>
          <p:nvPr/>
        </p:nvSpPr>
        <p:spPr>
          <a:xfrm>
            <a:off x="9372623" y="4295784"/>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5" name="六角星 201"/>
          <p:cNvSpPr/>
          <p:nvPr/>
        </p:nvSpPr>
        <p:spPr>
          <a:xfrm>
            <a:off x="9801025" y="2260749"/>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6" name="六角星 201"/>
          <p:cNvSpPr/>
          <p:nvPr/>
        </p:nvSpPr>
        <p:spPr>
          <a:xfrm>
            <a:off x="8483054" y="587802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7" name="六角星 201"/>
          <p:cNvSpPr/>
          <p:nvPr/>
        </p:nvSpPr>
        <p:spPr>
          <a:xfrm>
            <a:off x="9457179" y="314935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8" name="六角星 201"/>
          <p:cNvSpPr/>
          <p:nvPr/>
        </p:nvSpPr>
        <p:spPr>
          <a:xfrm>
            <a:off x="7875450" y="6638564"/>
            <a:ext cx="151851" cy="14398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9" name="六角星 201"/>
          <p:cNvSpPr/>
          <p:nvPr/>
        </p:nvSpPr>
        <p:spPr>
          <a:xfrm>
            <a:off x="1681007" y="6509637"/>
            <a:ext cx="182810" cy="173336"/>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0" name="六角星 201"/>
          <p:cNvSpPr/>
          <p:nvPr/>
        </p:nvSpPr>
        <p:spPr>
          <a:xfrm>
            <a:off x="516072" y="5919619"/>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1" name="六角星 201"/>
          <p:cNvSpPr/>
          <p:nvPr/>
        </p:nvSpPr>
        <p:spPr>
          <a:xfrm>
            <a:off x="6662773" y="620461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2" name="六角星 201"/>
          <p:cNvSpPr/>
          <p:nvPr/>
        </p:nvSpPr>
        <p:spPr>
          <a:xfrm>
            <a:off x="11823319" y="3778650"/>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3" name="六角星 201"/>
          <p:cNvSpPr/>
          <p:nvPr/>
        </p:nvSpPr>
        <p:spPr>
          <a:xfrm>
            <a:off x="11773364" y="2391031"/>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extLst>
      <p:ext uri="{BB962C8B-B14F-4D97-AF65-F5344CB8AC3E}">
        <p14:creationId xmlns:p14="http://schemas.microsoft.com/office/powerpoint/2010/main" val="382501620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485"/>
                                        </p:tgtEl>
                                        <p:attrNameLst>
                                          <p:attrName>style.visibility</p:attrName>
                                        </p:attrNameLst>
                                      </p:cBhvr>
                                      <p:to>
                                        <p:strVal val="visible"/>
                                      </p:to>
                                    </p:set>
                                    <p:anim calcmode="lin" valueType="num">
                                      <p:cBhvr>
                                        <p:cTn id="13" dur="1000" fill="hold"/>
                                        <p:tgtEl>
                                          <p:spTgt spid="485"/>
                                        </p:tgtEl>
                                        <p:attrNameLst>
                                          <p:attrName>ppt_w</p:attrName>
                                        </p:attrNameLst>
                                      </p:cBhvr>
                                      <p:tavLst>
                                        <p:tav tm="0">
                                          <p:val>
                                            <p:fltVal val="0"/>
                                          </p:val>
                                        </p:tav>
                                        <p:tav tm="100000">
                                          <p:val>
                                            <p:strVal val="#ppt_w"/>
                                          </p:val>
                                        </p:tav>
                                      </p:tavLst>
                                    </p:anim>
                                    <p:anim calcmode="lin" valueType="num">
                                      <p:cBhvr>
                                        <p:cTn id="14" dur="1000" fill="hold"/>
                                        <p:tgtEl>
                                          <p:spTgt spid="485"/>
                                        </p:tgtEl>
                                        <p:attrNameLst>
                                          <p:attrName>ppt_h</p:attrName>
                                        </p:attrNameLst>
                                      </p:cBhvr>
                                      <p:tavLst>
                                        <p:tav tm="0">
                                          <p:val>
                                            <p:fltVal val="0"/>
                                          </p:val>
                                        </p:tav>
                                        <p:tav tm="100000">
                                          <p:val>
                                            <p:strVal val="#ppt_h"/>
                                          </p:val>
                                        </p:tav>
                                      </p:tavLst>
                                    </p:anim>
                                    <p:anim calcmode="lin" valueType="num">
                                      <p:cBhvr>
                                        <p:cTn id="15" dur="1000" fill="hold"/>
                                        <p:tgtEl>
                                          <p:spTgt spid="485"/>
                                        </p:tgtEl>
                                        <p:attrNameLst>
                                          <p:attrName>style.rotation</p:attrName>
                                        </p:attrNameLst>
                                      </p:cBhvr>
                                      <p:tavLst>
                                        <p:tav tm="0">
                                          <p:val>
                                            <p:fltVal val="90"/>
                                          </p:val>
                                        </p:tav>
                                        <p:tav tm="100000">
                                          <p:val>
                                            <p:fltVal val="0"/>
                                          </p:val>
                                        </p:tav>
                                      </p:tavLst>
                                    </p:anim>
                                    <p:animEffect transition="in" filter="fade">
                                      <p:cBhvr>
                                        <p:cTn id="16" dur="1000"/>
                                        <p:tgtEl>
                                          <p:spTgt spid="485"/>
                                        </p:tgtEl>
                                      </p:cBhvr>
                                    </p:animEffect>
                                  </p:childTnLst>
                                </p:cTn>
                              </p:par>
                              <p:par>
                                <p:cTn id="17" presetID="31" presetClass="entr" presetSubtype="0" fill="hold" nodeType="withEffect">
                                  <p:stCondLst>
                                    <p:cond delay="0"/>
                                  </p:stCondLst>
                                  <p:childTnLst>
                                    <p:set>
                                      <p:cBhvr>
                                        <p:cTn id="18" dur="1" fill="hold">
                                          <p:stCondLst>
                                            <p:cond delay="0"/>
                                          </p:stCondLst>
                                        </p:cTn>
                                        <p:tgtEl>
                                          <p:spTgt spid="480"/>
                                        </p:tgtEl>
                                        <p:attrNameLst>
                                          <p:attrName>style.visibility</p:attrName>
                                        </p:attrNameLst>
                                      </p:cBhvr>
                                      <p:to>
                                        <p:strVal val="visible"/>
                                      </p:to>
                                    </p:set>
                                    <p:anim calcmode="lin" valueType="num">
                                      <p:cBhvr>
                                        <p:cTn id="19" dur="1000" fill="hold"/>
                                        <p:tgtEl>
                                          <p:spTgt spid="480"/>
                                        </p:tgtEl>
                                        <p:attrNameLst>
                                          <p:attrName>ppt_w</p:attrName>
                                        </p:attrNameLst>
                                      </p:cBhvr>
                                      <p:tavLst>
                                        <p:tav tm="0">
                                          <p:val>
                                            <p:fltVal val="0"/>
                                          </p:val>
                                        </p:tav>
                                        <p:tav tm="100000">
                                          <p:val>
                                            <p:strVal val="#ppt_w"/>
                                          </p:val>
                                        </p:tav>
                                      </p:tavLst>
                                    </p:anim>
                                    <p:anim calcmode="lin" valueType="num">
                                      <p:cBhvr>
                                        <p:cTn id="20" dur="1000" fill="hold"/>
                                        <p:tgtEl>
                                          <p:spTgt spid="480"/>
                                        </p:tgtEl>
                                        <p:attrNameLst>
                                          <p:attrName>ppt_h</p:attrName>
                                        </p:attrNameLst>
                                      </p:cBhvr>
                                      <p:tavLst>
                                        <p:tav tm="0">
                                          <p:val>
                                            <p:fltVal val="0"/>
                                          </p:val>
                                        </p:tav>
                                        <p:tav tm="100000">
                                          <p:val>
                                            <p:strVal val="#ppt_h"/>
                                          </p:val>
                                        </p:tav>
                                      </p:tavLst>
                                    </p:anim>
                                    <p:anim calcmode="lin" valueType="num">
                                      <p:cBhvr>
                                        <p:cTn id="21" dur="1000" fill="hold"/>
                                        <p:tgtEl>
                                          <p:spTgt spid="480"/>
                                        </p:tgtEl>
                                        <p:attrNameLst>
                                          <p:attrName>style.rotation</p:attrName>
                                        </p:attrNameLst>
                                      </p:cBhvr>
                                      <p:tavLst>
                                        <p:tav tm="0">
                                          <p:val>
                                            <p:fltVal val="90"/>
                                          </p:val>
                                        </p:tav>
                                        <p:tav tm="100000">
                                          <p:val>
                                            <p:fltVal val="0"/>
                                          </p:val>
                                        </p:tav>
                                      </p:tavLst>
                                    </p:anim>
                                    <p:animEffect transition="in" filter="fade">
                                      <p:cBhvr>
                                        <p:cTn id="22" dur="1000"/>
                                        <p:tgtEl>
                                          <p:spTgt spid="480"/>
                                        </p:tgtEl>
                                      </p:cBhvr>
                                    </p:animEffect>
                                  </p:childTnLst>
                                </p:cTn>
                              </p:par>
                              <p:par>
                                <p:cTn id="23" presetID="31" presetClass="entr" presetSubtype="0" fill="hold" nodeType="withEffect">
                                  <p:stCondLst>
                                    <p:cond delay="0"/>
                                  </p:stCondLst>
                                  <p:childTnLst>
                                    <p:set>
                                      <p:cBhvr>
                                        <p:cTn id="24" dur="1" fill="hold">
                                          <p:stCondLst>
                                            <p:cond delay="0"/>
                                          </p:stCondLst>
                                        </p:cTn>
                                        <p:tgtEl>
                                          <p:spTgt spid="511"/>
                                        </p:tgtEl>
                                        <p:attrNameLst>
                                          <p:attrName>style.visibility</p:attrName>
                                        </p:attrNameLst>
                                      </p:cBhvr>
                                      <p:to>
                                        <p:strVal val="visible"/>
                                      </p:to>
                                    </p:set>
                                    <p:anim calcmode="lin" valueType="num">
                                      <p:cBhvr>
                                        <p:cTn id="25" dur="1000" fill="hold"/>
                                        <p:tgtEl>
                                          <p:spTgt spid="511"/>
                                        </p:tgtEl>
                                        <p:attrNameLst>
                                          <p:attrName>ppt_w</p:attrName>
                                        </p:attrNameLst>
                                      </p:cBhvr>
                                      <p:tavLst>
                                        <p:tav tm="0">
                                          <p:val>
                                            <p:fltVal val="0"/>
                                          </p:val>
                                        </p:tav>
                                        <p:tav tm="100000">
                                          <p:val>
                                            <p:strVal val="#ppt_w"/>
                                          </p:val>
                                        </p:tav>
                                      </p:tavLst>
                                    </p:anim>
                                    <p:anim calcmode="lin" valueType="num">
                                      <p:cBhvr>
                                        <p:cTn id="26" dur="1000" fill="hold"/>
                                        <p:tgtEl>
                                          <p:spTgt spid="511"/>
                                        </p:tgtEl>
                                        <p:attrNameLst>
                                          <p:attrName>ppt_h</p:attrName>
                                        </p:attrNameLst>
                                      </p:cBhvr>
                                      <p:tavLst>
                                        <p:tav tm="0">
                                          <p:val>
                                            <p:fltVal val="0"/>
                                          </p:val>
                                        </p:tav>
                                        <p:tav tm="100000">
                                          <p:val>
                                            <p:strVal val="#ppt_h"/>
                                          </p:val>
                                        </p:tav>
                                      </p:tavLst>
                                    </p:anim>
                                    <p:anim calcmode="lin" valueType="num">
                                      <p:cBhvr>
                                        <p:cTn id="27" dur="1000" fill="hold"/>
                                        <p:tgtEl>
                                          <p:spTgt spid="511"/>
                                        </p:tgtEl>
                                        <p:attrNameLst>
                                          <p:attrName>style.rotation</p:attrName>
                                        </p:attrNameLst>
                                      </p:cBhvr>
                                      <p:tavLst>
                                        <p:tav tm="0">
                                          <p:val>
                                            <p:fltVal val="90"/>
                                          </p:val>
                                        </p:tav>
                                        <p:tav tm="100000">
                                          <p:val>
                                            <p:fltVal val="0"/>
                                          </p:val>
                                        </p:tav>
                                      </p:tavLst>
                                    </p:anim>
                                    <p:animEffect transition="in" filter="fade">
                                      <p:cBhvr>
                                        <p:cTn id="28" dur="1000"/>
                                        <p:tgtEl>
                                          <p:spTgt spid="511"/>
                                        </p:tgtEl>
                                      </p:cBhvr>
                                    </p:animEffect>
                                  </p:childTnLst>
                                </p:cTn>
                              </p:par>
                              <p:par>
                                <p:cTn id="29" presetID="31" presetClass="entr" presetSubtype="0" fill="hold" nodeType="withEffect">
                                  <p:stCondLst>
                                    <p:cond delay="0"/>
                                  </p:stCondLst>
                                  <p:childTnLst>
                                    <p:set>
                                      <p:cBhvr>
                                        <p:cTn id="30" dur="1" fill="hold">
                                          <p:stCondLst>
                                            <p:cond delay="0"/>
                                          </p:stCondLst>
                                        </p:cTn>
                                        <p:tgtEl>
                                          <p:spTgt spid="486"/>
                                        </p:tgtEl>
                                        <p:attrNameLst>
                                          <p:attrName>style.visibility</p:attrName>
                                        </p:attrNameLst>
                                      </p:cBhvr>
                                      <p:to>
                                        <p:strVal val="visible"/>
                                      </p:to>
                                    </p:set>
                                    <p:anim calcmode="lin" valueType="num">
                                      <p:cBhvr>
                                        <p:cTn id="31" dur="1000" fill="hold"/>
                                        <p:tgtEl>
                                          <p:spTgt spid="486"/>
                                        </p:tgtEl>
                                        <p:attrNameLst>
                                          <p:attrName>ppt_w</p:attrName>
                                        </p:attrNameLst>
                                      </p:cBhvr>
                                      <p:tavLst>
                                        <p:tav tm="0">
                                          <p:val>
                                            <p:fltVal val="0"/>
                                          </p:val>
                                        </p:tav>
                                        <p:tav tm="100000">
                                          <p:val>
                                            <p:strVal val="#ppt_w"/>
                                          </p:val>
                                        </p:tav>
                                      </p:tavLst>
                                    </p:anim>
                                    <p:anim calcmode="lin" valueType="num">
                                      <p:cBhvr>
                                        <p:cTn id="32" dur="1000" fill="hold"/>
                                        <p:tgtEl>
                                          <p:spTgt spid="486"/>
                                        </p:tgtEl>
                                        <p:attrNameLst>
                                          <p:attrName>ppt_h</p:attrName>
                                        </p:attrNameLst>
                                      </p:cBhvr>
                                      <p:tavLst>
                                        <p:tav tm="0">
                                          <p:val>
                                            <p:fltVal val="0"/>
                                          </p:val>
                                        </p:tav>
                                        <p:tav tm="100000">
                                          <p:val>
                                            <p:strVal val="#ppt_h"/>
                                          </p:val>
                                        </p:tav>
                                      </p:tavLst>
                                    </p:anim>
                                    <p:anim calcmode="lin" valueType="num">
                                      <p:cBhvr>
                                        <p:cTn id="33" dur="1000" fill="hold"/>
                                        <p:tgtEl>
                                          <p:spTgt spid="486"/>
                                        </p:tgtEl>
                                        <p:attrNameLst>
                                          <p:attrName>style.rotation</p:attrName>
                                        </p:attrNameLst>
                                      </p:cBhvr>
                                      <p:tavLst>
                                        <p:tav tm="0">
                                          <p:val>
                                            <p:fltVal val="90"/>
                                          </p:val>
                                        </p:tav>
                                        <p:tav tm="100000">
                                          <p:val>
                                            <p:fltVal val="0"/>
                                          </p:val>
                                        </p:tav>
                                      </p:tavLst>
                                    </p:anim>
                                    <p:animEffect transition="in" filter="fade">
                                      <p:cBhvr>
                                        <p:cTn id="34" dur="1000"/>
                                        <p:tgtEl>
                                          <p:spTgt spid="486"/>
                                        </p:tgtEl>
                                      </p:cBhvr>
                                    </p:animEffect>
                                  </p:childTnLst>
                                </p:cTn>
                              </p:par>
                              <p:par>
                                <p:cTn id="35" presetID="31" presetClass="entr" presetSubtype="0" fill="hold" nodeType="withEffect">
                                  <p:stCondLst>
                                    <p:cond delay="0"/>
                                  </p:stCondLst>
                                  <p:childTnLst>
                                    <p:set>
                                      <p:cBhvr>
                                        <p:cTn id="36" dur="1" fill="hold">
                                          <p:stCondLst>
                                            <p:cond delay="0"/>
                                          </p:stCondLst>
                                        </p:cTn>
                                        <p:tgtEl>
                                          <p:spTgt spid="529"/>
                                        </p:tgtEl>
                                        <p:attrNameLst>
                                          <p:attrName>style.visibility</p:attrName>
                                        </p:attrNameLst>
                                      </p:cBhvr>
                                      <p:to>
                                        <p:strVal val="visible"/>
                                      </p:to>
                                    </p:set>
                                    <p:anim calcmode="lin" valueType="num">
                                      <p:cBhvr>
                                        <p:cTn id="37" dur="1000" fill="hold"/>
                                        <p:tgtEl>
                                          <p:spTgt spid="529"/>
                                        </p:tgtEl>
                                        <p:attrNameLst>
                                          <p:attrName>ppt_w</p:attrName>
                                        </p:attrNameLst>
                                      </p:cBhvr>
                                      <p:tavLst>
                                        <p:tav tm="0">
                                          <p:val>
                                            <p:fltVal val="0"/>
                                          </p:val>
                                        </p:tav>
                                        <p:tav tm="100000">
                                          <p:val>
                                            <p:strVal val="#ppt_w"/>
                                          </p:val>
                                        </p:tav>
                                      </p:tavLst>
                                    </p:anim>
                                    <p:anim calcmode="lin" valueType="num">
                                      <p:cBhvr>
                                        <p:cTn id="38" dur="1000" fill="hold"/>
                                        <p:tgtEl>
                                          <p:spTgt spid="529"/>
                                        </p:tgtEl>
                                        <p:attrNameLst>
                                          <p:attrName>ppt_h</p:attrName>
                                        </p:attrNameLst>
                                      </p:cBhvr>
                                      <p:tavLst>
                                        <p:tav tm="0">
                                          <p:val>
                                            <p:fltVal val="0"/>
                                          </p:val>
                                        </p:tav>
                                        <p:tav tm="100000">
                                          <p:val>
                                            <p:strVal val="#ppt_h"/>
                                          </p:val>
                                        </p:tav>
                                      </p:tavLst>
                                    </p:anim>
                                    <p:anim calcmode="lin" valueType="num">
                                      <p:cBhvr>
                                        <p:cTn id="39" dur="1000" fill="hold"/>
                                        <p:tgtEl>
                                          <p:spTgt spid="529"/>
                                        </p:tgtEl>
                                        <p:attrNameLst>
                                          <p:attrName>style.rotation</p:attrName>
                                        </p:attrNameLst>
                                      </p:cBhvr>
                                      <p:tavLst>
                                        <p:tav tm="0">
                                          <p:val>
                                            <p:fltVal val="90"/>
                                          </p:val>
                                        </p:tav>
                                        <p:tav tm="100000">
                                          <p:val>
                                            <p:fltVal val="0"/>
                                          </p:val>
                                        </p:tav>
                                      </p:tavLst>
                                    </p:anim>
                                    <p:animEffect transition="in" filter="fade">
                                      <p:cBhvr>
                                        <p:cTn id="40" dur="1000"/>
                                        <p:tgtEl>
                                          <p:spTgt spid="529"/>
                                        </p:tgtEl>
                                      </p:cBhvr>
                                    </p:animEffect>
                                  </p:childTnLst>
                                </p:cTn>
                              </p:par>
                              <p:par>
                                <p:cTn id="41" presetID="31" presetClass="entr" presetSubtype="0" fill="hold" nodeType="withEffect">
                                  <p:stCondLst>
                                    <p:cond delay="0"/>
                                  </p:stCondLst>
                                  <p:childTnLst>
                                    <p:set>
                                      <p:cBhvr>
                                        <p:cTn id="42" dur="1" fill="hold">
                                          <p:stCondLst>
                                            <p:cond delay="0"/>
                                          </p:stCondLst>
                                        </p:cTn>
                                        <p:tgtEl>
                                          <p:spTgt spid="533"/>
                                        </p:tgtEl>
                                        <p:attrNameLst>
                                          <p:attrName>style.visibility</p:attrName>
                                        </p:attrNameLst>
                                      </p:cBhvr>
                                      <p:to>
                                        <p:strVal val="visible"/>
                                      </p:to>
                                    </p:set>
                                    <p:anim calcmode="lin" valueType="num">
                                      <p:cBhvr>
                                        <p:cTn id="43" dur="1000" fill="hold"/>
                                        <p:tgtEl>
                                          <p:spTgt spid="533"/>
                                        </p:tgtEl>
                                        <p:attrNameLst>
                                          <p:attrName>ppt_w</p:attrName>
                                        </p:attrNameLst>
                                      </p:cBhvr>
                                      <p:tavLst>
                                        <p:tav tm="0">
                                          <p:val>
                                            <p:fltVal val="0"/>
                                          </p:val>
                                        </p:tav>
                                        <p:tav tm="100000">
                                          <p:val>
                                            <p:strVal val="#ppt_w"/>
                                          </p:val>
                                        </p:tav>
                                      </p:tavLst>
                                    </p:anim>
                                    <p:anim calcmode="lin" valueType="num">
                                      <p:cBhvr>
                                        <p:cTn id="44" dur="1000" fill="hold"/>
                                        <p:tgtEl>
                                          <p:spTgt spid="533"/>
                                        </p:tgtEl>
                                        <p:attrNameLst>
                                          <p:attrName>ppt_h</p:attrName>
                                        </p:attrNameLst>
                                      </p:cBhvr>
                                      <p:tavLst>
                                        <p:tav tm="0">
                                          <p:val>
                                            <p:fltVal val="0"/>
                                          </p:val>
                                        </p:tav>
                                        <p:tav tm="100000">
                                          <p:val>
                                            <p:strVal val="#ppt_h"/>
                                          </p:val>
                                        </p:tav>
                                      </p:tavLst>
                                    </p:anim>
                                    <p:anim calcmode="lin" valueType="num">
                                      <p:cBhvr>
                                        <p:cTn id="45" dur="1000" fill="hold"/>
                                        <p:tgtEl>
                                          <p:spTgt spid="533"/>
                                        </p:tgtEl>
                                        <p:attrNameLst>
                                          <p:attrName>style.rotation</p:attrName>
                                        </p:attrNameLst>
                                      </p:cBhvr>
                                      <p:tavLst>
                                        <p:tav tm="0">
                                          <p:val>
                                            <p:fltVal val="90"/>
                                          </p:val>
                                        </p:tav>
                                        <p:tav tm="100000">
                                          <p:val>
                                            <p:fltVal val="0"/>
                                          </p:val>
                                        </p:tav>
                                      </p:tavLst>
                                    </p:anim>
                                    <p:animEffect transition="in" filter="fade">
                                      <p:cBhvr>
                                        <p:cTn id="46" dur="1000"/>
                                        <p:tgtEl>
                                          <p:spTgt spid="533"/>
                                        </p:tgtEl>
                                      </p:cBhvr>
                                    </p:animEffect>
                                  </p:childTnLst>
                                </p:cTn>
                              </p:par>
                              <p:par>
                                <p:cTn id="47" presetID="31" presetClass="entr" presetSubtype="0" fill="hold" nodeType="withEffect">
                                  <p:stCondLst>
                                    <p:cond delay="0"/>
                                  </p:stCondLst>
                                  <p:childTnLst>
                                    <p:set>
                                      <p:cBhvr>
                                        <p:cTn id="48" dur="1" fill="hold">
                                          <p:stCondLst>
                                            <p:cond delay="0"/>
                                          </p:stCondLst>
                                        </p:cTn>
                                        <p:tgtEl>
                                          <p:spTgt spid="469"/>
                                        </p:tgtEl>
                                        <p:attrNameLst>
                                          <p:attrName>style.visibility</p:attrName>
                                        </p:attrNameLst>
                                      </p:cBhvr>
                                      <p:to>
                                        <p:strVal val="visible"/>
                                      </p:to>
                                    </p:set>
                                    <p:anim calcmode="lin" valueType="num">
                                      <p:cBhvr>
                                        <p:cTn id="49" dur="1000" fill="hold"/>
                                        <p:tgtEl>
                                          <p:spTgt spid="469"/>
                                        </p:tgtEl>
                                        <p:attrNameLst>
                                          <p:attrName>ppt_w</p:attrName>
                                        </p:attrNameLst>
                                      </p:cBhvr>
                                      <p:tavLst>
                                        <p:tav tm="0">
                                          <p:val>
                                            <p:fltVal val="0"/>
                                          </p:val>
                                        </p:tav>
                                        <p:tav tm="100000">
                                          <p:val>
                                            <p:strVal val="#ppt_w"/>
                                          </p:val>
                                        </p:tav>
                                      </p:tavLst>
                                    </p:anim>
                                    <p:anim calcmode="lin" valueType="num">
                                      <p:cBhvr>
                                        <p:cTn id="50" dur="1000" fill="hold"/>
                                        <p:tgtEl>
                                          <p:spTgt spid="469"/>
                                        </p:tgtEl>
                                        <p:attrNameLst>
                                          <p:attrName>ppt_h</p:attrName>
                                        </p:attrNameLst>
                                      </p:cBhvr>
                                      <p:tavLst>
                                        <p:tav tm="0">
                                          <p:val>
                                            <p:fltVal val="0"/>
                                          </p:val>
                                        </p:tav>
                                        <p:tav tm="100000">
                                          <p:val>
                                            <p:strVal val="#ppt_h"/>
                                          </p:val>
                                        </p:tav>
                                      </p:tavLst>
                                    </p:anim>
                                    <p:anim calcmode="lin" valueType="num">
                                      <p:cBhvr>
                                        <p:cTn id="51" dur="1000" fill="hold"/>
                                        <p:tgtEl>
                                          <p:spTgt spid="469"/>
                                        </p:tgtEl>
                                        <p:attrNameLst>
                                          <p:attrName>style.rotation</p:attrName>
                                        </p:attrNameLst>
                                      </p:cBhvr>
                                      <p:tavLst>
                                        <p:tav tm="0">
                                          <p:val>
                                            <p:fltVal val="90"/>
                                          </p:val>
                                        </p:tav>
                                        <p:tav tm="100000">
                                          <p:val>
                                            <p:fltVal val="0"/>
                                          </p:val>
                                        </p:tav>
                                      </p:tavLst>
                                    </p:anim>
                                    <p:animEffect transition="in" filter="fade">
                                      <p:cBhvr>
                                        <p:cTn id="52" dur="1000"/>
                                        <p:tgtEl>
                                          <p:spTgt spid="469"/>
                                        </p:tgtEl>
                                      </p:cBhvr>
                                    </p:animEffect>
                                  </p:childTnLst>
                                </p:cTn>
                              </p:par>
                              <p:par>
                                <p:cTn id="53" presetID="31" presetClass="entr" presetSubtype="0" fill="hold" nodeType="withEffect">
                                  <p:stCondLst>
                                    <p:cond delay="0"/>
                                  </p:stCondLst>
                                  <p:childTnLst>
                                    <p:set>
                                      <p:cBhvr>
                                        <p:cTn id="54" dur="1" fill="hold">
                                          <p:stCondLst>
                                            <p:cond delay="0"/>
                                          </p:stCondLst>
                                        </p:cTn>
                                        <p:tgtEl>
                                          <p:spTgt spid="523"/>
                                        </p:tgtEl>
                                        <p:attrNameLst>
                                          <p:attrName>style.visibility</p:attrName>
                                        </p:attrNameLst>
                                      </p:cBhvr>
                                      <p:to>
                                        <p:strVal val="visible"/>
                                      </p:to>
                                    </p:set>
                                    <p:anim calcmode="lin" valueType="num">
                                      <p:cBhvr>
                                        <p:cTn id="55" dur="1000" fill="hold"/>
                                        <p:tgtEl>
                                          <p:spTgt spid="523"/>
                                        </p:tgtEl>
                                        <p:attrNameLst>
                                          <p:attrName>ppt_w</p:attrName>
                                        </p:attrNameLst>
                                      </p:cBhvr>
                                      <p:tavLst>
                                        <p:tav tm="0">
                                          <p:val>
                                            <p:fltVal val="0"/>
                                          </p:val>
                                        </p:tav>
                                        <p:tav tm="100000">
                                          <p:val>
                                            <p:strVal val="#ppt_w"/>
                                          </p:val>
                                        </p:tav>
                                      </p:tavLst>
                                    </p:anim>
                                    <p:anim calcmode="lin" valueType="num">
                                      <p:cBhvr>
                                        <p:cTn id="56" dur="1000" fill="hold"/>
                                        <p:tgtEl>
                                          <p:spTgt spid="523"/>
                                        </p:tgtEl>
                                        <p:attrNameLst>
                                          <p:attrName>ppt_h</p:attrName>
                                        </p:attrNameLst>
                                      </p:cBhvr>
                                      <p:tavLst>
                                        <p:tav tm="0">
                                          <p:val>
                                            <p:fltVal val="0"/>
                                          </p:val>
                                        </p:tav>
                                        <p:tav tm="100000">
                                          <p:val>
                                            <p:strVal val="#ppt_h"/>
                                          </p:val>
                                        </p:tav>
                                      </p:tavLst>
                                    </p:anim>
                                    <p:anim calcmode="lin" valueType="num">
                                      <p:cBhvr>
                                        <p:cTn id="57" dur="1000" fill="hold"/>
                                        <p:tgtEl>
                                          <p:spTgt spid="523"/>
                                        </p:tgtEl>
                                        <p:attrNameLst>
                                          <p:attrName>style.rotation</p:attrName>
                                        </p:attrNameLst>
                                      </p:cBhvr>
                                      <p:tavLst>
                                        <p:tav tm="0">
                                          <p:val>
                                            <p:fltVal val="90"/>
                                          </p:val>
                                        </p:tav>
                                        <p:tav tm="100000">
                                          <p:val>
                                            <p:fltVal val="0"/>
                                          </p:val>
                                        </p:tav>
                                      </p:tavLst>
                                    </p:anim>
                                    <p:animEffect transition="in" filter="fade">
                                      <p:cBhvr>
                                        <p:cTn id="58" dur="1000"/>
                                        <p:tgtEl>
                                          <p:spTgt spid="523"/>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500" fill="hold"/>
                                        <p:tgtEl>
                                          <p:spTgt spid="8"/>
                                        </p:tgtEl>
                                        <p:attrNameLst>
                                          <p:attrName>ppt_x</p:attrName>
                                        </p:attrNameLst>
                                      </p:cBhvr>
                                      <p:tavLst>
                                        <p:tav tm="0">
                                          <p:val>
                                            <p:strVal val="#ppt_x"/>
                                          </p:val>
                                        </p:tav>
                                        <p:tav tm="100000">
                                          <p:val>
                                            <p:strVal val="#ppt_x"/>
                                          </p:val>
                                        </p:tav>
                                      </p:tavLst>
                                    </p:anim>
                                    <p:anim calcmode="lin" valueType="num">
                                      <p:cBhvr additive="base">
                                        <p:cTn id="64" dur="500" fill="hold"/>
                                        <p:tgtEl>
                                          <p:spTgt spid="8"/>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anim calcmode="lin" valueType="num">
                                      <p:cBhvr additive="base">
                                        <p:cTn id="67" dur="500" fill="hold"/>
                                        <p:tgtEl>
                                          <p:spTgt spid="36"/>
                                        </p:tgtEl>
                                        <p:attrNameLst>
                                          <p:attrName>ppt_x</p:attrName>
                                        </p:attrNameLst>
                                      </p:cBhvr>
                                      <p:tavLst>
                                        <p:tav tm="0">
                                          <p:val>
                                            <p:strVal val="#ppt_x"/>
                                          </p:val>
                                        </p:tav>
                                        <p:tav tm="100000">
                                          <p:val>
                                            <p:strVal val="#ppt_x"/>
                                          </p:val>
                                        </p:tav>
                                      </p:tavLst>
                                    </p:anim>
                                    <p:anim calcmode="lin" valueType="num">
                                      <p:cBhvr additive="base">
                                        <p:cTn id="68" dur="500" fill="hold"/>
                                        <p:tgtEl>
                                          <p:spTgt spid="36"/>
                                        </p:tgtEl>
                                        <p:attrNameLst>
                                          <p:attrName>ppt_y</p:attrName>
                                        </p:attrNameLst>
                                      </p:cBhvr>
                                      <p:tavLst>
                                        <p:tav tm="0">
                                          <p:val>
                                            <p:strVal val="1+#ppt_h/2"/>
                                          </p:val>
                                        </p:tav>
                                        <p:tav tm="100000">
                                          <p:val>
                                            <p:strVal val="#ppt_y"/>
                                          </p:val>
                                        </p:tav>
                                      </p:tavLst>
                                    </p:anim>
                                  </p:childTnLst>
                                </p:cTn>
                              </p:par>
                              <p:par>
                                <p:cTn id="69" presetID="53" presetClass="entr" presetSubtype="16" fill="hold" grpId="0" nodeType="withEffect">
                                  <p:stCondLst>
                                    <p:cond delay="0"/>
                                  </p:stCondLst>
                                  <p:childTnLst>
                                    <p:set>
                                      <p:cBhvr>
                                        <p:cTn id="70" dur="1" fill="hold">
                                          <p:stCondLst>
                                            <p:cond delay="0"/>
                                          </p:stCondLst>
                                        </p:cTn>
                                        <p:tgtEl>
                                          <p:spTgt spid="112"/>
                                        </p:tgtEl>
                                        <p:attrNameLst>
                                          <p:attrName>style.visibility</p:attrName>
                                        </p:attrNameLst>
                                      </p:cBhvr>
                                      <p:to>
                                        <p:strVal val="visible"/>
                                      </p:to>
                                    </p:set>
                                    <p:anim calcmode="lin" valueType="num">
                                      <p:cBhvr>
                                        <p:cTn id="71" dur="500" fill="hold"/>
                                        <p:tgtEl>
                                          <p:spTgt spid="112"/>
                                        </p:tgtEl>
                                        <p:attrNameLst>
                                          <p:attrName>ppt_w</p:attrName>
                                        </p:attrNameLst>
                                      </p:cBhvr>
                                      <p:tavLst>
                                        <p:tav tm="0">
                                          <p:val>
                                            <p:fltVal val="0"/>
                                          </p:val>
                                        </p:tav>
                                        <p:tav tm="100000">
                                          <p:val>
                                            <p:strVal val="#ppt_w"/>
                                          </p:val>
                                        </p:tav>
                                      </p:tavLst>
                                    </p:anim>
                                    <p:anim calcmode="lin" valueType="num">
                                      <p:cBhvr>
                                        <p:cTn id="72" dur="500" fill="hold"/>
                                        <p:tgtEl>
                                          <p:spTgt spid="112"/>
                                        </p:tgtEl>
                                        <p:attrNameLst>
                                          <p:attrName>ppt_h</p:attrName>
                                        </p:attrNameLst>
                                      </p:cBhvr>
                                      <p:tavLst>
                                        <p:tav tm="0">
                                          <p:val>
                                            <p:fltVal val="0"/>
                                          </p:val>
                                        </p:tav>
                                        <p:tav tm="100000">
                                          <p:val>
                                            <p:strVal val="#ppt_h"/>
                                          </p:val>
                                        </p:tav>
                                      </p:tavLst>
                                    </p:anim>
                                    <p:animEffect transition="in" filter="fade">
                                      <p:cBhvr>
                                        <p:cTn id="73" dur="500"/>
                                        <p:tgtEl>
                                          <p:spTgt spid="112"/>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13"/>
                                        </p:tgtEl>
                                        <p:attrNameLst>
                                          <p:attrName>style.visibility</p:attrName>
                                        </p:attrNameLst>
                                      </p:cBhvr>
                                      <p:to>
                                        <p:strVal val="visible"/>
                                      </p:to>
                                    </p:set>
                                    <p:anim calcmode="lin" valueType="num">
                                      <p:cBhvr>
                                        <p:cTn id="76" dur="500" fill="hold"/>
                                        <p:tgtEl>
                                          <p:spTgt spid="113"/>
                                        </p:tgtEl>
                                        <p:attrNameLst>
                                          <p:attrName>ppt_w</p:attrName>
                                        </p:attrNameLst>
                                      </p:cBhvr>
                                      <p:tavLst>
                                        <p:tav tm="0">
                                          <p:val>
                                            <p:fltVal val="0"/>
                                          </p:val>
                                        </p:tav>
                                        <p:tav tm="100000">
                                          <p:val>
                                            <p:strVal val="#ppt_w"/>
                                          </p:val>
                                        </p:tav>
                                      </p:tavLst>
                                    </p:anim>
                                    <p:anim calcmode="lin" valueType="num">
                                      <p:cBhvr>
                                        <p:cTn id="77" dur="500" fill="hold"/>
                                        <p:tgtEl>
                                          <p:spTgt spid="113"/>
                                        </p:tgtEl>
                                        <p:attrNameLst>
                                          <p:attrName>ppt_h</p:attrName>
                                        </p:attrNameLst>
                                      </p:cBhvr>
                                      <p:tavLst>
                                        <p:tav tm="0">
                                          <p:val>
                                            <p:fltVal val="0"/>
                                          </p:val>
                                        </p:tav>
                                        <p:tav tm="100000">
                                          <p:val>
                                            <p:strVal val="#ppt_h"/>
                                          </p:val>
                                        </p:tav>
                                      </p:tavLst>
                                    </p:anim>
                                    <p:animEffect transition="in" filter="fade">
                                      <p:cBhvr>
                                        <p:cTn id="78" dur="500"/>
                                        <p:tgtEl>
                                          <p:spTgt spid="113"/>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14"/>
                                        </p:tgtEl>
                                        <p:attrNameLst>
                                          <p:attrName>style.visibility</p:attrName>
                                        </p:attrNameLst>
                                      </p:cBhvr>
                                      <p:to>
                                        <p:strVal val="visible"/>
                                      </p:to>
                                    </p:set>
                                    <p:anim calcmode="lin" valueType="num">
                                      <p:cBhvr>
                                        <p:cTn id="81" dur="500" fill="hold"/>
                                        <p:tgtEl>
                                          <p:spTgt spid="114"/>
                                        </p:tgtEl>
                                        <p:attrNameLst>
                                          <p:attrName>ppt_w</p:attrName>
                                        </p:attrNameLst>
                                      </p:cBhvr>
                                      <p:tavLst>
                                        <p:tav tm="0">
                                          <p:val>
                                            <p:fltVal val="0"/>
                                          </p:val>
                                        </p:tav>
                                        <p:tav tm="100000">
                                          <p:val>
                                            <p:strVal val="#ppt_w"/>
                                          </p:val>
                                        </p:tav>
                                      </p:tavLst>
                                    </p:anim>
                                    <p:anim calcmode="lin" valueType="num">
                                      <p:cBhvr>
                                        <p:cTn id="82" dur="500" fill="hold"/>
                                        <p:tgtEl>
                                          <p:spTgt spid="114"/>
                                        </p:tgtEl>
                                        <p:attrNameLst>
                                          <p:attrName>ppt_h</p:attrName>
                                        </p:attrNameLst>
                                      </p:cBhvr>
                                      <p:tavLst>
                                        <p:tav tm="0">
                                          <p:val>
                                            <p:fltVal val="0"/>
                                          </p:val>
                                        </p:tav>
                                        <p:tav tm="100000">
                                          <p:val>
                                            <p:strVal val="#ppt_h"/>
                                          </p:val>
                                        </p:tav>
                                      </p:tavLst>
                                    </p:anim>
                                    <p:animEffect transition="in" filter="fade">
                                      <p:cBhvr>
                                        <p:cTn id="83" dur="500"/>
                                        <p:tgtEl>
                                          <p:spTgt spid="114"/>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15"/>
                                        </p:tgtEl>
                                        <p:attrNameLst>
                                          <p:attrName>style.visibility</p:attrName>
                                        </p:attrNameLst>
                                      </p:cBhvr>
                                      <p:to>
                                        <p:strVal val="visible"/>
                                      </p:to>
                                    </p:set>
                                    <p:anim calcmode="lin" valueType="num">
                                      <p:cBhvr>
                                        <p:cTn id="86" dur="500" fill="hold"/>
                                        <p:tgtEl>
                                          <p:spTgt spid="115"/>
                                        </p:tgtEl>
                                        <p:attrNameLst>
                                          <p:attrName>ppt_w</p:attrName>
                                        </p:attrNameLst>
                                      </p:cBhvr>
                                      <p:tavLst>
                                        <p:tav tm="0">
                                          <p:val>
                                            <p:fltVal val="0"/>
                                          </p:val>
                                        </p:tav>
                                        <p:tav tm="100000">
                                          <p:val>
                                            <p:strVal val="#ppt_w"/>
                                          </p:val>
                                        </p:tav>
                                      </p:tavLst>
                                    </p:anim>
                                    <p:anim calcmode="lin" valueType="num">
                                      <p:cBhvr>
                                        <p:cTn id="87" dur="500" fill="hold"/>
                                        <p:tgtEl>
                                          <p:spTgt spid="115"/>
                                        </p:tgtEl>
                                        <p:attrNameLst>
                                          <p:attrName>ppt_h</p:attrName>
                                        </p:attrNameLst>
                                      </p:cBhvr>
                                      <p:tavLst>
                                        <p:tav tm="0">
                                          <p:val>
                                            <p:fltVal val="0"/>
                                          </p:val>
                                        </p:tav>
                                        <p:tav tm="100000">
                                          <p:val>
                                            <p:strVal val="#ppt_h"/>
                                          </p:val>
                                        </p:tav>
                                      </p:tavLst>
                                    </p:anim>
                                    <p:animEffect transition="in" filter="fade">
                                      <p:cBhvr>
                                        <p:cTn id="88" dur="500"/>
                                        <p:tgtEl>
                                          <p:spTgt spid="115"/>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16"/>
                                        </p:tgtEl>
                                        <p:attrNameLst>
                                          <p:attrName>style.visibility</p:attrName>
                                        </p:attrNameLst>
                                      </p:cBhvr>
                                      <p:to>
                                        <p:strVal val="visible"/>
                                      </p:to>
                                    </p:set>
                                    <p:anim calcmode="lin" valueType="num">
                                      <p:cBhvr>
                                        <p:cTn id="91" dur="500" fill="hold"/>
                                        <p:tgtEl>
                                          <p:spTgt spid="116"/>
                                        </p:tgtEl>
                                        <p:attrNameLst>
                                          <p:attrName>ppt_w</p:attrName>
                                        </p:attrNameLst>
                                      </p:cBhvr>
                                      <p:tavLst>
                                        <p:tav tm="0">
                                          <p:val>
                                            <p:fltVal val="0"/>
                                          </p:val>
                                        </p:tav>
                                        <p:tav tm="100000">
                                          <p:val>
                                            <p:strVal val="#ppt_w"/>
                                          </p:val>
                                        </p:tav>
                                      </p:tavLst>
                                    </p:anim>
                                    <p:anim calcmode="lin" valueType="num">
                                      <p:cBhvr>
                                        <p:cTn id="92" dur="500" fill="hold"/>
                                        <p:tgtEl>
                                          <p:spTgt spid="116"/>
                                        </p:tgtEl>
                                        <p:attrNameLst>
                                          <p:attrName>ppt_h</p:attrName>
                                        </p:attrNameLst>
                                      </p:cBhvr>
                                      <p:tavLst>
                                        <p:tav tm="0">
                                          <p:val>
                                            <p:fltVal val="0"/>
                                          </p:val>
                                        </p:tav>
                                        <p:tav tm="100000">
                                          <p:val>
                                            <p:strVal val="#ppt_h"/>
                                          </p:val>
                                        </p:tav>
                                      </p:tavLst>
                                    </p:anim>
                                    <p:animEffect transition="in" filter="fade">
                                      <p:cBhvr>
                                        <p:cTn id="93" dur="500"/>
                                        <p:tgtEl>
                                          <p:spTgt spid="11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117"/>
                                        </p:tgtEl>
                                        <p:attrNameLst>
                                          <p:attrName>style.visibility</p:attrName>
                                        </p:attrNameLst>
                                      </p:cBhvr>
                                      <p:to>
                                        <p:strVal val="visible"/>
                                      </p:to>
                                    </p:set>
                                    <p:anim calcmode="lin" valueType="num">
                                      <p:cBhvr>
                                        <p:cTn id="96" dur="500" fill="hold"/>
                                        <p:tgtEl>
                                          <p:spTgt spid="117"/>
                                        </p:tgtEl>
                                        <p:attrNameLst>
                                          <p:attrName>ppt_w</p:attrName>
                                        </p:attrNameLst>
                                      </p:cBhvr>
                                      <p:tavLst>
                                        <p:tav tm="0">
                                          <p:val>
                                            <p:fltVal val="0"/>
                                          </p:val>
                                        </p:tav>
                                        <p:tav tm="100000">
                                          <p:val>
                                            <p:strVal val="#ppt_w"/>
                                          </p:val>
                                        </p:tav>
                                      </p:tavLst>
                                    </p:anim>
                                    <p:anim calcmode="lin" valueType="num">
                                      <p:cBhvr>
                                        <p:cTn id="97" dur="500" fill="hold"/>
                                        <p:tgtEl>
                                          <p:spTgt spid="117"/>
                                        </p:tgtEl>
                                        <p:attrNameLst>
                                          <p:attrName>ppt_h</p:attrName>
                                        </p:attrNameLst>
                                      </p:cBhvr>
                                      <p:tavLst>
                                        <p:tav tm="0">
                                          <p:val>
                                            <p:fltVal val="0"/>
                                          </p:val>
                                        </p:tav>
                                        <p:tav tm="100000">
                                          <p:val>
                                            <p:strVal val="#ppt_h"/>
                                          </p:val>
                                        </p:tav>
                                      </p:tavLst>
                                    </p:anim>
                                    <p:animEffect transition="in" filter="fade">
                                      <p:cBhvr>
                                        <p:cTn id="98" dur="500"/>
                                        <p:tgtEl>
                                          <p:spTgt spid="117"/>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118"/>
                                        </p:tgtEl>
                                        <p:attrNameLst>
                                          <p:attrName>style.visibility</p:attrName>
                                        </p:attrNameLst>
                                      </p:cBhvr>
                                      <p:to>
                                        <p:strVal val="visible"/>
                                      </p:to>
                                    </p:set>
                                    <p:anim calcmode="lin" valueType="num">
                                      <p:cBhvr>
                                        <p:cTn id="101" dur="500" fill="hold"/>
                                        <p:tgtEl>
                                          <p:spTgt spid="118"/>
                                        </p:tgtEl>
                                        <p:attrNameLst>
                                          <p:attrName>ppt_w</p:attrName>
                                        </p:attrNameLst>
                                      </p:cBhvr>
                                      <p:tavLst>
                                        <p:tav tm="0">
                                          <p:val>
                                            <p:fltVal val="0"/>
                                          </p:val>
                                        </p:tav>
                                        <p:tav tm="100000">
                                          <p:val>
                                            <p:strVal val="#ppt_w"/>
                                          </p:val>
                                        </p:tav>
                                      </p:tavLst>
                                    </p:anim>
                                    <p:anim calcmode="lin" valueType="num">
                                      <p:cBhvr>
                                        <p:cTn id="102" dur="500" fill="hold"/>
                                        <p:tgtEl>
                                          <p:spTgt spid="118"/>
                                        </p:tgtEl>
                                        <p:attrNameLst>
                                          <p:attrName>ppt_h</p:attrName>
                                        </p:attrNameLst>
                                      </p:cBhvr>
                                      <p:tavLst>
                                        <p:tav tm="0">
                                          <p:val>
                                            <p:fltVal val="0"/>
                                          </p:val>
                                        </p:tav>
                                        <p:tav tm="100000">
                                          <p:val>
                                            <p:strVal val="#ppt_h"/>
                                          </p:val>
                                        </p:tav>
                                      </p:tavLst>
                                    </p:anim>
                                    <p:animEffect transition="in" filter="fade">
                                      <p:cBhvr>
                                        <p:cTn id="103" dur="500"/>
                                        <p:tgtEl>
                                          <p:spTgt spid="118"/>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119"/>
                                        </p:tgtEl>
                                        <p:attrNameLst>
                                          <p:attrName>style.visibility</p:attrName>
                                        </p:attrNameLst>
                                      </p:cBhvr>
                                      <p:to>
                                        <p:strVal val="visible"/>
                                      </p:to>
                                    </p:set>
                                    <p:anim calcmode="lin" valueType="num">
                                      <p:cBhvr>
                                        <p:cTn id="106" dur="500" fill="hold"/>
                                        <p:tgtEl>
                                          <p:spTgt spid="119"/>
                                        </p:tgtEl>
                                        <p:attrNameLst>
                                          <p:attrName>ppt_w</p:attrName>
                                        </p:attrNameLst>
                                      </p:cBhvr>
                                      <p:tavLst>
                                        <p:tav tm="0">
                                          <p:val>
                                            <p:fltVal val="0"/>
                                          </p:val>
                                        </p:tav>
                                        <p:tav tm="100000">
                                          <p:val>
                                            <p:strVal val="#ppt_w"/>
                                          </p:val>
                                        </p:tav>
                                      </p:tavLst>
                                    </p:anim>
                                    <p:anim calcmode="lin" valueType="num">
                                      <p:cBhvr>
                                        <p:cTn id="107" dur="500" fill="hold"/>
                                        <p:tgtEl>
                                          <p:spTgt spid="119"/>
                                        </p:tgtEl>
                                        <p:attrNameLst>
                                          <p:attrName>ppt_h</p:attrName>
                                        </p:attrNameLst>
                                      </p:cBhvr>
                                      <p:tavLst>
                                        <p:tav tm="0">
                                          <p:val>
                                            <p:fltVal val="0"/>
                                          </p:val>
                                        </p:tav>
                                        <p:tav tm="100000">
                                          <p:val>
                                            <p:strVal val="#ppt_h"/>
                                          </p:val>
                                        </p:tav>
                                      </p:tavLst>
                                    </p:anim>
                                    <p:animEffect transition="in" filter="fade">
                                      <p:cBhvr>
                                        <p:cTn id="108" dur="500"/>
                                        <p:tgtEl>
                                          <p:spTgt spid="119"/>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120"/>
                                        </p:tgtEl>
                                        <p:attrNameLst>
                                          <p:attrName>style.visibility</p:attrName>
                                        </p:attrNameLst>
                                      </p:cBhvr>
                                      <p:to>
                                        <p:strVal val="visible"/>
                                      </p:to>
                                    </p:set>
                                    <p:anim calcmode="lin" valueType="num">
                                      <p:cBhvr>
                                        <p:cTn id="111" dur="500" fill="hold"/>
                                        <p:tgtEl>
                                          <p:spTgt spid="120"/>
                                        </p:tgtEl>
                                        <p:attrNameLst>
                                          <p:attrName>ppt_w</p:attrName>
                                        </p:attrNameLst>
                                      </p:cBhvr>
                                      <p:tavLst>
                                        <p:tav tm="0">
                                          <p:val>
                                            <p:fltVal val="0"/>
                                          </p:val>
                                        </p:tav>
                                        <p:tav tm="100000">
                                          <p:val>
                                            <p:strVal val="#ppt_w"/>
                                          </p:val>
                                        </p:tav>
                                      </p:tavLst>
                                    </p:anim>
                                    <p:anim calcmode="lin" valueType="num">
                                      <p:cBhvr>
                                        <p:cTn id="112" dur="500" fill="hold"/>
                                        <p:tgtEl>
                                          <p:spTgt spid="120"/>
                                        </p:tgtEl>
                                        <p:attrNameLst>
                                          <p:attrName>ppt_h</p:attrName>
                                        </p:attrNameLst>
                                      </p:cBhvr>
                                      <p:tavLst>
                                        <p:tav tm="0">
                                          <p:val>
                                            <p:fltVal val="0"/>
                                          </p:val>
                                        </p:tav>
                                        <p:tav tm="100000">
                                          <p:val>
                                            <p:strVal val="#ppt_h"/>
                                          </p:val>
                                        </p:tav>
                                      </p:tavLst>
                                    </p:anim>
                                    <p:animEffect transition="in" filter="fade">
                                      <p:cBhvr>
                                        <p:cTn id="113" dur="500"/>
                                        <p:tgtEl>
                                          <p:spTgt spid="120"/>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121"/>
                                        </p:tgtEl>
                                        <p:attrNameLst>
                                          <p:attrName>style.visibility</p:attrName>
                                        </p:attrNameLst>
                                      </p:cBhvr>
                                      <p:to>
                                        <p:strVal val="visible"/>
                                      </p:to>
                                    </p:set>
                                    <p:anim calcmode="lin" valueType="num">
                                      <p:cBhvr>
                                        <p:cTn id="116" dur="500" fill="hold"/>
                                        <p:tgtEl>
                                          <p:spTgt spid="121"/>
                                        </p:tgtEl>
                                        <p:attrNameLst>
                                          <p:attrName>ppt_w</p:attrName>
                                        </p:attrNameLst>
                                      </p:cBhvr>
                                      <p:tavLst>
                                        <p:tav tm="0">
                                          <p:val>
                                            <p:fltVal val="0"/>
                                          </p:val>
                                        </p:tav>
                                        <p:tav tm="100000">
                                          <p:val>
                                            <p:strVal val="#ppt_w"/>
                                          </p:val>
                                        </p:tav>
                                      </p:tavLst>
                                    </p:anim>
                                    <p:anim calcmode="lin" valueType="num">
                                      <p:cBhvr>
                                        <p:cTn id="117" dur="500" fill="hold"/>
                                        <p:tgtEl>
                                          <p:spTgt spid="121"/>
                                        </p:tgtEl>
                                        <p:attrNameLst>
                                          <p:attrName>ppt_h</p:attrName>
                                        </p:attrNameLst>
                                      </p:cBhvr>
                                      <p:tavLst>
                                        <p:tav tm="0">
                                          <p:val>
                                            <p:fltVal val="0"/>
                                          </p:val>
                                        </p:tav>
                                        <p:tav tm="100000">
                                          <p:val>
                                            <p:strVal val="#ppt_h"/>
                                          </p:val>
                                        </p:tav>
                                      </p:tavLst>
                                    </p:anim>
                                    <p:animEffect transition="in" filter="fade">
                                      <p:cBhvr>
                                        <p:cTn id="118" dur="500"/>
                                        <p:tgtEl>
                                          <p:spTgt spid="121"/>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122"/>
                                        </p:tgtEl>
                                        <p:attrNameLst>
                                          <p:attrName>style.visibility</p:attrName>
                                        </p:attrNameLst>
                                      </p:cBhvr>
                                      <p:to>
                                        <p:strVal val="visible"/>
                                      </p:to>
                                    </p:set>
                                    <p:anim calcmode="lin" valueType="num">
                                      <p:cBhvr>
                                        <p:cTn id="121" dur="500" fill="hold"/>
                                        <p:tgtEl>
                                          <p:spTgt spid="122"/>
                                        </p:tgtEl>
                                        <p:attrNameLst>
                                          <p:attrName>ppt_w</p:attrName>
                                        </p:attrNameLst>
                                      </p:cBhvr>
                                      <p:tavLst>
                                        <p:tav tm="0">
                                          <p:val>
                                            <p:fltVal val="0"/>
                                          </p:val>
                                        </p:tav>
                                        <p:tav tm="100000">
                                          <p:val>
                                            <p:strVal val="#ppt_w"/>
                                          </p:val>
                                        </p:tav>
                                      </p:tavLst>
                                    </p:anim>
                                    <p:anim calcmode="lin" valueType="num">
                                      <p:cBhvr>
                                        <p:cTn id="122" dur="500" fill="hold"/>
                                        <p:tgtEl>
                                          <p:spTgt spid="122"/>
                                        </p:tgtEl>
                                        <p:attrNameLst>
                                          <p:attrName>ppt_h</p:attrName>
                                        </p:attrNameLst>
                                      </p:cBhvr>
                                      <p:tavLst>
                                        <p:tav tm="0">
                                          <p:val>
                                            <p:fltVal val="0"/>
                                          </p:val>
                                        </p:tav>
                                        <p:tav tm="100000">
                                          <p:val>
                                            <p:strVal val="#ppt_h"/>
                                          </p:val>
                                        </p:tav>
                                      </p:tavLst>
                                    </p:anim>
                                    <p:animEffect transition="in" filter="fade">
                                      <p:cBhvr>
                                        <p:cTn id="123" dur="500"/>
                                        <p:tgtEl>
                                          <p:spTgt spid="122"/>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123"/>
                                        </p:tgtEl>
                                        <p:attrNameLst>
                                          <p:attrName>style.visibility</p:attrName>
                                        </p:attrNameLst>
                                      </p:cBhvr>
                                      <p:to>
                                        <p:strVal val="visible"/>
                                      </p:to>
                                    </p:set>
                                    <p:anim calcmode="lin" valueType="num">
                                      <p:cBhvr>
                                        <p:cTn id="126" dur="500" fill="hold"/>
                                        <p:tgtEl>
                                          <p:spTgt spid="123"/>
                                        </p:tgtEl>
                                        <p:attrNameLst>
                                          <p:attrName>ppt_w</p:attrName>
                                        </p:attrNameLst>
                                      </p:cBhvr>
                                      <p:tavLst>
                                        <p:tav tm="0">
                                          <p:val>
                                            <p:fltVal val="0"/>
                                          </p:val>
                                        </p:tav>
                                        <p:tav tm="100000">
                                          <p:val>
                                            <p:strVal val="#ppt_w"/>
                                          </p:val>
                                        </p:tav>
                                      </p:tavLst>
                                    </p:anim>
                                    <p:anim calcmode="lin" valueType="num">
                                      <p:cBhvr>
                                        <p:cTn id="127" dur="500" fill="hold"/>
                                        <p:tgtEl>
                                          <p:spTgt spid="123"/>
                                        </p:tgtEl>
                                        <p:attrNameLst>
                                          <p:attrName>ppt_h</p:attrName>
                                        </p:attrNameLst>
                                      </p:cBhvr>
                                      <p:tavLst>
                                        <p:tav tm="0">
                                          <p:val>
                                            <p:fltVal val="0"/>
                                          </p:val>
                                        </p:tav>
                                        <p:tav tm="100000">
                                          <p:val>
                                            <p:strVal val="#ppt_h"/>
                                          </p:val>
                                        </p:tav>
                                      </p:tavLst>
                                    </p:anim>
                                    <p:animEffect transition="in" filter="fade">
                                      <p:cBhvr>
                                        <p:cTn id="128" dur="500"/>
                                        <p:tgtEl>
                                          <p:spTgt spid="12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124"/>
                                        </p:tgtEl>
                                        <p:attrNameLst>
                                          <p:attrName>style.visibility</p:attrName>
                                        </p:attrNameLst>
                                      </p:cBhvr>
                                      <p:to>
                                        <p:strVal val="visible"/>
                                      </p:to>
                                    </p:set>
                                    <p:anim calcmode="lin" valueType="num">
                                      <p:cBhvr>
                                        <p:cTn id="131" dur="500" fill="hold"/>
                                        <p:tgtEl>
                                          <p:spTgt spid="124"/>
                                        </p:tgtEl>
                                        <p:attrNameLst>
                                          <p:attrName>ppt_w</p:attrName>
                                        </p:attrNameLst>
                                      </p:cBhvr>
                                      <p:tavLst>
                                        <p:tav tm="0">
                                          <p:val>
                                            <p:fltVal val="0"/>
                                          </p:val>
                                        </p:tav>
                                        <p:tav tm="100000">
                                          <p:val>
                                            <p:strVal val="#ppt_w"/>
                                          </p:val>
                                        </p:tav>
                                      </p:tavLst>
                                    </p:anim>
                                    <p:anim calcmode="lin" valueType="num">
                                      <p:cBhvr>
                                        <p:cTn id="132" dur="500" fill="hold"/>
                                        <p:tgtEl>
                                          <p:spTgt spid="124"/>
                                        </p:tgtEl>
                                        <p:attrNameLst>
                                          <p:attrName>ppt_h</p:attrName>
                                        </p:attrNameLst>
                                      </p:cBhvr>
                                      <p:tavLst>
                                        <p:tav tm="0">
                                          <p:val>
                                            <p:fltVal val="0"/>
                                          </p:val>
                                        </p:tav>
                                        <p:tav tm="100000">
                                          <p:val>
                                            <p:strVal val="#ppt_h"/>
                                          </p:val>
                                        </p:tav>
                                      </p:tavLst>
                                    </p:anim>
                                    <p:animEffect transition="in" filter="fade">
                                      <p:cBhvr>
                                        <p:cTn id="133" dur="500"/>
                                        <p:tgtEl>
                                          <p:spTgt spid="124"/>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125"/>
                                        </p:tgtEl>
                                        <p:attrNameLst>
                                          <p:attrName>style.visibility</p:attrName>
                                        </p:attrNameLst>
                                      </p:cBhvr>
                                      <p:to>
                                        <p:strVal val="visible"/>
                                      </p:to>
                                    </p:set>
                                    <p:anim calcmode="lin" valueType="num">
                                      <p:cBhvr>
                                        <p:cTn id="136" dur="500" fill="hold"/>
                                        <p:tgtEl>
                                          <p:spTgt spid="125"/>
                                        </p:tgtEl>
                                        <p:attrNameLst>
                                          <p:attrName>ppt_w</p:attrName>
                                        </p:attrNameLst>
                                      </p:cBhvr>
                                      <p:tavLst>
                                        <p:tav tm="0">
                                          <p:val>
                                            <p:fltVal val="0"/>
                                          </p:val>
                                        </p:tav>
                                        <p:tav tm="100000">
                                          <p:val>
                                            <p:strVal val="#ppt_w"/>
                                          </p:val>
                                        </p:tav>
                                      </p:tavLst>
                                    </p:anim>
                                    <p:anim calcmode="lin" valueType="num">
                                      <p:cBhvr>
                                        <p:cTn id="137" dur="500" fill="hold"/>
                                        <p:tgtEl>
                                          <p:spTgt spid="125"/>
                                        </p:tgtEl>
                                        <p:attrNameLst>
                                          <p:attrName>ppt_h</p:attrName>
                                        </p:attrNameLst>
                                      </p:cBhvr>
                                      <p:tavLst>
                                        <p:tav tm="0">
                                          <p:val>
                                            <p:fltVal val="0"/>
                                          </p:val>
                                        </p:tav>
                                        <p:tav tm="100000">
                                          <p:val>
                                            <p:strVal val="#ppt_h"/>
                                          </p:val>
                                        </p:tav>
                                      </p:tavLst>
                                    </p:anim>
                                    <p:animEffect transition="in" filter="fade">
                                      <p:cBhvr>
                                        <p:cTn id="138" dur="500"/>
                                        <p:tgtEl>
                                          <p:spTgt spid="125"/>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126"/>
                                        </p:tgtEl>
                                        <p:attrNameLst>
                                          <p:attrName>style.visibility</p:attrName>
                                        </p:attrNameLst>
                                      </p:cBhvr>
                                      <p:to>
                                        <p:strVal val="visible"/>
                                      </p:to>
                                    </p:set>
                                    <p:anim calcmode="lin" valueType="num">
                                      <p:cBhvr>
                                        <p:cTn id="141" dur="500" fill="hold"/>
                                        <p:tgtEl>
                                          <p:spTgt spid="126"/>
                                        </p:tgtEl>
                                        <p:attrNameLst>
                                          <p:attrName>ppt_w</p:attrName>
                                        </p:attrNameLst>
                                      </p:cBhvr>
                                      <p:tavLst>
                                        <p:tav tm="0">
                                          <p:val>
                                            <p:fltVal val="0"/>
                                          </p:val>
                                        </p:tav>
                                        <p:tav tm="100000">
                                          <p:val>
                                            <p:strVal val="#ppt_w"/>
                                          </p:val>
                                        </p:tav>
                                      </p:tavLst>
                                    </p:anim>
                                    <p:anim calcmode="lin" valueType="num">
                                      <p:cBhvr>
                                        <p:cTn id="142" dur="500" fill="hold"/>
                                        <p:tgtEl>
                                          <p:spTgt spid="126"/>
                                        </p:tgtEl>
                                        <p:attrNameLst>
                                          <p:attrName>ppt_h</p:attrName>
                                        </p:attrNameLst>
                                      </p:cBhvr>
                                      <p:tavLst>
                                        <p:tav tm="0">
                                          <p:val>
                                            <p:fltVal val="0"/>
                                          </p:val>
                                        </p:tav>
                                        <p:tav tm="100000">
                                          <p:val>
                                            <p:strVal val="#ppt_h"/>
                                          </p:val>
                                        </p:tav>
                                      </p:tavLst>
                                    </p:anim>
                                    <p:animEffect transition="in" filter="fade">
                                      <p:cBhvr>
                                        <p:cTn id="143" dur="500"/>
                                        <p:tgtEl>
                                          <p:spTgt spid="126"/>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127"/>
                                        </p:tgtEl>
                                        <p:attrNameLst>
                                          <p:attrName>style.visibility</p:attrName>
                                        </p:attrNameLst>
                                      </p:cBhvr>
                                      <p:to>
                                        <p:strVal val="visible"/>
                                      </p:to>
                                    </p:set>
                                    <p:anim calcmode="lin" valueType="num">
                                      <p:cBhvr>
                                        <p:cTn id="146" dur="500" fill="hold"/>
                                        <p:tgtEl>
                                          <p:spTgt spid="127"/>
                                        </p:tgtEl>
                                        <p:attrNameLst>
                                          <p:attrName>ppt_w</p:attrName>
                                        </p:attrNameLst>
                                      </p:cBhvr>
                                      <p:tavLst>
                                        <p:tav tm="0">
                                          <p:val>
                                            <p:fltVal val="0"/>
                                          </p:val>
                                        </p:tav>
                                        <p:tav tm="100000">
                                          <p:val>
                                            <p:strVal val="#ppt_w"/>
                                          </p:val>
                                        </p:tav>
                                      </p:tavLst>
                                    </p:anim>
                                    <p:anim calcmode="lin" valueType="num">
                                      <p:cBhvr>
                                        <p:cTn id="147" dur="500" fill="hold"/>
                                        <p:tgtEl>
                                          <p:spTgt spid="127"/>
                                        </p:tgtEl>
                                        <p:attrNameLst>
                                          <p:attrName>ppt_h</p:attrName>
                                        </p:attrNameLst>
                                      </p:cBhvr>
                                      <p:tavLst>
                                        <p:tav tm="0">
                                          <p:val>
                                            <p:fltVal val="0"/>
                                          </p:val>
                                        </p:tav>
                                        <p:tav tm="100000">
                                          <p:val>
                                            <p:strVal val="#ppt_h"/>
                                          </p:val>
                                        </p:tav>
                                      </p:tavLst>
                                    </p:anim>
                                    <p:animEffect transition="in" filter="fade">
                                      <p:cBhvr>
                                        <p:cTn id="148" dur="500"/>
                                        <p:tgtEl>
                                          <p:spTgt spid="127"/>
                                        </p:tgtEl>
                                      </p:cBhvr>
                                    </p:animEffect>
                                  </p:childTnLst>
                                </p:cTn>
                              </p:par>
                              <p:par>
                                <p:cTn id="149" presetID="53" presetClass="entr" presetSubtype="16" fill="hold" grpId="0" nodeType="withEffect">
                                  <p:stCondLst>
                                    <p:cond delay="0"/>
                                  </p:stCondLst>
                                  <p:childTnLst>
                                    <p:set>
                                      <p:cBhvr>
                                        <p:cTn id="150" dur="1" fill="hold">
                                          <p:stCondLst>
                                            <p:cond delay="0"/>
                                          </p:stCondLst>
                                        </p:cTn>
                                        <p:tgtEl>
                                          <p:spTgt spid="128"/>
                                        </p:tgtEl>
                                        <p:attrNameLst>
                                          <p:attrName>style.visibility</p:attrName>
                                        </p:attrNameLst>
                                      </p:cBhvr>
                                      <p:to>
                                        <p:strVal val="visible"/>
                                      </p:to>
                                    </p:set>
                                    <p:anim calcmode="lin" valueType="num">
                                      <p:cBhvr>
                                        <p:cTn id="151" dur="500" fill="hold"/>
                                        <p:tgtEl>
                                          <p:spTgt spid="128"/>
                                        </p:tgtEl>
                                        <p:attrNameLst>
                                          <p:attrName>ppt_w</p:attrName>
                                        </p:attrNameLst>
                                      </p:cBhvr>
                                      <p:tavLst>
                                        <p:tav tm="0">
                                          <p:val>
                                            <p:fltVal val="0"/>
                                          </p:val>
                                        </p:tav>
                                        <p:tav tm="100000">
                                          <p:val>
                                            <p:strVal val="#ppt_w"/>
                                          </p:val>
                                        </p:tav>
                                      </p:tavLst>
                                    </p:anim>
                                    <p:anim calcmode="lin" valueType="num">
                                      <p:cBhvr>
                                        <p:cTn id="152" dur="500" fill="hold"/>
                                        <p:tgtEl>
                                          <p:spTgt spid="128"/>
                                        </p:tgtEl>
                                        <p:attrNameLst>
                                          <p:attrName>ppt_h</p:attrName>
                                        </p:attrNameLst>
                                      </p:cBhvr>
                                      <p:tavLst>
                                        <p:tav tm="0">
                                          <p:val>
                                            <p:fltVal val="0"/>
                                          </p:val>
                                        </p:tav>
                                        <p:tav tm="100000">
                                          <p:val>
                                            <p:strVal val="#ppt_h"/>
                                          </p:val>
                                        </p:tav>
                                      </p:tavLst>
                                    </p:anim>
                                    <p:animEffect transition="in" filter="fade">
                                      <p:cBhvr>
                                        <p:cTn id="153" dur="500"/>
                                        <p:tgtEl>
                                          <p:spTgt spid="128"/>
                                        </p:tgtEl>
                                      </p:cBhvr>
                                    </p:animEffect>
                                  </p:childTnLst>
                                </p:cTn>
                              </p:par>
                              <p:par>
                                <p:cTn id="154" presetID="53" presetClass="entr" presetSubtype="16" fill="hold" grpId="0" nodeType="withEffect">
                                  <p:stCondLst>
                                    <p:cond delay="0"/>
                                  </p:stCondLst>
                                  <p:childTnLst>
                                    <p:set>
                                      <p:cBhvr>
                                        <p:cTn id="155" dur="1" fill="hold">
                                          <p:stCondLst>
                                            <p:cond delay="0"/>
                                          </p:stCondLst>
                                        </p:cTn>
                                        <p:tgtEl>
                                          <p:spTgt spid="129"/>
                                        </p:tgtEl>
                                        <p:attrNameLst>
                                          <p:attrName>style.visibility</p:attrName>
                                        </p:attrNameLst>
                                      </p:cBhvr>
                                      <p:to>
                                        <p:strVal val="visible"/>
                                      </p:to>
                                    </p:set>
                                    <p:anim calcmode="lin" valueType="num">
                                      <p:cBhvr>
                                        <p:cTn id="156" dur="500" fill="hold"/>
                                        <p:tgtEl>
                                          <p:spTgt spid="129"/>
                                        </p:tgtEl>
                                        <p:attrNameLst>
                                          <p:attrName>ppt_w</p:attrName>
                                        </p:attrNameLst>
                                      </p:cBhvr>
                                      <p:tavLst>
                                        <p:tav tm="0">
                                          <p:val>
                                            <p:fltVal val="0"/>
                                          </p:val>
                                        </p:tav>
                                        <p:tav tm="100000">
                                          <p:val>
                                            <p:strVal val="#ppt_w"/>
                                          </p:val>
                                        </p:tav>
                                      </p:tavLst>
                                    </p:anim>
                                    <p:anim calcmode="lin" valueType="num">
                                      <p:cBhvr>
                                        <p:cTn id="157" dur="500" fill="hold"/>
                                        <p:tgtEl>
                                          <p:spTgt spid="129"/>
                                        </p:tgtEl>
                                        <p:attrNameLst>
                                          <p:attrName>ppt_h</p:attrName>
                                        </p:attrNameLst>
                                      </p:cBhvr>
                                      <p:tavLst>
                                        <p:tav tm="0">
                                          <p:val>
                                            <p:fltVal val="0"/>
                                          </p:val>
                                        </p:tav>
                                        <p:tav tm="100000">
                                          <p:val>
                                            <p:strVal val="#ppt_h"/>
                                          </p:val>
                                        </p:tav>
                                      </p:tavLst>
                                    </p:anim>
                                    <p:animEffect transition="in" filter="fade">
                                      <p:cBhvr>
                                        <p:cTn id="158" dur="500"/>
                                        <p:tgtEl>
                                          <p:spTgt spid="129"/>
                                        </p:tgtEl>
                                      </p:cBhvr>
                                    </p:animEffect>
                                  </p:childTnLst>
                                </p:cTn>
                              </p:par>
                              <p:par>
                                <p:cTn id="159" presetID="53" presetClass="entr" presetSubtype="16" fill="hold" grpId="0" nodeType="withEffect">
                                  <p:stCondLst>
                                    <p:cond delay="0"/>
                                  </p:stCondLst>
                                  <p:childTnLst>
                                    <p:set>
                                      <p:cBhvr>
                                        <p:cTn id="160" dur="1" fill="hold">
                                          <p:stCondLst>
                                            <p:cond delay="0"/>
                                          </p:stCondLst>
                                        </p:cTn>
                                        <p:tgtEl>
                                          <p:spTgt spid="130"/>
                                        </p:tgtEl>
                                        <p:attrNameLst>
                                          <p:attrName>style.visibility</p:attrName>
                                        </p:attrNameLst>
                                      </p:cBhvr>
                                      <p:to>
                                        <p:strVal val="visible"/>
                                      </p:to>
                                    </p:set>
                                    <p:anim calcmode="lin" valueType="num">
                                      <p:cBhvr>
                                        <p:cTn id="161" dur="500" fill="hold"/>
                                        <p:tgtEl>
                                          <p:spTgt spid="130"/>
                                        </p:tgtEl>
                                        <p:attrNameLst>
                                          <p:attrName>ppt_w</p:attrName>
                                        </p:attrNameLst>
                                      </p:cBhvr>
                                      <p:tavLst>
                                        <p:tav tm="0">
                                          <p:val>
                                            <p:fltVal val="0"/>
                                          </p:val>
                                        </p:tav>
                                        <p:tav tm="100000">
                                          <p:val>
                                            <p:strVal val="#ppt_w"/>
                                          </p:val>
                                        </p:tav>
                                      </p:tavLst>
                                    </p:anim>
                                    <p:anim calcmode="lin" valueType="num">
                                      <p:cBhvr>
                                        <p:cTn id="162" dur="500" fill="hold"/>
                                        <p:tgtEl>
                                          <p:spTgt spid="130"/>
                                        </p:tgtEl>
                                        <p:attrNameLst>
                                          <p:attrName>ppt_h</p:attrName>
                                        </p:attrNameLst>
                                      </p:cBhvr>
                                      <p:tavLst>
                                        <p:tav tm="0">
                                          <p:val>
                                            <p:fltVal val="0"/>
                                          </p:val>
                                        </p:tav>
                                        <p:tav tm="100000">
                                          <p:val>
                                            <p:strVal val="#ppt_h"/>
                                          </p:val>
                                        </p:tav>
                                      </p:tavLst>
                                    </p:anim>
                                    <p:animEffect transition="in" filter="fade">
                                      <p:cBhvr>
                                        <p:cTn id="163" dur="500"/>
                                        <p:tgtEl>
                                          <p:spTgt spid="130"/>
                                        </p:tgtEl>
                                      </p:cBhvr>
                                    </p:animEffect>
                                  </p:childTnLst>
                                </p:cTn>
                              </p:par>
                              <p:par>
                                <p:cTn id="164" presetID="53" presetClass="entr" presetSubtype="16" fill="hold" grpId="0" nodeType="withEffect">
                                  <p:stCondLst>
                                    <p:cond delay="0"/>
                                  </p:stCondLst>
                                  <p:childTnLst>
                                    <p:set>
                                      <p:cBhvr>
                                        <p:cTn id="165" dur="1" fill="hold">
                                          <p:stCondLst>
                                            <p:cond delay="0"/>
                                          </p:stCondLst>
                                        </p:cTn>
                                        <p:tgtEl>
                                          <p:spTgt spid="131"/>
                                        </p:tgtEl>
                                        <p:attrNameLst>
                                          <p:attrName>style.visibility</p:attrName>
                                        </p:attrNameLst>
                                      </p:cBhvr>
                                      <p:to>
                                        <p:strVal val="visible"/>
                                      </p:to>
                                    </p:set>
                                    <p:anim calcmode="lin" valueType="num">
                                      <p:cBhvr>
                                        <p:cTn id="166" dur="500" fill="hold"/>
                                        <p:tgtEl>
                                          <p:spTgt spid="131"/>
                                        </p:tgtEl>
                                        <p:attrNameLst>
                                          <p:attrName>ppt_w</p:attrName>
                                        </p:attrNameLst>
                                      </p:cBhvr>
                                      <p:tavLst>
                                        <p:tav tm="0">
                                          <p:val>
                                            <p:fltVal val="0"/>
                                          </p:val>
                                        </p:tav>
                                        <p:tav tm="100000">
                                          <p:val>
                                            <p:strVal val="#ppt_w"/>
                                          </p:val>
                                        </p:tav>
                                      </p:tavLst>
                                    </p:anim>
                                    <p:anim calcmode="lin" valueType="num">
                                      <p:cBhvr>
                                        <p:cTn id="167" dur="500" fill="hold"/>
                                        <p:tgtEl>
                                          <p:spTgt spid="131"/>
                                        </p:tgtEl>
                                        <p:attrNameLst>
                                          <p:attrName>ppt_h</p:attrName>
                                        </p:attrNameLst>
                                      </p:cBhvr>
                                      <p:tavLst>
                                        <p:tav tm="0">
                                          <p:val>
                                            <p:fltVal val="0"/>
                                          </p:val>
                                        </p:tav>
                                        <p:tav tm="100000">
                                          <p:val>
                                            <p:strVal val="#ppt_h"/>
                                          </p:val>
                                        </p:tav>
                                      </p:tavLst>
                                    </p:anim>
                                    <p:animEffect transition="in" filter="fade">
                                      <p:cBhvr>
                                        <p:cTn id="168" dur="500"/>
                                        <p:tgtEl>
                                          <p:spTgt spid="131"/>
                                        </p:tgtEl>
                                      </p:cBhvr>
                                    </p:animEffect>
                                  </p:childTnLst>
                                </p:cTn>
                              </p:par>
                              <p:par>
                                <p:cTn id="169" presetID="53" presetClass="entr" presetSubtype="16" fill="hold" grpId="0" nodeType="withEffect">
                                  <p:stCondLst>
                                    <p:cond delay="0"/>
                                  </p:stCondLst>
                                  <p:childTnLst>
                                    <p:set>
                                      <p:cBhvr>
                                        <p:cTn id="170" dur="1" fill="hold">
                                          <p:stCondLst>
                                            <p:cond delay="0"/>
                                          </p:stCondLst>
                                        </p:cTn>
                                        <p:tgtEl>
                                          <p:spTgt spid="132"/>
                                        </p:tgtEl>
                                        <p:attrNameLst>
                                          <p:attrName>style.visibility</p:attrName>
                                        </p:attrNameLst>
                                      </p:cBhvr>
                                      <p:to>
                                        <p:strVal val="visible"/>
                                      </p:to>
                                    </p:set>
                                    <p:anim calcmode="lin" valueType="num">
                                      <p:cBhvr>
                                        <p:cTn id="171" dur="500" fill="hold"/>
                                        <p:tgtEl>
                                          <p:spTgt spid="132"/>
                                        </p:tgtEl>
                                        <p:attrNameLst>
                                          <p:attrName>ppt_w</p:attrName>
                                        </p:attrNameLst>
                                      </p:cBhvr>
                                      <p:tavLst>
                                        <p:tav tm="0">
                                          <p:val>
                                            <p:fltVal val="0"/>
                                          </p:val>
                                        </p:tav>
                                        <p:tav tm="100000">
                                          <p:val>
                                            <p:strVal val="#ppt_w"/>
                                          </p:val>
                                        </p:tav>
                                      </p:tavLst>
                                    </p:anim>
                                    <p:anim calcmode="lin" valueType="num">
                                      <p:cBhvr>
                                        <p:cTn id="172" dur="500" fill="hold"/>
                                        <p:tgtEl>
                                          <p:spTgt spid="132"/>
                                        </p:tgtEl>
                                        <p:attrNameLst>
                                          <p:attrName>ppt_h</p:attrName>
                                        </p:attrNameLst>
                                      </p:cBhvr>
                                      <p:tavLst>
                                        <p:tav tm="0">
                                          <p:val>
                                            <p:fltVal val="0"/>
                                          </p:val>
                                        </p:tav>
                                        <p:tav tm="100000">
                                          <p:val>
                                            <p:strVal val="#ppt_h"/>
                                          </p:val>
                                        </p:tav>
                                      </p:tavLst>
                                    </p:anim>
                                    <p:animEffect transition="in" filter="fade">
                                      <p:cBhvr>
                                        <p:cTn id="173" dur="500"/>
                                        <p:tgtEl>
                                          <p:spTgt spid="132"/>
                                        </p:tgtEl>
                                      </p:cBhvr>
                                    </p:animEffect>
                                  </p:childTnLst>
                                </p:cTn>
                              </p:par>
                              <p:par>
                                <p:cTn id="174" presetID="53" presetClass="entr" presetSubtype="16" fill="hold" grpId="0" nodeType="withEffect">
                                  <p:stCondLst>
                                    <p:cond delay="0"/>
                                  </p:stCondLst>
                                  <p:childTnLst>
                                    <p:set>
                                      <p:cBhvr>
                                        <p:cTn id="175" dur="1" fill="hold">
                                          <p:stCondLst>
                                            <p:cond delay="0"/>
                                          </p:stCondLst>
                                        </p:cTn>
                                        <p:tgtEl>
                                          <p:spTgt spid="133"/>
                                        </p:tgtEl>
                                        <p:attrNameLst>
                                          <p:attrName>style.visibility</p:attrName>
                                        </p:attrNameLst>
                                      </p:cBhvr>
                                      <p:to>
                                        <p:strVal val="visible"/>
                                      </p:to>
                                    </p:set>
                                    <p:anim calcmode="lin" valueType="num">
                                      <p:cBhvr>
                                        <p:cTn id="176" dur="500" fill="hold"/>
                                        <p:tgtEl>
                                          <p:spTgt spid="133"/>
                                        </p:tgtEl>
                                        <p:attrNameLst>
                                          <p:attrName>ppt_w</p:attrName>
                                        </p:attrNameLst>
                                      </p:cBhvr>
                                      <p:tavLst>
                                        <p:tav tm="0">
                                          <p:val>
                                            <p:fltVal val="0"/>
                                          </p:val>
                                        </p:tav>
                                        <p:tav tm="100000">
                                          <p:val>
                                            <p:strVal val="#ppt_w"/>
                                          </p:val>
                                        </p:tav>
                                      </p:tavLst>
                                    </p:anim>
                                    <p:anim calcmode="lin" valueType="num">
                                      <p:cBhvr>
                                        <p:cTn id="177" dur="500" fill="hold"/>
                                        <p:tgtEl>
                                          <p:spTgt spid="133"/>
                                        </p:tgtEl>
                                        <p:attrNameLst>
                                          <p:attrName>ppt_h</p:attrName>
                                        </p:attrNameLst>
                                      </p:cBhvr>
                                      <p:tavLst>
                                        <p:tav tm="0">
                                          <p:val>
                                            <p:fltVal val="0"/>
                                          </p:val>
                                        </p:tav>
                                        <p:tav tm="100000">
                                          <p:val>
                                            <p:strVal val="#ppt_h"/>
                                          </p:val>
                                        </p:tav>
                                      </p:tavLst>
                                    </p:anim>
                                    <p:animEffect transition="in" filter="fade">
                                      <p:cBhvr>
                                        <p:cTn id="178" dur="500"/>
                                        <p:tgtEl>
                                          <p:spTgt spid="133"/>
                                        </p:tgtEl>
                                      </p:cBhvr>
                                    </p:animEffect>
                                  </p:childTnLst>
                                </p:cTn>
                              </p:par>
                              <p:par>
                                <p:cTn id="179" presetID="53" presetClass="entr" presetSubtype="16" fill="hold" grpId="0" nodeType="withEffect">
                                  <p:stCondLst>
                                    <p:cond delay="0"/>
                                  </p:stCondLst>
                                  <p:childTnLst>
                                    <p:set>
                                      <p:cBhvr>
                                        <p:cTn id="180" dur="1" fill="hold">
                                          <p:stCondLst>
                                            <p:cond delay="0"/>
                                          </p:stCondLst>
                                        </p:cTn>
                                        <p:tgtEl>
                                          <p:spTgt spid="134"/>
                                        </p:tgtEl>
                                        <p:attrNameLst>
                                          <p:attrName>style.visibility</p:attrName>
                                        </p:attrNameLst>
                                      </p:cBhvr>
                                      <p:to>
                                        <p:strVal val="visible"/>
                                      </p:to>
                                    </p:set>
                                    <p:anim calcmode="lin" valueType="num">
                                      <p:cBhvr>
                                        <p:cTn id="181" dur="500" fill="hold"/>
                                        <p:tgtEl>
                                          <p:spTgt spid="134"/>
                                        </p:tgtEl>
                                        <p:attrNameLst>
                                          <p:attrName>ppt_w</p:attrName>
                                        </p:attrNameLst>
                                      </p:cBhvr>
                                      <p:tavLst>
                                        <p:tav tm="0">
                                          <p:val>
                                            <p:fltVal val="0"/>
                                          </p:val>
                                        </p:tav>
                                        <p:tav tm="100000">
                                          <p:val>
                                            <p:strVal val="#ppt_w"/>
                                          </p:val>
                                        </p:tav>
                                      </p:tavLst>
                                    </p:anim>
                                    <p:anim calcmode="lin" valueType="num">
                                      <p:cBhvr>
                                        <p:cTn id="182" dur="500" fill="hold"/>
                                        <p:tgtEl>
                                          <p:spTgt spid="134"/>
                                        </p:tgtEl>
                                        <p:attrNameLst>
                                          <p:attrName>ppt_h</p:attrName>
                                        </p:attrNameLst>
                                      </p:cBhvr>
                                      <p:tavLst>
                                        <p:tav tm="0">
                                          <p:val>
                                            <p:fltVal val="0"/>
                                          </p:val>
                                        </p:tav>
                                        <p:tav tm="100000">
                                          <p:val>
                                            <p:strVal val="#ppt_h"/>
                                          </p:val>
                                        </p:tav>
                                      </p:tavLst>
                                    </p:anim>
                                    <p:animEffect transition="in" filter="fade">
                                      <p:cBhvr>
                                        <p:cTn id="183" dur="500"/>
                                        <p:tgtEl>
                                          <p:spTgt spid="134"/>
                                        </p:tgtEl>
                                      </p:cBhvr>
                                    </p:animEffect>
                                  </p:childTnLst>
                                </p:cTn>
                              </p:par>
                              <p:par>
                                <p:cTn id="184" presetID="53" presetClass="entr" presetSubtype="16" fill="hold" grpId="0" nodeType="withEffect">
                                  <p:stCondLst>
                                    <p:cond delay="0"/>
                                  </p:stCondLst>
                                  <p:childTnLst>
                                    <p:set>
                                      <p:cBhvr>
                                        <p:cTn id="185" dur="1" fill="hold">
                                          <p:stCondLst>
                                            <p:cond delay="0"/>
                                          </p:stCondLst>
                                        </p:cTn>
                                        <p:tgtEl>
                                          <p:spTgt spid="135"/>
                                        </p:tgtEl>
                                        <p:attrNameLst>
                                          <p:attrName>style.visibility</p:attrName>
                                        </p:attrNameLst>
                                      </p:cBhvr>
                                      <p:to>
                                        <p:strVal val="visible"/>
                                      </p:to>
                                    </p:set>
                                    <p:anim calcmode="lin" valueType="num">
                                      <p:cBhvr>
                                        <p:cTn id="186" dur="500" fill="hold"/>
                                        <p:tgtEl>
                                          <p:spTgt spid="135"/>
                                        </p:tgtEl>
                                        <p:attrNameLst>
                                          <p:attrName>ppt_w</p:attrName>
                                        </p:attrNameLst>
                                      </p:cBhvr>
                                      <p:tavLst>
                                        <p:tav tm="0">
                                          <p:val>
                                            <p:fltVal val="0"/>
                                          </p:val>
                                        </p:tav>
                                        <p:tav tm="100000">
                                          <p:val>
                                            <p:strVal val="#ppt_w"/>
                                          </p:val>
                                        </p:tav>
                                      </p:tavLst>
                                    </p:anim>
                                    <p:anim calcmode="lin" valueType="num">
                                      <p:cBhvr>
                                        <p:cTn id="187" dur="500" fill="hold"/>
                                        <p:tgtEl>
                                          <p:spTgt spid="135"/>
                                        </p:tgtEl>
                                        <p:attrNameLst>
                                          <p:attrName>ppt_h</p:attrName>
                                        </p:attrNameLst>
                                      </p:cBhvr>
                                      <p:tavLst>
                                        <p:tav tm="0">
                                          <p:val>
                                            <p:fltVal val="0"/>
                                          </p:val>
                                        </p:tav>
                                        <p:tav tm="100000">
                                          <p:val>
                                            <p:strVal val="#ppt_h"/>
                                          </p:val>
                                        </p:tav>
                                      </p:tavLst>
                                    </p:anim>
                                    <p:animEffect transition="in" filter="fade">
                                      <p:cBhvr>
                                        <p:cTn id="188" dur="500"/>
                                        <p:tgtEl>
                                          <p:spTgt spid="135"/>
                                        </p:tgtEl>
                                      </p:cBhvr>
                                    </p:animEffect>
                                  </p:childTnLst>
                                </p:cTn>
                              </p:par>
                              <p:par>
                                <p:cTn id="189" presetID="53" presetClass="entr" presetSubtype="16" fill="hold" grpId="0" nodeType="withEffect">
                                  <p:stCondLst>
                                    <p:cond delay="0"/>
                                  </p:stCondLst>
                                  <p:childTnLst>
                                    <p:set>
                                      <p:cBhvr>
                                        <p:cTn id="190" dur="1" fill="hold">
                                          <p:stCondLst>
                                            <p:cond delay="0"/>
                                          </p:stCondLst>
                                        </p:cTn>
                                        <p:tgtEl>
                                          <p:spTgt spid="136"/>
                                        </p:tgtEl>
                                        <p:attrNameLst>
                                          <p:attrName>style.visibility</p:attrName>
                                        </p:attrNameLst>
                                      </p:cBhvr>
                                      <p:to>
                                        <p:strVal val="visible"/>
                                      </p:to>
                                    </p:set>
                                    <p:anim calcmode="lin" valueType="num">
                                      <p:cBhvr>
                                        <p:cTn id="191" dur="500" fill="hold"/>
                                        <p:tgtEl>
                                          <p:spTgt spid="136"/>
                                        </p:tgtEl>
                                        <p:attrNameLst>
                                          <p:attrName>ppt_w</p:attrName>
                                        </p:attrNameLst>
                                      </p:cBhvr>
                                      <p:tavLst>
                                        <p:tav tm="0">
                                          <p:val>
                                            <p:fltVal val="0"/>
                                          </p:val>
                                        </p:tav>
                                        <p:tav tm="100000">
                                          <p:val>
                                            <p:strVal val="#ppt_w"/>
                                          </p:val>
                                        </p:tav>
                                      </p:tavLst>
                                    </p:anim>
                                    <p:anim calcmode="lin" valueType="num">
                                      <p:cBhvr>
                                        <p:cTn id="192" dur="500" fill="hold"/>
                                        <p:tgtEl>
                                          <p:spTgt spid="136"/>
                                        </p:tgtEl>
                                        <p:attrNameLst>
                                          <p:attrName>ppt_h</p:attrName>
                                        </p:attrNameLst>
                                      </p:cBhvr>
                                      <p:tavLst>
                                        <p:tav tm="0">
                                          <p:val>
                                            <p:fltVal val="0"/>
                                          </p:val>
                                        </p:tav>
                                        <p:tav tm="100000">
                                          <p:val>
                                            <p:strVal val="#ppt_h"/>
                                          </p:val>
                                        </p:tav>
                                      </p:tavLst>
                                    </p:anim>
                                    <p:animEffect transition="in" filter="fade">
                                      <p:cBhvr>
                                        <p:cTn id="193" dur="500"/>
                                        <p:tgtEl>
                                          <p:spTgt spid="136"/>
                                        </p:tgtEl>
                                      </p:cBhvr>
                                    </p:animEffect>
                                  </p:childTnLst>
                                </p:cTn>
                              </p:par>
                              <p:par>
                                <p:cTn id="194" presetID="53" presetClass="entr" presetSubtype="16" fill="hold" grpId="0" nodeType="withEffect">
                                  <p:stCondLst>
                                    <p:cond delay="0"/>
                                  </p:stCondLst>
                                  <p:childTnLst>
                                    <p:set>
                                      <p:cBhvr>
                                        <p:cTn id="195" dur="1" fill="hold">
                                          <p:stCondLst>
                                            <p:cond delay="0"/>
                                          </p:stCondLst>
                                        </p:cTn>
                                        <p:tgtEl>
                                          <p:spTgt spid="137"/>
                                        </p:tgtEl>
                                        <p:attrNameLst>
                                          <p:attrName>style.visibility</p:attrName>
                                        </p:attrNameLst>
                                      </p:cBhvr>
                                      <p:to>
                                        <p:strVal val="visible"/>
                                      </p:to>
                                    </p:set>
                                    <p:anim calcmode="lin" valueType="num">
                                      <p:cBhvr>
                                        <p:cTn id="196" dur="500" fill="hold"/>
                                        <p:tgtEl>
                                          <p:spTgt spid="137"/>
                                        </p:tgtEl>
                                        <p:attrNameLst>
                                          <p:attrName>ppt_w</p:attrName>
                                        </p:attrNameLst>
                                      </p:cBhvr>
                                      <p:tavLst>
                                        <p:tav tm="0">
                                          <p:val>
                                            <p:fltVal val="0"/>
                                          </p:val>
                                        </p:tav>
                                        <p:tav tm="100000">
                                          <p:val>
                                            <p:strVal val="#ppt_w"/>
                                          </p:val>
                                        </p:tav>
                                      </p:tavLst>
                                    </p:anim>
                                    <p:anim calcmode="lin" valueType="num">
                                      <p:cBhvr>
                                        <p:cTn id="197" dur="500" fill="hold"/>
                                        <p:tgtEl>
                                          <p:spTgt spid="137"/>
                                        </p:tgtEl>
                                        <p:attrNameLst>
                                          <p:attrName>ppt_h</p:attrName>
                                        </p:attrNameLst>
                                      </p:cBhvr>
                                      <p:tavLst>
                                        <p:tav tm="0">
                                          <p:val>
                                            <p:fltVal val="0"/>
                                          </p:val>
                                        </p:tav>
                                        <p:tav tm="100000">
                                          <p:val>
                                            <p:strVal val="#ppt_h"/>
                                          </p:val>
                                        </p:tav>
                                      </p:tavLst>
                                    </p:anim>
                                    <p:animEffect transition="in" filter="fade">
                                      <p:cBhvr>
                                        <p:cTn id="198" dur="500"/>
                                        <p:tgtEl>
                                          <p:spTgt spid="137"/>
                                        </p:tgtEl>
                                      </p:cBhvr>
                                    </p:animEffect>
                                  </p:childTnLst>
                                </p:cTn>
                              </p:par>
                              <p:par>
                                <p:cTn id="199" presetID="53" presetClass="entr" presetSubtype="16" fill="hold" grpId="0" nodeType="withEffect">
                                  <p:stCondLst>
                                    <p:cond delay="0"/>
                                  </p:stCondLst>
                                  <p:childTnLst>
                                    <p:set>
                                      <p:cBhvr>
                                        <p:cTn id="200" dur="1" fill="hold">
                                          <p:stCondLst>
                                            <p:cond delay="0"/>
                                          </p:stCondLst>
                                        </p:cTn>
                                        <p:tgtEl>
                                          <p:spTgt spid="138"/>
                                        </p:tgtEl>
                                        <p:attrNameLst>
                                          <p:attrName>style.visibility</p:attrName>
                                        </p:attrNameLst>
                                      </p:cBhvr>
                                      <p:to>
                                        <p:strVal val="visible"/>
                                      </p:to>
                                    </p:set>
                                    <p:anim calcmode="lin" valueType="num">
                                      <p:cBhvr>
                                        <p:cTn id="201" dur="500" fill="hold"/>
                                        <p:tgtEl>
                                          <p:spTgt spid="138"/>
                                        </p:tgtEl>
                                        <p:attrNameLst>
                                          <p:attrName>ppt_w</p:attrName>
                                        </p:attrNameLst>
                                      </p:cBhvr>
                                      <p:tavLst>
                                        <p:tav tm="0">
                                          <p:val>
                                            <p:fltVal val="0"/>
                                          </p:val>
                                        </p:tav>
                                        <p:tav tm="100000">
                                          <p:val>
                                            <p:strVal val="#ppt_w"/>
                                          </p:val>
                                        </p:tav>
                                      </p:tavLst>
                                    </p:anim>
                                    <p:anim calcmode="lin" valueType="num">
                                      <p:cBhvr>
                                        <p:cTn id="202" dur="500" fill="hold"/>
                                        <p:tgtEl>
                                          <p:spTgt spid="138"/>
                                        </p:tgtEl>
                                        <p:attrNameLst>
                                          <p:attrName>ppt_h</p:attrName>
                                        </p:attrNameLst>
                                      </p:cBhvr>
                                      <p:tavLst>
                                        <p:tav tm="0">
                                          <p:val>
                                            <p:fltVal val="0"/>
                                          </p:val>
                                        </p:tav>
                                        <p:tav tm="100000">
                                          <p:val>
                                            <p:strVal val="#ppt_h"/>
                                          </p:val>
                                        </p:tav>
                                      </p:tavLst>
                                    </p:anim>
                                    <p:animEffect transition="in" filter="fade">
                                      <p:cBhvr>
                                        <p:cTn id="203" dur="500"/>
                                        <p:tgtEl>
                                          <p:spTgt spid="138"/>
                                        </p:tgtEl>
                                      </p:cBhvr>
                                    </p:animEffect>
                                  </p:childTnLst>
                                </p:cTn>
                              </p:par>
                              <p:par>
                                <p:cTn id="204" presetID="53" presetClass="entr" presetSubtype="16" fill="hold" grpId="0" nodeType="withEffect">
                                  <p:stCondLst>
                                    <p:cond delay="0"/>
                                  </p:stCondLst>
                                  <p:childTnLst>
                                    <p:set>
                                      <p:cBhvr>
                                        <p:cTn id="205" dur="1" fill="hold">
                                          <p:stCondLst>
                                            <p:cond delay="0"/>
                                          </p:stCondLst>
                                        </p:cTn>
                                        <p:tgtEl>
                                          <p:spTgt spid="139"/>
                                        </p:tgtEl>
                                        <p:attrNameLst>
                                          <p:attrName>style.visibility</p:attrName>
                                        </p:attrNameLst>
                                      </p:cBhvr>
                                      <p:to>
                                        <p:strVal val="visible"/>
                                      </p:to>
                                    </p:set>
                                    <p:anim calcmode="lin" valueType="num">
                                      <p:cBhvr>
                                        <p:cTn id="206" dur="500" fill="hold"/>
                                        <p:tgtEl>
                                          <p:spTgt spid="139"/>
                                        </p:tgtEl>
                                        <p:attrNameLst>
                                          <p:attrName>ppt_w</p:attrName>
                                        </p:attrNameLst>
                                      </p:cBhvr>
                                      <p:tavLst>
                                        <p:tav tm="0">
                                          <p:val>
                                            <p:fltVal val="0"/>
                                          </p:val>
                                        </p:tav>
                                        <p:tav tm="100000">
                                          <p:val>
                                            <p:strVal val="#ppt_w"/>
                                          </p:val>
                                        </p:tav>
                                      </p:tavLst>
                                    </p:anim>
                                    <p:anim calcmode="lin" valueType="num">
                                      <p:cBhvr>
                                        <p:cTn id="207" dur="500" fill="hold"/>
                                        <p:tgtEl>
                                          <p:spTgt spid="139"/>
                                        </p:tgtEl>
                                        <p:attrNameLst>
                                          <p:attrName>ppt_h</p:attrName>
                                        </p:attrNameLst>
                                      </p:cBhvr>
                                      <p:tavLst>
                                        <p:tav tm="0">
                                          <p:val>
                                            <p:fltVal val="0"/>
                                          </p:val>
                                        </p:tav>
                                        <p:tav tm="100000">
                                          <p:val>
                                            <p:strVal val="#ppt_h"/>
                                          </p:val>
                                        </p:tav>
                                      </p:tavLst>
                                    </p:anim>
                                    <p:animEffect transition="in" filter="fade">
                                      <p:cBhvr>
                                        <p:cTn id="208" dur="500"/>
                                        <p:tgtEl>
                                          <p:spTgt spid="139"/>
                                        </p:tgtEl>
                                      </p:cBhvr>
                                    </p:animEffect>
                                  </p:childTnLst>
                                </p:cTn>
                              </p:par>
                              <p:par>
                                <p:cTn id="209" presetID="53" presetClass="entr" presetSubtype="16" fill="hold" grpId="0" nodeType="withEffect">
                                  <p:stCondLst>
                                    <p:cond delay="0"/>
                                  </p:stCondLst>
                                  <p:childTnLst>
                                    <p:set>
                                      <p:cBhvr>
                                        <p:cTn id="210" dur="1" fill="hold">
                                          <p:stCondLst>
                                            <p:cond delay="0"/>
                                          </p:stCondLst>
                                        </p:cTn>
                                        <p:tgtEl>
                                          <p:spTgt spid="140"/>
                                        </p:tgtEl>
                                        <p:attrNameLst>
                                          <p:attrName>style.visibility</p:attrName>
                                        </p:attrNameLst>
                                      </p:cBhvr>
                                      <p:to>
                                        <p:strVal val="visible"/>
                                      </p:to>
                                    </p:set>
                                    <p:anim calcmode="lin" valueType="num">
                                      <p:cBhvr>
                                        <p:cTn id="211" dur="500" fill="hold"/>
                                        <p:tgtEl>
                                          <p:spTgt spid="140"/>
                                        </p:tgtEl>
                                        <p:attrNameLst>
                                          <p:attrName>ppt_w</p:attrName>
                                        </p:attrNameLst>
                                      </p:cBhvr>
                                      <p:tavLst>
                                        <p:tav tm="0">
                                          <p:val>
                                            <p:fltVal val="0"/>
                                          </p:val>
                                        </p:tav>
                                        <p:tav tm="100000">
                                          <p:val>
                                            <p:strVal val="#ppt_w"/>
                                          </p:val>
                                        </p:tav>
                                      </p:tavLst>
                                    </p:anim>
                                    <p:anim calcmode="lin" valueType="num">
                                      <p:cBhvr>
                                        <p:cTn id="212" dur="500" fill="hold"/>
                                        <p:tgtEl>
                                          <p:spTgt spid="140"/>
                                        </p:tgtEl>
                                        <p:attrNameLst>
                                          <p:attrName>ppt_h</p:attrName>
                                        </p:attrNameLst>
                                      </p:cBhvr>
                                      <p:tavLst>
                                        <p:tav tm="0">
                                          <p:val>
                                            <p:fltVal val="0"/>
                                          </p:val>
                                        </p:tav>
                                        <p:tav tm="100000">
                                          <p:val>
                                            <p:strVal val="#ppt_h"/>
                                          </p:val>
                                        </p:tav>
                                      </p:tavLst>
                                    </p:anim>
                                    <p:animEffect transition="in" filter="fade">
                                      <p:cBhvr>
                                        <p:cTn id="213" dur="500"/>
                                        <p:tgtEl>
                                          <p:spTgt spid="140"/>
                                        </p:tgtEl>
                                      </p:cBhvr>
                                    </p:animEffect>
                                  </p:childTnLst>
                                </p:cTn>
                              </p:par>
                              <p:par>
                                <p:cTn id="214" presetID="53" presetClass="entr" presetSubtype="16" fill="hold" grpId="0" nodeType="withEffect">
                                  <p:stCondLst>
                                    <p:cond delay="0"/>
                                  </p:stCondLst>
                                  <p:childTnLst>
                                    <p:set>
                                      <p:cBhvr>
                                        <p:cTn id="215" dur="1" fill="hold">
                                          <p:stCondLst>
                                            <p:cond delay="0"/>
                                          </p:stCondLst>
                                        </p:cTn>
                                        <p:tgtEl>
                                          <p:spTgt spid="141"/>
                                        </p:tgtEl>
                                        <p:attrNameLst>
                                          <p:attrName>style.visibility</p:attrName>
                                        </p:attrNameLst>
                                      </p:cBhvr>
                                      <p:to>
                                        <p:strVal val="visible"/>
                                      </p:to>
                                    </p:set>
                                    <p:anim calcmode="lin" valueType="num">
                                      <p:cBhvr>
                                        <p:cTn id="216" dur="500" fill="hold"/>
                                        <p:tgtEl>
                                          <p:spTgt spid="141"/>
                                        </p:tgtEl>
                                        <p:attrNameLst>
                                          <p:attrName>ppt_w</p:attrName>
                                        </p:attrNameLst>
                                      </p:cBhvr>
                                      <p:tavLst>
                                        <p:tav tm="0">
                                          <p:val>
                                            <p:fltVal val="0"/>
                                          </p:val>
                                        </p:tav>
                                        <p:tav tm="100000">
                                          <p:val>
                                            <p:strVal val="#ppt_w"/>
                                          </p:val>
                                        </p:tav>
                                      </p:tavLst>
                                    </p:anim>
                                    <p:anim calcmode="lin" valueType="num">
                                      <p:cBhvr>
                                        <p:cTn id="217" dur="500" fill="hold"/>
                                        <p:tgtEl>
                                          <p:spTgt spid="141"/>
                                        </p:tgtEl>
                                        <p:attrNameLst>
                                          <p:attrName>ppt_h</p:attrName>
                                        </p:attrNameLst>
                                      </p:cBhvr>
                                      <p:tavLst>
                                        <p:tav tm="0">
                                          <p:val>
                                            <p:fltVal val="0"/>
                                          </p:val>
                                        </p:tav>
                                        <p:tav tm="100000">
                                          <p:val>
                                            <p:strVal val="#ppt_h"/>
                                          </p:val>
                                        </p:tav>
                                      </p:tavLst>
                                    </p:anim>
                                    <p:animEffect transition="in" filter="fade">
                                      <p:cBhvr>
                                        <p:cTn id="218" dur="500"/>
                                        <p:tgtEl>
                                          <p:spTgt spid="141"/>
                                        </p:tgtEl>
                                      </p:cBhvr>
                                    </p:animEffect>
                                  </p:childTnLst>
                                </p:cTn>
                              </p:par>
                              <p:par>
                                <p:cTn id="219" presetID="53" presetClass="entr" presetSubtype="16" fill="hold" grpId="0" nodeType="withEffect">
                                  <p:stCondLst>
                                    <p:cond delay="0"/>
                                  </p:stCondLst>
                                  <p:childTnLst>
                                    <p:set>
                                      <p:cBhvr>
                                        <p:cTn id="220" dur="1" fill="hold">
                                          <p:stCondLst>
                                            <p:cond delay="0"/>
                                          </p:stCondLst>
                                        </p:cTn>
                                        <p:tgtEl>
                                          <p:spTgt spid="142"/>
                                        </p:tgtEl>
                                        <p:attrNameLst>
                                          <p:attrName>style.visibility</p:attrName>
                                        </p:attrNameLst>
                                      </p:cBhvr>
                                      <p:to>
                                        <p:strVal val="visible"/>
                                      </p:to>
                                    </p:set>
                                    <p:anim calcmode="lin" valueType="num">
                                      <p:cBhvr>
                                        <p:cTn id="221" dur="500" fill="hold"/>
                                        <p:tgtEl>
                                          <p:spTgt spid="142"/>
                                        </p:tgtEl>
                                        <p:attrNameLst>
                                          <p:attrName>ppt_w</p:attrName>
                                        </p:attrNameLst>
                                      </p:cBhvr>
                                      <p:tavLst>
                                        <p:tav tm="0">
                                          <p:val>
                                            <p:fltVal val="0"/>
                                          </p:val>
                                        </p:tav>
                                        <p:tav tm="100000">
                                          <p:val>
                                            <p:strVal val="#ppt_w"/>
                                          </p:val>
                                        </p:tav>
                                      </p:tavLst>
                                    </p:anim>
                                    <p:anim calcmode="lin" valueType="num">
                                      <p:cBhvr>
                                        <p:cTn id="222" dur="500" fill="hold"/>
                                        <p:tgtEl>
                                          <p:spTgt spid="142"/>
                                        </p:tgtEl>
                                        <p:attrNameLst>
                                          <p:attrName>ppt_h</p:attrName>
                                        </p:attrNameLst>
                                      </p:cBhvr>
                                      <p:tavLst>
                                        <p:tav tm="0">
                                          <p:val>
                                            <p:fltVal val="0"/>
                                          </p:val>
                                        </p:tav>
                                        <p:tav tm="100000">
                                          <p:val>
                                            <p:strVal val="#ppt_h"/>
                                          </p:val>
                                        </p:tav>
                                      </p:tavLst>
                                    </p:anim>
                                    <p:animEffect transition="in" filter="fade">
                                      <p:cBhvr>
                                        <p:cTn id="223" dur="500"/>
                                        <p:tgtEl>
                                          <p:spTgt spid="142"/>
                                        </p:tgtEl>
                                      </p:cBhvr>
                                    </p:animEffect>
                                  </p:childTnLst>
                                </p:cTn>
                              </p:par>
                              <p:par>
                                <p:cTn id="224" presetID="53" presetClass="entr" presetSubtype="16" fill="hold" grpId="0" nodeType="withEffect">
                                  <p:stCondLst>
                                    <p:cond delay="0"/>
                                  </p:stCondLst>
                                  <p:childTnLst>
                                    <p:set>
                                      <p:cBhvr>
                                        <p:cTn id="225" dur="1" fill="hold">
                                          <p:stCondLst>
                                            <p:cond delay="0"/>
                                          </p:stCondLst>
                                        </p:cTn>
                                        <p:tgtEl>
                                          <p:spTgt spid="143"/>
                                        </p:tgtEl>
                                        <p:attrNameLst>
                                          <p:attrName>style.visibility</p:attrName>
                                        </p:attrNameLst>
                                      </p:cBhvr>
                                      <p:to>
                                        <p:strVal val="visible"/>
                                      </p:to>
                                    </p:set>
                                    <p:anim calcmode="lin" valueType="num">
                                      <p:cBhvr>
                                        <p:cTn id="226" dur="500" fill="hold"/>
                                        <p:tgtEl>
                                          <p:spTgt spid="143"/>
                                        </p:tgtEl>
                                        <p:attrNameLst>
                                          <p:attrName>ppt_w</p:attrName>
                                        </p:attrNameLst>
                                      </p:cBhvr>
                                      <p:tavLst>
                                        <p:tav tm="0">
                                          <p:val>
                                            <p:fltVal val="0"/>
                                          </p:val>
                                        </p:tav>
                                        <p:tav tm="100000">
                                          <p:val>
                                            <p:strVal val="#ppt_w"/>
                                          </p:val>
                                        </p:tav>
                                      </p:tavLst>
                                    </p:anim>
                                    <p:anim calcmode="lin" valueType="num">
                                      <p:cBhvr>
                                        <p:cTn id="227" dur="500" fill="hold"/>
                                        <p:tgtEl>
                                          <p:spTgt spid="143"/>
                                        </p:tgtEl>
                                        <p:attrNameLst>
                                          <p:attrName>ppt_h</p:attrName>
                                        </p:attrNameLst>
                                      </p:cBhvr>
                                      <p:tavLst>
                                        <p:tav tm="0">
                                          <p:val>
                                            <p:fltVal val="0"/>
                                          </p:val>
                                        </p:tav>
                                        <p:tav tm="100000">
                                          <p:val>
                                            <p:strVal val="#ppt_h"/>
                                          </p:val>
                                        </p:tav>
                                      </p:tavLst>
                                    </p:anim>
                                    <p:animEffect transition="in" filter="fade">
                                      <p:cBhvr>
                                        <p:cTn id="228" dur="500"/>
                                        <p:tgtEl>
                                          <p:spTgt spid="143"/>
                                        </p:tgtEl>
                                      </p:cBhvr>
                                    </p:animEffect>
                                  </p:childTnLst>
                                </p:cTn>
                              </p:par>
                              <p:par>
                                <p:cTn id="229" presetID="53" presetClass="entr" presetSubtype="16" fill="hold" grpId="0" nodeType="withEffect">
                                  <p:stCondLst>
                                    <p:cond delay="0"/>
                                  </p:stCondLst>
                                  <p:childTnLst>
                                    <p:set>
                                      <p:cBhvr>
                                        <p:cTn id="230" dur="1" fill="hold">
                                          <p:stCondLst>
                                            <p:cond delay="0"/>
                                          </p:stCondLst>
                                        </p:cTn>
                                        <p:tgtEl>
                                          <p:spTgt spid="144"/>
                                        </p:tgtEl>
                                        <p:attrNameLst>
                                          <p:attrName>style.visibility</p:attrName>
                                        </p:attrNameLst>
                                      </p:cBhvr>
                                      <p:to>
                                        <p:strVal val="visible"/>
                                      </p:to>
                                    </p:set>
                                    <p:anim calcmode="lin" valueType="num">
                                      <p:cBhvr>
                                        <p:cTn id="231" dur="500" fill="hold"/>
                                        <p:tgtEl>
                                          <p:spTgt spid="144"/>
                                        </p:tgtEl>
                                        <p:attrNameLst>
                                          <p:attrName>ppt_w</p:attrName>
                                        </p:attrNameLst>
                                      </p:cBhvr>
                                      <p:tavLst>
                                        <p:tav tm="0">
                                          <p:val>
                                            <p:fltVal val="0"/>
                                          </p:val>
                                        </p:tav>
                                        <p:tav tm="100000">
                                          <p:val>
                                            <p:strVal val="#ppt_w"/>
                                          </p:val>
                                        </p:tav>
                                      </p:tavLst>
                                    </p:anim>
                                    <p:anim calcmode="lin" valueType="num">
                                      <p:cBhvr>
                                        <p:cTn id="232" dur="500" fill="hold"/>
                                        <p:tgtEl>
                                          <p:spTgt spid="144"/>
                                        </p:tgtEl>
                                        <p:attrNameLst>
                                          <p:attrName>ppt_h</p:attrName>
                                        </p:attrNameLst>
                                      </p:cBhvr>
                                      <p:tavLst>
                                        <p:tav tm="0">
                                          <p:val>
                                            <p:fltVal val="0"/>
                                          </p:val>
                                        </p:tav>
                                        <p:tav tm="100000">
                                          <p:val>
                                            <p:strVal val="#ppt_h"/>
                                          </p:val>
                                        </p:tav>
                                      </p:tavLst>
                                    </p:anim>
                                    <p:animEffect transition="in" filter="fade">
                                      <p:cBhvr>
                                        <p:cTn id="233" dur="500"/>
                                        <p:tgtEl>
                                          <p:spTgt spid="144"/>
                                        </p:tgtEl>
                                      </p:cBhvr>
                                    </p:animEffect>
                                  </p:childTnLst>
                                </p:cTn>
                              </p:par>
                              <p:par>
                                <p:cTn id="234" presetID="53" presetClass="entr" presetSubtype="16" fill="hold" grpId="0" nodeType="withEffect">
                                  <p:stCondLst>
                                    <p:cond delay="0"/>
                                  </p:stCondLst>
                                  <p:childTnLst>
                                    <p:set>
                                      <p:cBhvr>
                                        <p:cTn id="235" dur="1" fill="hold">
                                          <p:stCondLst>
                                            <p:cond delay="0"/>
                                          </p:stCondLst>
                                        </p:cTn>
                                        <p:tgtEl>
                                          <p:spTgt spid="145"/>
                                        </p:tgtEl>
                                        <p:attrNameLst>
                                          <p:attrName>style.visibility</p:attrName>
                                        </p:attrNameLst>
                                      </p:cBhvr>
                                      <p:to>
                                        <p:strVal val="visible"/>
                                      </p:to>
                                    </p:set>
                                    <p:anim calcmode="lin" valueType="num">
                                      <p:cBhvr>
                                        <p:cTn id="236" dur="500" fill="hold"/>
                                        <p:tgtEl>
                                          <p:spTgt spid="145"/>
                                        </p:tgtEl>
                                        <p:attrNameLst>
                                          <p:attrName>ppt_w</p:attrName>
                                        </p:attrNameLst>
                                      </p:cBhvr>
                                      <p:tavLst>
                                        <p:tav tm="0">
                                          <p:val>
                                            <p:fltVal val="0"/>
                                          </p:val>
                                        </p:tav>
                                        <p:tav tm="100000">
                                          <p:val>
                                            <p:strVal val="#ppt_w"/>
                                          </p:val>
                                        </p:tav>
                                      </p:tavLst>
                                    </p:anim>
                                    <p:anim calcmode="lin" valueType="num">
                                      <p:cBhvr>
                                        <p:cTn id="237" dur="500" fill="hold"/>
                                        <p:tgtEl>
                                          <p:spTgt spid="145"/>
                                        </p:tgtEl>
                                        <p:attrNameLst>
                                          <p:attrName>ppt_h</p:attrName>
                                        </p:attrNameLst>
                                      </p:cBhvr>
                                      <p:tavLst>
                                        <p:tav tm="0">
                                          <p:val>
                                            <p:fltVal val="0"/>
                                          </p:val>
                                        </p:tav>
                                        <p:tav tm="100000">
                                          <p:val>
                                            <p:strVal val="#ppt_h"/>
                                          </p:val>
                                        </p:tav>
                                      </p:tavLst>
                                    </p:anim>
                                    <p:animEffect transition="in" filter="fade">
                                      <p:cBhvr>
                                        <p:cTn id="238" dur="500"/>
                                        <p:tgtEl>
                                          <p:spTgt spid="145"/>
                                        </p:tgtEl>
                                      </p:cBhvr>
                                    </p:animEffect>
                                  </p:childTnLst>
                                </p:cTn>
                              </p:par>
                              <p:par>
                                <p:cTn id="239" presetID="53" presetClass="entr" presetSubtype="16" fill="hold" grpId="0" nodeType="withEffect">
                                  <p:stCondLst>
                                    <p:cond delay="0"/>
                                  </p:stCondLst>
                                  <p:childTnLst>
                                    <p:set>
                                      <p:cBhvr>
                                        <p:cTn id="240" dur="1" fill="hold">
                                          <p:stCondLst>
                                            <p:cond delay="0"/>
                                          </p:stCondLst>
                                        </p:cTn>
                                        <p:tgtEl>
                                          <p:spTgt spid="146"/>
                                        </p:tgtEl>
                                        <p:attrNameLst>
                                          <p:attrName>style.visibility</p:attrName>
                                        </p:attrNameLst>
                                      </p:cBhvr>
                                      <p:to>
                                        <p:strVal val="visible"/>
                                      </p:to>
                                    </p:set>
                                    <p:anim calcmode="lin" valueType="num">
                                      <p:cBhvr>
                                        <p:cTn id="241" dur="500" fill="hold"/>
                                        <p:tgtEl>
                                          <p:spTgt spid="146"/>
                                        </p:tgtEl>
                                        <p:attrNameLst>
                                          <p:attrName>ppt_w</p:attrName>
                                        </p:attrNameLst>
                                      </p:cBhvr>
                                      <p:tavLst>
                                        <p:tav tm="0">
                                          <p:val>
                                            <p:fltVal val="0"/>
                                          </p:val>
                                        </p:tav>
                                        <p:tav tm="100000">
                                          <p:val>
                                            <p:strVal val="#ppt_w"/>
                                          </p:val>
                                        </p:tav>
                                      </p:tavLst>
                                    </p:anim>
                                    <p:anim calcmode="lin" valueType="num">
                                      <p:cBhvr>
                                        <p:cTn id="242" dur="500" fill="hold"/>
                                        <p:tgtEl>
                                          <p:spTgt spid="146"/>
                                        </p:tgtEl>
                                        <p:attrNameLst>
                                          <p:attrName>ppt_h</p:attrName>
                                        </p:attrNameLst>
                                      </p:cBhvr>
                                      <p:tavLst>
                                        <p:tav tm="0">
                                          <p:val>
                                            <p:fltVal val="0"/>
                                          </p:val>
                                        </p:tav>
                                        <p:tav tm="100000">
                                          <p:val>
                                            <p:strVal val="#ppt_h"/>
                                          </p:val>
                                        </p:tav>
                                      </p:tavLst>
                                    </p:anim>
                                    <p:animEffect transition="in" filter="fade">
                                      <p:cBhvr>
                                        <p:cTn id="243" dur="500"/>
                                        <p:tgtEl>
                                          <p:spTgt spid="146"/>
                                        </p:tgtEl>
                                      </p:cBhvr>
                                    </p:animEffect>
                                  </p:childTnLst>
                                </p:cTn>
                              </p:par>
                              <p:par>
                                <p:cTn id="244" presetID="53" presetClass="entr" presetSubtype="16" fill="hold" grpId="0" nodeType="withEffect">
                                  <p:stCondLst>
                                    <p:cond delay="0"/>
                                  </p:stCondLst>
                                  <p:childTnLst>
                                    <p:set>
                                      <p:cBhvr>
                                        <p:cTn id="245" dur="1" fill="hold">
                                          <p:stCondLst>
                                            <p:cond delay="0"/>
                                          </p:stCondLst>
                                        </p:cTn>
                                        <p:tgtEl>
                                          <p:spTgt spid="147"/>
                                        </p:tgtEl>
                                        <p:attrNameLst>
                                          <p:attrName>style.visibility</p:attrName>
                                        </p:attrNameLst>
                                      </p:cBhvr>
                                      <p:to>
                                        <p:strVal val="visible"/>
                                      </p:to>
                                    </p:set>
                                    <p:anim calcmode="lin" valueType="num">
                                      <p:cBhvr>
                                        <p:cTn id="246" dur="500" fill="hold"/>
                                        <p:tgtEl>
                                          <p:spTgt spid="147"/>
                                        </p:tgtEl>
                                        <p:attrNameLst>
                                          <p:attrName>ppt_w</p:attrName>
                                        </p:attrNameLst>
                                      </p:cBhvr>
                                      <p:tavLst>
                                        <p:tav tm="0">
                                          <p:val>
                                            <p:fltVal val="0"/>
                                          </p:val>
                                        </p:tav>
                                        <p:tav tm="100000">
                                          <p:val>
                                            <p:strVal val="#ppt_w"/>
                                          </p:val>
                                        </p:tav>
                                      </p:tavLst>
                                    </p:anim>
                                    <p:anim calcmode="lin" valueType="num">
                                      <p:cBhvr>
                                        <p:cTn id="247" dur="500" fill="hold"/>
                                        <p:tgtEl>
                                          <p:spTgt spid="147"/>
                                        </p:tgtEl>
                                        <p:attrNameLst>
                                          <p:attrName>ppt_h</p:attrName>
                                        </p:attrNameLst>
                                      </p:cBhvr>
                                      <p:tavLst>
                                        <p:tav tm="0">
                                          <p:val>
                                            <p:fltVal val="0"/>
                                          </p:val>
                                        </p:tav>
                                        <p:tav tm="100000">
                                          <p:val>
                                            <p:strVal val="#ppt_h"/>
                                          </p:val>
                                        </p:tav>
                                      </p:tavLst>
                                    </p:anim>
                                    <p:animEffect transition="in" filter="fade">
                                      <p:cBhvr>
                                        <p:cTn id="248" dur="500"/>
                                        <p:tgtEl>
                                          <p:spTgt spid="147"/>
                                        </p:tgtEl>
                                      </p:cBhvr>
                                    </p:animEffect>
                                  </p:childTnLst>
                                </p:cTn>
                              </p:par>
                              <p:par>
                                <p:cTn id="249" presetID="53" presetClass="entr" presetSubtype="16" fill="hold" grpId="0" nodeType="withEffect">
                                  <p:stCondLst>
                                    <p:cond delay="0"/>
                                  </p:stCondLst>
                                  <p:childTnLst>
                                    <p:set>
                                      <p:cBhvr>
                                        <p:cTn id="250" dur="1" fill="hold">
                                          <p:stCondLst>
                                            <p:cond delay="0"/>
                                          </p:stCondLst>
                                        </p:cTn>
                                        <p:tgtEl>
                                          <p:spTgt spid="148"/>
                                        </p:tgtEl>
                                        <p:attrNameLst>
                                          <p:attrName>style.visibility</p:attrName>
                                        </p:attrNameLst>
                                      </p:cBhvr>
                                      <p:to>
                                        <p:strVal val="visible"/>
                                      </p:to>
                                    </p:set>
                                    <p:anim calcmode="lin" valueType="num">
                                      <p:cBhvr>
                                        <p:cTn id="251" dur="500" fill="hold"/>
                                        <p:tgtEl>
                                          <p:spTgt spid="148"/>
                                        </p:tgtEl>
                                        <p:attrNameLst>
                                          <p:attrName>ppt_w</p:attrName>
                                        </p:attrNameLst>
                                      </p:cBhvr>
                                      <p:tavLst>
                                        <p:tav tm="0">
                                          <p:val>
                                            <p:fltVal val="0"/>
                                          </p:val>
                                        </p:tav>
                                        <p:tav tm="100000">
                                          <p:val>
                                            <p:strVal val="#ppt_w"/>
                                          </p:val>
                                        </p:tav>
                                      </p:tavLst>
                                    </p:anim>
                                    <p:anim calcmode="lin" valueType="num">
                                      <p:cBhvr>
                                        <p:cTn id="252" dur="500" fill="hold"/>
                                        <p:tgtEl>
                                          <p:spTgt spid="148"/>
                                        </p:tgtEl>
                                        <p:attrNameLst>
                                          <p:attrName>ppt_h</p:attrName>
                                        </p:attrNameLst>
                                      </p:cBhvr>
                                      <p:tavLst>
                                        <p:tav tm="0">
                                          <p:val>
                                            <p:fltVal val="0"/>
                                          </p:val>
                                        </p:tav>
                                        <p:tav tm="100000">
                                          <p:val>
                                            <p:strVal val="#ppt_h"/>
                                          </p:val>
                                        </p:tav>
                                      </p:tavLst>
                                    </p:anim>
                                    <p:animEffect transition="in" filter="fade">
                                      <p:cBhvr>
                                        <p:cTn id="253" dur="500"/>
                                        <p:tgtEl>
                                          <p:spTgt spid="148"/>
                                        </p:tgtEl>
                                      </p:cBhvr>
                                    </p:animEffect>
                                  </p:childTnLst>
                                </p:cTn>
                              </p:par>
                              <p:par>
                                <p:cTn id="254" presetID="53" presetClass="entr" presetSubtype="16" fill="hold" grpId="0" nodeType="withEffect">
                                  <p:stCondLst>
                                    <p:cond delay="0"/>
                                  </p:stCondLst>
                                  <p:childTnLst>
                                    <p:set>
                                      <p:cBhvr>
                                        <p:cTn id="255" dur="1" fill="hold">
                                          <p:stCondLst>
                                            <p:cond delay="0"/>
                                          </p:stCondLst>
                                        </p:cTn>
                                        <p:tgtEl>
                                          <p:spTgt spid="149"/>
                                        </p:tgtEl>
                                        <p:attrNameLst>
                                          <p:attrName>style.visibility</p:attrName>
                                        </p:attrNameLst>
                                      </p:cBhvr>
                                      <p:to>
                                        <p:strVal val="visible"/>
                                      </p:to>
                                    </p:set>
                                    <p:anim calcmode="lin" valueType="num">
                                      <p:cBhvr>
                                        <p:cTn id="256" dur="500" fill="hold"/>
                                        <p:tgtEl>
                                          <p:spTgt spid="149"/>
                                        </p:tgtEl>
                                        <p:attrNameLst>
                                          <p:attrName>ppt_w</p:attrName>
                                        </p:attrNameLst>
                                      </p:cBhvr>
                                      <p:tavLst>
                                        <p:tav tm="0">
                                          <p:val>
                                            <p:fltVal val="0"/>
                                          </p:val>
                                        </p:tav>
                                        <p:tav tm="100000">
                                          <p:val>
                                            <p:strVal val="#ppt_w"/>
                                          </p:val>
                                        </p:tav>
                                      </p:tavLst>
                                    </p:anim>
                                    <p:anim calcmode="lin" valueType="num">
                                      <p:cBhvr>
                                        <p:cTn id="257" dur="500" fill="hold"/>
                                        <p:tgtEl>
                                          <p:spTgt spid="149"/>
                                        </p:tgtEl>
                                        <p:attrNameLst>
                                          <p:attrName>ppt_h</p:attrName>
                                        </p:attrNameLst>
                                      </p:cBhvr>
                                      <p:tavLst>
                                        <p:tav tm="0">
                                          <p:val>
                                            <p:fltVal val="0"/>
                                          </p:val>
                                        </p:tav>
                                        <p:tav tm="100000">
                                          <p:val>
                                            <p:strVal val="#ppt_h"/>
                                          </p:val>
                                        </p:tav>
                                      </p:tavLst>
                                    </p:anim>
                                    <p:animEffect transition="in" filter="fade">
                                      <p:cBhvr>
                                        <p:cTn id="258" dur="500"/>
                                        <p:tgtEl>
                                          <p:spTgt spid="149"/>
                                        </p:tgtEl>
                                      </p:cBhvr>
                                    </p:animEffect>
                                  </p:childTnLst>
                                </p:cTn>
                              </p:par>
                              <p:par>
                                <p:cTn id="259" presetID="53" presetClass="entr" presetSubtype="16" fill="hold" grpId="0" nodeType="withEffect">
                                  <p:stCondLst>
                                    <p:cond delay="0"/>
                                  </p:stCondLst>
                                  <p:childTnLst>
                                    <p:set>
                                      <p:cBhvr>
                                        <p:cTn id="260" dur="1" fill="hold">
                                          <p:stCondLst>
                                            <p:cond delay="0"/>
                                          </p:stCondLst>
                                        </p:cTn>
                                        <p:tgtEl>
                                          <p:spTgt spid="150"/>
                                        </p:tgtEl>
                                        <p:attrNameLst>
                                          <p:attrName>style.visibility</p:attrName>
                                        </p:attrNameLst>
                                      </p:cBhvr>
                                      <p:to>
                                        <p:strVal val="visible"/>
                                      </p:to>
                                    </p:set>
                                    <p:anim calcmode="lin" valueType="num">
                                      <p:cBhvr>
                                        <p:cTn id="261" dur="500" fill="hold"/>
                                        <p:tgtEl>
                                          <p:spTgt spid="150"/>
                                        </p:tgtEl>
                                        <p:attrNameLst>
                                          <p:attrName>ppt_w</p:attrName>
                                        </p:attrNameLst>
                                      </p:cBhvr>
                                      <p:tavLst>
                                        <p:tav tm="0">
                                          <p:val>
                                            <p:fltVal val="0"/>
                                          </p:val>
                                        </p:tav>
                                        <p:tav tm="100000">
                                          <p:val>
                                            <p:strVal val="#ppt_w"/>
                                          </p:val>
                                        </p:tav>
                                      </p:tavLst>
                                    </p:anim>
                                    <p:anim calcmode="lin" valueType="num">
                                      <p:cBhvr>
                                        <p:cTn id="262" dur="500" fill="hold"/>
                                        <p:tgtEl>
                                          <p:spTgt spid="150"/>
                                        </p:tgtEl>
                                        <p:attrNameLst>
                                          <p:attrName>ppt_h</p:attrName>
                                        </p:attrNameLst>
                                      </p:cBhvr>
                                      <p:tavLst>
                                        <p:tav tm="0">
                                          <p:val>
                                            <p:fltVal val="0"/>
                                          </p:val>
                                        </p:tav>
                                        <p:tav tm="100000">
                                          <p:val>
                                            <p:strVal val="#ppt_h"/>
                                          </p:val>
                                        </p:tav>
                                      </p:tavLst>
                                    </p:anim>
                                    <p:animEffect transition="in" filter="fade">
                                      <p:cBhvr>
                                        <p:cTn id="263" dur="500"/>
                                        <p:tgtEl>
                                          <p:spTgt spid="150"/>
                                        </p:tgtEl>
                                      </p:cBhvr>
                                    </p:animEffect>
                                  </p:childTnLst>
                                </p:cTn>
                              </p:par>
                              <p:par>
                                <p:cTn id="264" presetID="53" presetClass="entr" presetSubtype="16" fill="hold" grpId="0" nodeType="withEffect">
                                  <p:stCondLst>
                                    <p:cond delay="0"/>
                                  </p:stCondLst>
                                  <p:childTnLst>
                                    <p:set>
                                      <p:cBhvr>
                                        <p:cTn id="265" dur="1" fill="hold">
                                          <p:stCondLst>
                                            <p:cond delay="0"/>
                                          </p:stCondLst>
                                        </p:cTn>
                                        <p:tgtEl>
                                          <p:spTgt spid="151"/>
                                        </p:tgtEl>
                                        <p:attrNameLst>
                                          <p:attrName>style.visibility</p:attrName>
                                        </p:attrNameLst>
                                      </p:cBhvr>
                                      <p:to>
                                        <p:strVal val="visible"/>
                                      </p:to>
                                    </p:set>
                                    <p:anim calcmode="lin" valueType="num">
                                      <p:cBhvr>
                                        <p:cTn id="266" dur="500" fill="hold"/>
                                        <p:tgtEl>
                                          <p:spTgt spid="151"/>
                                        </p:tgtEl>
                                        <p:attrNameLst>
                                          <p:attrName>ppt_w</p:attrName>
                                        </p:attrNameLst>
                                      </p:cBhvr>
                                      <p:tavLst>
                                        <p:tav tm="0">
                                          <p:val>
                                            <p:fltVal val="0"/>
                                          </p:val>
                                        </p:tav>
                                        <p:tav tm="100000">
                                          <p:val>
                                            <p:strVal val="#ppt_w"/>
                                          </p:val>
                                        </p:tav>
                                      </p:tavLst>
                                    </p:anim>
                                    <p:anim calcmode="lin" valueType="num">
                                      <p:cBhvr>
                                        <p:cTn id="267" dur="500" fill="hold"/>
                                        <p:tgtEl>
                                          <p:spTgt spid="151"/>
                                        </p:tgtEl>
                                        <p:attrNameLst>
                                          <p:attrName>ppt_h</p:attrName>
                                        </p:attrNameLst>
                                      </p:cBhvr>
                                      <p:tavLst>
                                        <p:tav tm="0">
                                          <p:val>
                                            <p:fltVal val="0"/>
                                          </p:val>
                                        </p:tav>
                                        <p:tav tm="100000">
                                          <p:val>
                                            <p:strVal val="#ppt_h"/>
                                          </p:val>
                                        </p:tav>
                                      </p:tavLst>
                                    </p:anim>
                                    <p:animEffect transition="in" filter="fade">
                                      <p:cBhvr>
                                        <p:cTn id="268" dur="500"/>
                                        <p:tgtEl>
                                          <p:spTgt spid="151"/>
                                        </p:tgtEl>
                                      </p:cBhvr>
                                    </p:animEffect>
                                  </p:childTnLst>
                                </p:cTn>
                              </p:par>
                              <p:par>
                                <p:cTn id="269" presetID="53" presetClass="entr" presetSubtype="16" fill="hold" grpId="0" nodeType="withEffect">
                                  <p:stCondLst>
                                    <p:cond delay="0"/>
                                  </p:stCondLst>
                                  <p:childTnLst>
                                    <p:set>
                                      <p:cBhvr>
                                        <p:cTn id="270" dur="1" fill="hold">
                                          <p:stCondLst>
                                            <p:cond delay="0"/>
                                          </p:stCondLst>
                                        </p:cTn>
                                        <p:tgtEl>
                                          <p:spTgt spid="152"/>
                                        </p:tgtEl>
                                        <p:attrNameLst>
                                          <p:attrName>style.visibility</p:attrName>
                                        </p:attrNameLst>
                                      </p:cBhvr>
                                      <p:to>
                                        <p:strVal val="visible"/>
                                      </p:to>
                                    </p:set>
                                    <p:anim calcmode="lin" valueType="num">
                                      <p:cBhvr>
                                        <p:cTn id="271" dur="500" fill="hold"/>
                                        <p:tgtEl>
                                          <p:spTgt spid="152"/>
                                        </p:tgtEl>
                                        <p:attrNameLst>
                                          <p:attrName>ppt_w</p:attrName>
                                        </p:attrNameLst>
                                      </p:cBhvr>
                                      <p:tavLst>
                                        <p:tav tm="0">
                                          <p:val>
                                            <p:fltVal val="0"/>
                                          </p:val>
                                        </p:tav>
                                        <p:tav tm="100000">
                                          <p:val>
                                            <p:strVal val="#ppt_w"/>
                                          </p:val>
                                        </p:tav>
                                      </p:tavLst>
                                    </p:anim>
                                    <p:anim calcmode="lin" valueType="num">
                                      <p:cBhvr>
                                        <p:cTn id="272" dur="500" fill="hold"/>
                                        <p:tgtEl>
                                          <p:spTgt spid="152"/>
                                        </p:tgtEl>
                                        <p:attrNameLst>
                                          <p:attrName>ppt_h</p:attrName>
                                        </p:attrNameLst>
                                      </p:cBhvr>
                                      <p:tavLst>
                                        <p:tav tm="0">
                                          <p:val>
                                            <p:fltVal val="0"/>
                                          </p:val>
                                        </p:tav>
                                        <p:tav tm="100000">
                                          <p:val>
                                            <p:strVal val="#ppt_h"/>
                                          </p:val>
                                        </p:tav>
                                      </p:tavLst>
                                    </p:anim>
                                    <p:animEffect transition="in" filter="fade">
                                      <p:cBhvr>
                                        <p:cTn id="273" dur="500"/>
                                        <p:tgtEl>
                                          <p:spTgt spid="152"/>
                                        </p:tgtEl>
                                      </p:cBhvr>
                                    </p:animEffect>
                                  </p:childTnLst>
                                </p:cTn>
                              </p:par>
                              <p:par>
                                <p:cTn id="274" presetID="53" presetClass="entr" presetSubtype="16" fill="hold" grpId="0" nodeType="withEffect">
                                  <p:stCondLst>
                                    <p:cond delay="0"/>
                                  </p:stCondLst>
                                  <p:childTnLst>
                                    <p:set>
                                      <p:cBhvr>
                                        <p:cTn id="275" dur="1" fill="hold">
                                          <p:stCondLst>
                                            <p:cond delay="0"/>
                                          </p:stCondLst>
                                        </p:cTn>
                                        <p:tgtEl>
                                          <p:spTgt spid="153"/>
                                        </p:tgtEl>
                                        <p:attrNameLst>
                                          <p:attrName>style.visibility</p:attrName>
                                        </p:attrNameLst>
                                      </p:cBhvr>
                                      <p:to>
                                        <p:strVal val="visible"/>
                                      </p:to>
                                    </p:set>
                                    <p:anim calcmode="lin" valueType="num">
                                      <p:cBhvr>
                                        <p:cTn id="276" dur="500" fill="hold"/>
                                        <p:tgtEl>
                                          <p:spTgt spid="153"/>
                                        </p:tgtEl>
                                        <p:attrNameLst>
                                          <p:attrName>ppt_w</p:attrName>
                                        </p:attrNameLst>
                                      </p:cBhvr>
                                      <p:tavLst>
                                        <p:tav tm="0">
                                          <p:val>
                                            <p:fltVal val="0"/>
                                          </p:val>
                                        </p:tav>
                                        <p:tav tm="100000">
                                          <p:val>
                                            <p:strVal val="#ppt_w"/>
                                          </p:val>
                                        </p:tav>
                                      </p:tavLst>
                                    </p:anim>
                                    <p:anim calcmode="lin" valueType="num">
                                      <p:cBhvr>
                                        <p:cTn id="277" dur="500" fill="hold"/>
                                        <p:tgtEl>
                                          <p:spTgt spid="153"/>
                                        </p:tgtEl>
                                        <p:attrNameLst>
                                          <p:attrName>ppt_h</p:attrName>
                                        </p:attrNameLst>
                                      </p:cBhvr>
                                      <p:tavLst>
                                        <p:tav tm="0">
                                          <p:val>
                                            <p:fltVal val="0"/>
                                          </p:val>
                                        </p:tav>
                                        <p:tav tm="100000">
                                          <p:val>
                                            <p:strVal val="#ppt_h"/>
                                          </p:val>
                                        </p:tav>
                                      </p:tavLst>
                                    </p:anim>
                                    <p:animEffect transition="in" filter="fade">
                                      <p:cBhvr>
                                        <p:cTn id="278" dur="500"/>
                                        <p:tgtEl>
                                          <p:spTgt spid="153"/>
                                        </p:tgtEl>
                                      </p:cBhvr>
                                    </p:animEffect>
                                  </p:childTnLst>
                                </p:cTn>
                              </p:par>
                              <p:par>
                                <p:cTn id="279" presetID="53" presetClass="entr" presetSubtype="16" fill="hold" grpId="0" nodeType="withEffect">
                                  <p:stCondLst>
                                    <p:cond delay="0"/>
                                  </p:stCondLst>
                                  <p:childTnLst>
                                    <p:set>
                                      <p:cBhvr>
                                        <p:cTn id="280" dur="1" fill="hold">
                                          <p:stCondLst>
                                            <p:cond delay="0"/>
                                          </p:stCondLst>
                                        </p:cTn>
                                        <p:tgtEl>
                                          <p:spTgt spid="154"/>
                                        </p:tgtEl>
                                        <p:attrNameLst>
                                          <p:attrName>style.visibility</p:attrName>
                                        </p:attrNameLst>
                                      </p:cBhvr>
                                      <p:to>
                                        <p:strVal val="visible"/>
                                      </p:to>
                                    </p:set>
                                    <p:anim calcmode="lin" valueType="num">
                                      <p:cBhvr>
                                        <p:cTn id="281" dur="500" fill="hold"/>
                                        <p:tgtEl>
                                          <p:spTgt spid="154"/>
                                        </p:tgtEl>
                                        <p:attrNameLst>
                                          <p:attrName>ppt_w</p:attrName>
                                        </p:attrNameLst>
                                      </p:cBhvr>
                                      <p:tavLst>
                                        <p:tav tm="0">
                                          <p:val>
                                            <p:fltVal val="0"/>
                                          </p:val>
                                        </p:tav>
                                        <p:tav tm="100000">
                                          <p:val>
                                            <p:strVal val="#ppt_w"/>
                                          </p:val>
                                        </p:tav>
                                      </p:tavLst>
                                    </p:anim>
                                    <p:anim calcmode="lin" valueType="num">
                                      <p:cBhvr>
                                        <p:cTn id="282" dur="500" fill="hold"/>
                                        <p:tgtEl>
                                          <p:spTgt spid="154"/>
                                        </p:tgtEl>
                                        <p:attrNameLst>
                                          <p:attrName>ppt_h</p:attrName>
                                        </p:attrNameLst>
                                      </p:cBhvr>
                                      <p:tavLst>
                                        <p:tav tm="0">
                                          <p:val>
                                            <p:fltVal val="0"/>
                                          </p:val>
                                        </p:tav>
                                        <p:tav tm="100000">
                                          <p:val>
                                            <p:strVal val="#ppt_h"/>
                                          </p:val>
                                        </p:tav>
                                      </p:tavLst>
                                    </p:anim>
                                    <p:animEffect transition="in" filter="fade">
                                      <p:cBhvr>
                                        <p:cTn id="283" dur="500"/>
                                        <p:tgtEl>
                                          <p:spTgt spid="154"/>
                                        </p:tgtEl>
                                      </p:cBhvr>
                                    </p:animEffect>
                                  </p:childTnLst>
                                </p:cTn>
                              </p:par>
                              <p:par>
                                <p:cTn id="284" presetID="53" presetClass="entr" presetSubtype="16" fill="hold" grpId="0" nodeType="withEffect">
                                  <p:stCondLst>
                                    <p:cond delay="0"/>
                                  </p:stCondLst>
                                  <p:childTnLst>
                                    <p:set>
                                      <p:cBhvr>
                                        <p:cTn id="285" dur="1" fill="hold">
                                          <p:stCondLst>
                                            <p:cond delay="0"/>
                                          </p:stCondLst>
                                        </p:cTn>
                                        <p:tgtEl>
                                          <p:spTgt spid="155"/>
                                        </p:tgtEl>
                                        <p:attrNameLst>
                                          <p:attrName>style.visibility</p:attrName>
                                        </p:attrNameLst>
                                      </p:cBhvr>
                                      <p:to>
                                        <p:strVal val="visible"/>
                                      </p:to>
                                    </p:set>
                                    <p:anim calcmode="lin" valueType="num">
                                      <p:cBhvr>
                                        <p:cTn id="286" dur="500" fill="hold"/>
                                        <p:tgtEl>
                                          <p:spTgt spid="155"/>
                                        </p:tgtEl>
                                        <p:attrNameLst>
                                          <p:attrName>ppt_w</p:attrName>
                                        </p:attrNameLst>
                                      </p:cBhvr>
                                      <p:tavLst>
                                        <p:tav tm="0">
                                          <p:val>
                                            <p:fltVal val="0"/>
                                          </p:val>
                                        </p:tav>
                                        <p:tav tm="100000">
                                          <p:val>
                                            <p:strVal val="#ppt_w"/>
                                          </p:val>
                                        </p:tav>
                                      </p:tavLst>
                                    </p:anim>
                                    <p:anim calcmode="lin" valueType="num">
                                      <p:cBhvr>
                                        <p:cTn id="287" dur="500" fill="hold"/>
                                        <p:tgtEl>
                                          <p:spTgt spid="155"/>
                                        </p:tgtEl>
                                        <p:attrNameLst>
                                          <p:attrName>ppt_h</p:attrName>
                                        </p:attrNameLst>
                                      </p:cBhvr>
                                      <p:tavLst>
                                        <p:tav tm="0">
                                          <p:val>
                                            <p:fltVal val="0"/>
                                          </p:val>
                                        </p:tav>
                                        <p:tav tm="100000">
                                          <p:val>
                                            <p:strVal val="#ppt_h"/>
                                          </p:val>
                                        </p:tav>
                                      </p:tavLst>
                                    </p:anim>
                                    <p:animEffect transition="in" filter="fade">
                                      <p:cBhvr>
                                        <p:cTn id="288" dur="500"/>
                                        <p:tgtEl>
                                          <p:spTgt spid="155"/>
                                        </p:tgtEl>
                                      </p:cBhvr>
                                    </p:animEffect>
                                  </p:childTnLst>
                                </p:cTn>
                              </p:par>
                              <p:par>
                                <p:cTn id="289" presetID="53" presetClass="entr" presetSubtype="16" fill="hold" grpId="0" nodeType="withEffect">
                                  <p:stCondLst>
                                    <p:cond delay="0"/>
                                  </p:stCondLst>
                                  <p:childTnLst>
                                    <p:set>
                                      <p:cBhvr>
                                        <p:cTn id="290" dur="1" fill="hold">
                                          <p:stCondLst>
                                            <p:cond delay="0"/>
                                          </p:stCondLst>
                                        </p:cTn>
                                        <p:tgtEl>
                                          <p:spTgt spid="156"/>
                                        </p:tgtEl>
                                        <p:attrNameLst>
                                          <p:attrName>style.visibility</p:attrName>
                                        </p:attrNameLst>
                                      </p:cBhvr>
                                      <p:to>
                                        <p:strVal val="visible"/>
                                      </p:to>
                                    </p:set>
                                    <p:anim calcmode="lin" valueType="num">
                                      <p:cBhvr>
                                        <p:cTn id="291" dur="500" fill="hold"/>
                                        <p:tgtEl>
                                          <p:spTgt spid="156"/>
                                        </p:tgtEl>
                                        <p:attrNameLst>
                                          <p:attrName>ppt_w</p:attrName>
                                        </p:attrNameLst>
                                      </p:cBhvr>
                                      <p:tavLst>
                                        <p:tav tm="0">
                                          <p:val>
                                            <p:fltVal val="0"/>
                                          </p:val>
                                        </p:tav>
                                        <p:tav tm="100000">
                                          <p:val>
                                            <p:strVal val="#ppt_w"/>
                                          </p:val>
                                        </p:tav>
                                      </p:tavLst>
                                    </p:anim>
                                    <p:anim calcmode="lin" valueType="num">
                                      <p:cBhvr>
                                        <p:cTn id="292" dur="500" fill="hold"/>
                                        <p:tgtEl>
                                          <p:spTgt spid="156"/>
                                        </p:tgtEl>
                                        <p:attrNameLst>
                                          <p:attrName>ppt_h</p:attrName>
                                        </p:attrNameLst>
                                      </p:cBhvr>
                                      <p:tavLst>
                                        <p:tav tm="0">
                                          <p:val>
                                            <p:fltVal val="0"/>
                                          </p:val>
                                        </p:tav>
                                        <p:tav tm="100000">
                                          <p:val>
                                            <p:strVal val="#ppt_h"/>
                                          </p:val>
                                        </p:tav>
                                      </p:tavLst>
                                    </p:anim>
                                    <p:animEffect transition="in" filter="fade">
                                      <p:cBhvr>
                                        <p:cTn id="293" dur="500"/>
                                        <p:tgtEl>
                                          <p:spTgt spid="156"/>
                                        </p:tgtEl>
                                      </p:cBhvr>
                                    </p:animEffect>
                                  </p:childTnLst>
                                </p:cTn>
                              </p:par>
                              <p:par>
                                <p:cTn id="294" presetID="53" presetClass="entr" presetSubtype="16" fill="hold" grpId="0" nodeType="withEffect">
                                  <p:stCondLst>
                                    <p:cond delay="0"/>
                                  </p:stCondLst>
                                  <p:childTnLst>
                                    <p:set>
                                      <p:cBhvr>
                                        <p:cTn id="295" dur="1" fill="hold">
                                          <p:stCondLst>
                                            <p:cond delay="0"/>
                                          </p:stCondLst>
                                        </p:cTn>
                                        <p:tgtEl>
                                          <p:spTgt spid="157"/>
                                        </p:tgtEl>
                                        <p:attrNameLst>
                                          <p:attrName>style.visibility</p:attrName>
                                        </p:attrNameLst>
                                      </p:cBhvr>
                                      <p:to>
                                        <p:strVal val="visible"/>
                                      </p:to>
                                    </p:set>
                                    <p:anim calcmode="lin" valueType="num">
                                      <p:cBhvr>
                                        <p:cTn id="296" dur="500" fill="hold"/>
                                        <p:tgtEl>
                                          <p:spTgt spid="157"/>
                                        </p:tgtEl>
                                        <p:attrNameLst>
                                          <p:attrName>ppt_w</p:attrName>
                                        </p:attrNameLst>
                                      </p:cBhvr>
                                      <p:tavLst>
                                        <p:tav tm="0">
                                          <p:val>
                                            <p:fltVal val="0"/>
                                          </p:val>
                                        </p:tav>
                                        <p:tav tm="100000">
                                          <p:val>
                                            <p:strVal val="#ppt_w"/>
                                          </p:val>
                                        </p:tav>
                                      </p:tavLst>
                                    </p:anim>
                                    <p:anim calcmode="lin" valueType="num">
                                      <p:cBhvr>
                                        <p:cTn id="297" dur="500" fill="hold"/>
                                        <p:tgtEl>
                                          <p:spTgt spid="157"/>
                                        </p:tgtEl>
                                        <p:attrNameLst>
                                          <p:attrName>ppt_h</p:attrName>
                                        </p:attrNameLst>
                                      </p:cBhvr>
                                      <p:tavLst>
                                        <p:tav tm="0">
                                          <p:val>
                                            <p:fltVal val="0"/>
                                          </p:val>
                                        </p:tav>
                                        <p:tav tm="100000">
                                          <p:val>
                                            <p:strVal val="#ppt_h"/>
                                          </p:val>
                                        </p:tav>
                                      </p:tavLst>
                                    </p:anim>
                                    <p:animEffect transition="in" filter="fade">
                                      <p:cBhvr>
                                        <p:cTn id="298" dur="500"/>
                                        <p:tgtEl>
                                          <p:spTgt spid="157"/>
                                        </p:tgtEl>
                                      </p:cBhvr>
                                    </p:animEffect>
                                  </p:childTnLst>
                                </p:cTn>
                              </p:par>
                              <p:par>
                                <p:cTn id="299" presetID="53" presetClass="entr" presetSubtype="16" fill="hold" grpId="0" nodeType="withEffect">
                                  <p:stCondLst>
                                    <p:cond delay="0"/>
                                  </p:stCondLst>
                                  <p:childTnLst>
                                    <p:set>
                                      <p:cBhvr>
                                        <p:cTn id="300" dur="1" fill="hold">
                                          <p:stCondLst>
                                            <p:cond delay="0"/>
                                          </p:stCondLst>
                                        </p:cTn>
                                        <p:tgtEl>
                                          <p:spTgt spid="158"/>
                                        </p:tgtEl>
                                        <p:attrNameLst>
                                          <p:attrName>style.visibility</p:attrName>
                                        </p:attrNameLst>
                                      </p:cBhvr>
                                      <p:to>
                                        <p:strVal val="visible"/>
                                      </p:to>
                                    </p:set>
                                    <p:anim calcmode="lin" valueType="num">
                                      <p:cBhvr>
                                        <p:cTn id="301" dur="500" fill="hold"/>
                                        <p:tgtEl>
                                          <p:spTgt spid="158"/>
                                        </p:tgtEl>
                                        <p:attrNameLst>
                                          <p:attrName>ppt_w</p:attrName>
                                        </p:attrNameLst>
                                      </p:cBhvr>
                                      <p:tavLst>
                                        <p:tav tm="0">
                                          <p:val>
                                            <p:fltVal val="0"/>
                                          </p:val>
                                        </p:tav>
                                        <p:tav tm="100000">
                                          <p:val>
                                            <p:strVal val="#ppt_w"/>
                                          </p:val>
                                        </p:tav>
                                      </p:tavLst>
                                    </p:anim>
                                    <p:anim calcmode="lin" valueType="num">
                                      <p:cBhvr>
                                        <p:cTn id="302" dur="500" fill="hold"/>
                                        <p:tgtEl>
                                          <p:spTgt spid="158"/>
                                        </p:tgtEl>
                                        <p:attrNameLst>
                                          <p:attrName>ppt_h</p:attrName>
                                        </p:attrNameLst>
                                      </p:cBhvr>
                                      <p:tavLst>
                                        <p:tav tm="0">
                                          <p:val>
                                            <p:fltVal val="0"/>
                                          </p:val>
                                        </p:tav>
                                        <p:tav tm="100000">
                                          <p:val>
                                            <p:strVal val="#ppt_h"/>
                                          </p:val>
                                        </p:tav>
                                      </p:tavLst>
                                    </p:anim>
                                    <p:animEffect transition="in" filter="fade">
                                      <p:cBhvr>
                                        <p:cTn id="303" dur="500"/>
                                        <p:tgtEl>
                                          <p:spTgt spid="158"/>
                                        </p:tgtEl>
                                      </p:cBhvr>
                                    </p:animEffect>
                                  </p:childTnLst>
                                </p:cTn>
                              </p:par>
                              <p:par>
                                <p:cTn id="304" presetID="53" presetClass="entr" presetSubtype="16" fill="hold" grpId="0" nodeType="withEffect">
                                  <p:stCondLst>
                                    <p:cond delay="0"/>
                                  </p:stCondLst>
                                  <p:childTnLst>
                                    <p:set>
                                      <p:cBhvr>
                                        <p:cTn id="305" dur="1" fill="hold">
                                          <p:stCondLst>
                                            <p:cond delay="0"/>
                                          </p:stCondLst>
                                        </p:cTn>
                                        <p:tgtEl>
                                          <p:spTgt spid="159"/>
                                        </p:tgtEl>
                                        <p:attrNameLst>
                                          <p:attrName>style.visibility</p:attrName>
                                        </p:attrNameLst>
                                      </p:cBhvr>
                                      <p:to>
                                        <p:strVal val="visible"/>
                                      </p:to>
                                    </p:set>
                                    <p:anim calcmode="lin" valueType="num">
                                      <p:cBhvr>
                                        <p:cTn id="306" dur="500" fill="hold"/>
                                        <p:tgtEl>
                                          <p:spTgt spid="159"/>
                                        </p:tgtEl>
                                        <p:attrNameLst>
                                          <p:attrName>ppt_w</p:attrName>
                                        </p:attrNameLst>
                                      </p:cBhvr>
                                      <p:tavLst>
                                        <p:tav tm="0">
                                          <p:val>
                                            <p:fltVal val="0"/>
                                          </p:val>
                                        </p:tav>
                                        <p:tav tm="100000">
                                          <p:val>
                                            <p:strVal val="#ppt_w"/>
                                          </p:val>
                                        </p:tav>
                                      </p:tavLst>
                                    </p:anim>
                                    <p:anim calcmode="lin" valueType="num">
                                      <p:cBhvr>
                                        <p:cTn id="307" dur="500" fill="hold"/>
                                        <p:tgtEl>
                                          <p:spTgt spid="159"/>
                                        </p:tgtEl>
                                        <p:attrNameLst>
                                          <p:attrName>ppt_h</p:attrName>
                                        </p:attrNameLst>
                                      </p:cBhvr>
                                      <p:tavLst>
                                        <p:tav tm="0">
                                          <p:val>
                                            <p:fltVal val="0"/>
                                          </p:val>
                                        </p:tav>
                                        <p:tav tm="100000">
                                          <p:val>
                                            <p:strVal val="#ppt_h"/>
                                          </p:val>
                                        </p:tav>
                                      </p:tavLst>
                                    </p:anim>
                                    <p:animEffect transition="in" filter="fade">
                                      <p:cBhvr>
                                        <p:cTn id="308" dur="500"/>
                                        <p:tgtEl>
                                          <p:spTgt spid="159"/>
                                        </p:tgtEl>
                                      </p:cBhvr>
                                    </p:animEffect>
                                  </p:childTnLst>
                                </p:cTn>
                              </p:par>
                              <p:par>
                                <p:cTn id="309" presetID="53" presetClass="entr" presetSubtype="16" fill="hold" grpId="0" nodeType="withEffect">
                                  <p:stCondLst>
                                    <p:cond delay="0"/>
                                  </p:stCondLst>
                                  <p:childTnLst>
                                    <p:set>
                                      <p:cBhvr>
                                        <p:cTn id="310" dur="1" fill="hold">
                                          <p:stCondLst>
                                            <p:cond delay="0"/>
                                          </p:stCondLst>
                                        </p:cTn>
                                        <p:tgtEl>
                                          <p:spTgt spid="160"/>
                                        </p:tgtEl>
                                        <p:attrNameLst>
                                          <p:attrName>style.visibility</p:attrName>
                                        </p:attrNameLst>
                                      </p:cBhvr>
                                      <p:to>
                                        <p:strVal val="visible"/>
                                      </p:to>
                                    </p:set>
                                    <p:anim calcmode="lin" valueType="num">
                                      <p:cBhvr>
                                        <p:cTn id="311" dur="500" fill="hold"/>
                                        <p:tgtEl>
                                          <p:spTgt spid="160"/>
                                        </p:tgtEl>
                                        <p:attrNameLst>
                                          <p:attrName>ppt_w</p:attrName>
                                        </p:attrNameLst>
                                      </p:cBhvr>
                                      <p:tavLst>
                                        <p:tav tm="0">
                                          <p:val>
                                            <p:fltVal val="0"/>
                                          </p:val>
                                        </p:tav>
                                        <p:tav tm="100000">
                                          <p:val>
                                            <p:strVal val="#ppt_w"/>
                                          </p:val>
                                        </p:tav>
                                      </p:tavLst>
                                    </p:anim>
                                    <p:anim calcmode="lin" valueType="num">
                                      <p:cBhvr>
                                        <p:cTn id="312" dur="500" fill="hold"/>
                                        <p:tgtEl>
                                          <p:spTgt spid="160"/>
                                        </p:tgtEl>
                                        <p:attrNameLst>
                                          <p:attrName>ppt_h</p:attrName>
                                        </p:attrNameLst>
                                      </p:cBhvr>
                                      <p:tavLst>
                                        <p:tav tm="0">
                                          <p:val>
                                            <p:fltVal val="0"/>
                                          </p:val>
                                        </p:tav>
                                        <p:tav tm="100000">
                                          <p:val>
                                            <p:strVal val="#ppt_h"/>
                                          </p:val>
                                        </p:tav>
                                      </p:tavLst>
                                    </p:anim>
                                    <p:animEffect transition="in" filter="fade">
                                      <p:cBhvr>
                                        <p:cTn id="313" dur="500"/>
                                        <p:tgtEl>
                                          <p:spTgt spid="160"/>
                                        </p:tgtEl>
                                      </p:cBhvr>
                                    </p:animEffect>
                                  </p:childTnLst>
                                </p:cTn>
                              </p:par>
                              <p:par>
                                <p:cTn id="314" presetID="53" presetClass="entr" presetSubtype="16" fill="hold" grpId="0" nodeType="withEffect">
                                  <p:stCondLst>
                                    <p:cond delay="0"/>
                                  </p:stCondLst>
                                  <p:childTnLst>
                                    <p:set>
                                      <p:cBhvr>
                                        <p:cTn id="315" dur="1" fill="hold">
                                          <p:stCondLst>
                                            <p:cond delay="0"/>
                                          </p:stCondLst>
                                        </p:cTn>
                                        <p:tgtEl>
                                          <p:spTgt spid="161"/>
                                        </p:tgtEl>
                                        <p:attrNameLst>
                                          <p:attrName>style.visibility</p:attrName>
                                        </p:attrNameLst>
                                      </p:cBhvr>
                                      <p:to>
                                        <p:strVal val="visible"/>
                                      </p:to>
                                    </p:set>
                                    <p:anim calcmode="lin" valueType="num">
                                      <p:cBhvr>
                                        <p:cTn id="316" dur="500" fill="hold"/>
                                        <p:tgtEl>
                                          <p:spTgt spid="161"/>
                                        </p:tgtEl>
                                        <p:attrNameLst>
                                          <p:attrName>ppt_w</p:attrName>
                                        </p:attrNameLst>
                                      </p:cBhvr>
                                      <p:tavLst>
                                        <p:tav tm="0">
                                          <p:val>
                                            <p:fltVal val="0"/>
                                          </p:val>
                                        </p:tav>
                                        <p:tav tm="100000">
                                          <p:val>
                                            <p:strVal val="#ppt_w"/>
                                          </p:val>
                                        </p:tav>
                                      </p:tavLst>
                                    </p:anim>
                                    <p:anim calcmode="lin" valueType="num">
                                      <p:cBhvr>
                                        <p:cTn id="317" dur="500" fill="hold"/>
                                        <p:tgtEl>
                                          <p:spTgt spid="161"/>
                                        </p:tgtEl>
                                        <p:attrNameLst>
                                          <p:attrName>ppt_h</p:attrName>
                                        </p:attrNameLst>
                                      </p:cBhvr>
                                      <p:tavLst>
                                        <p:tav tm="0">
                                          <p:val>
                                            <p:fltVal val="0"/>
                                          </p:val>
                                        </p:tav>
                                        <p:tav tm="100000">
                                          <p:val>
                                            <p:strVal val="#ppt_h"/>
                                          </p:val>
                                        </p:tav>
                                      </p:tavLst>
                                    </p:anim>
                                    <p:animEffect transition="in" filter="fade">
                                      <p:cBhvr>
                                        <p:cTn id="318" dur="500"/>
                                        <p:tgtEl>
                                          <p:spTgt spid="161"/>
                                        </p:tgtEl>
                                      </p:cBhvr>
                                    </p:animEffect>
                                  </p:childTnLst>
                                </p:cTn>
                              </p:par>
                              <p:par>
                                <p:cTn id="319" presetID="53" presetClass="entr" presetSubtype="16" fill="hold" grpId="0" nodeType="withEffect">
                                  <p:stCondLst>
                                    <p:cond delay="0"/>
                                  </p:stCondLst>
                                  <p:childTnLst>
                                    <p:set>
                                      <p:cBhvr>
                                        <p:cTn id="320" dur="1" fill="hold">
                                          <p:stCondLst>
                                            <p:cond delay="0"/>
                                          </p:stCondLst>
                                        </p:cTn>
                                        <p:tgtEl>
                                          <p:spTgt spid="162"/>
                                        </p:tgtEl>
                                        <p:attrNameLst>
                                          <p:attrName>style.visibility</p:attrName>
                                        </p:attrNameLst>
                                      </p:cBhvr>
                                      <p:to>
                                        <p:strVal val="visible"/>
                                      </p:to>
                                    </p:set>
                                    <p:anim calcmode="lin" valueType="num">
                                      <p:cBhvr>
                                        <p:cTn id="321" dur="500" fill="hold"/>
                                        <p:tgtEl>
                                          <p:spTgt spid="162"/>
                                        </p:tgtEl>
                                        <p:attrNameLst>
                                          <p:attrName>ppt_w</p:attrName>
                                        </p:attrNameLst>
                                      </p:cBhvr>
                                      <p:tavLst>
                                        <p:tav tm="0">
                                          <p:val>
                                            <p:fltVal val="0"/>
                                          </p:val>
                                        </p:tav>
                                        <p:tav tm="100000">
                                          <p:val>
                                            <p:strVal val="#ppt_w"/>
                                          </p:val>
                                        </p:tav>
                                      </p:tavLst>
                                    </p:anim>
                                    <p:anim calcmode="lin" valueType="num">
                                      <p:cBhvr>
                                        <p:cTn id="322" dur="500" fill="hold"/>
                                        <p:tgtEl>
                                          <p:spTgt spid="162"/>
                                        </p:tgtEl>
                                        <p:attrNameLst>
                                          <p:attrName>ppt_h</p:attrName>
                                        </p:attrNameLst>
                                      </p:cBhvr>
                                      <p:tavLst>
                                        <p:tav tm="0">
                                          <p:val>
                                            <p:fltVal val="0"/>
                                          </p:val>
                                        </p:tav>
                                        <p:tav tm="100000">
                                          <p:val>
                                            <p:strVal val="#ppt_h"/>
                                          </p:val>
                                        </p:tav>
                                      </p:tavLst>
                                    </p:anim>
                                    <p:animEffect transition="in" filter="fade">
                                      <p:cBhvr>
                                        <p:cTn id="323" dur="500"/>
                                        <p:tgtEl>
                                          <p:spTgt spid="162"/>
                                        </p:tgtEl>
                                      </p:cBhvr>
                                    </p:animEffect>
                                  </p:childTnLst>
                                </p:cTn>
                              </p:par>
                              <p:par>
                                <p:cTn id="324" presetID="53" presetClass="entr" presetSubtype="16" fill="hold" grpId="0" nodeType="withEffect">
                                  <p:stCondLst>
                                    <p:cond delay="0"/>
                                  </p:stCondLst>
                                  <p:childTnLst>
                                    <p:set>
                                      <p:cBhvr>
                                        <p:cTn id="325" dur="1" fill="hold">
                                          <p:stCondLst>
                                            <p:cond delay="0"/>
                                          </p:stCondLst>
                                        </p:cTn>
                                        <p:tgtEl>
                                          <p:spTgt spid="163"/>
                                        </p:tgtEl>
                                        <p:attrNameLst>
                                          <p:attrName>style.visibility</p:attrName>
                                        </p:attrNameLst>
                                      </p:cBhvr>
                                      <p:to>
                                        <p:strVal val="visible"/>
                                      </p:to>
                                    </p:set>
                                    <p:anim calcmode="lin" valueType="num">
                                      <p:cBhvr>
                                        <p:cTn id="326" dur="500" fill="hold"/>
                                        <p:tgtEl>
                                          <p:spTgt spid="163"/>
                                        </p:tgtEl>
                                        <p:attrNameLst>
                                          <p:attrName>ppt_w</p:attrName>
                                        </p:attrNameLst>
                                      </p:cBhvr>
                                      <p:tavLst>
                                        <p:tav tm="0">
                                          <p:val>
                                            <p:fltVal val="0"/>
                                          </p:val>
                                        </p:tav>
                                        <p:tav tm="100000">
                                          <p:val>
                                            <p:strVal val="#ppt_w"/>
                                          </p:val>
                                        </p:tav>
                                      </p:tavLst>
                                    </p:anim>
                                    <p:anim calcmode="lin" valueType="num">
                                      <p:cBhvr>
                                        <p:cTn id="327" dur="500" fill="hold"/>
                                        <p:tgtEl>
                                          <p:spTgt spid="163"/>
                                        </p:tgtEl>
                                        <p:attrNameLst>
                                          <p:attrName>ppt_h</p:attrName>
                                        </p:attrNameLst>
                                      </p:cBhvr>
                                      <p:tavLst>
                                        <p:tav tm="0">
                                          <p:val>
                                            <p:fltVal val="0"/>
                                          </p:val>
                                        </p:tav>
                                        <p:tav tm="100000">
                                          <p:val>
                                            <p:strVal val="#ppt_h"/>
                                          </p:val>
                                        </p:tav>
                                      </p:tavLst>
                                    </p:anim>
                                    <p:animEffect transition="in" filter="fade">
                                      <p:cBhvr>
                                        <p:cTn id="328" dur="500"/>
                                        <p:tgtEl>
                                          <p:spTgt spid="163"/>
                                        </p:tgtEl>
                                      </p:cBhvr>
                                    </p:animEffect>
                                  </p:childTnLst>
                                </p:cTn>
                              </p:par>
                              <p:par>
                                <p:cTn id="329" presetID="53" presetClass="entr" presetSubtype="16" fill="hold" grpId="0" nodeType="withEffect">
                                  <p:stCondLst>
                                    <p:cond delay="0"/>
                                  </p:stCondLst>
                                  <p:childTnLst>
                                    <p:set>
                                      <p:cBhvr>
                                        <p:cTn id="330" dur="1" fill="hold">
                                          <p:stCondLst>
                                            <p:cond delay="0"/>
                                          </p:stCondLst>
                                        </p:cTn>
                                        <p:tgtEl>
                                          <p:spTgt spid="164"/>
                                        </p:tgtEl>
                                        <p:attrNameLst>
                                          <p:attrName>style.visibility</p:attrName>
                                        </p:attrNameLst>
                                      </p:cBhvr>
                                      <p:to>
                                        <p:strVal val="visible"/>
                                      </p:to>
                                    </p:set>
                                    <p:anim calcmode="lin" valueType="num">
                                      <p:cBhvr>
                                        <p:cTn id="331" dur="500" fill="hold"/>
                                        <p:tgtEl>
                                          <p:spTgt spid="164"/>
                                        </p:tgtEl>
                                        <p:attrNameLst>
                                          <p:attrName>ppt_w</p:attrName>
                                        </p:attrNameLst>
                                      </p:cBhvr>
                                      <p:tavLst>
                                        <p:tav tm="0">
                                          <p:val>
                                            <p:fltVal val="0"/>
                                          </p:val>
                                        </p:tav>
                                        <p:tav tm="100000">
                                          <p:val>
                                            <p:strVal val="#ppt_w"/>
                                          </p:val>
                                        </p:tav>
                                      </p:tavLst>
                                    </p:anim>
                                    <p:anim calcmode="lin" valueType="num">
                                      <p:cBhvr>
                                        <p:cTn id="332" dur="500" fill="hold"/>
                                        <p:tgtEl>
                                          <p:spTgt spid="164"/>
                                        </p:tgtEl>
                                        <p:attrNameLst>
                                          <p:attrName>ppt_h</p:attrName>
                                        </p:attrNameLst>
                                      </p:cBhvr>
                                      <p:tavLst>
                                        <p:tav tm="0">
                                          <p:val>
                                            <p:fltVal val="0"/>
                                          </p:val>
                                        </p:tav>
                                        <p:tav tm="100000">
                                          <p:val>
                                            <p:strVal val="#ppt_h"/>
                                          </p:val>
                                        </p:tav>
                                      </p:tavLst>
                                    </p:anim>
                                    <p:animEffect transition="in" filter="fade">
                                      <p:cBhvr>
                                        <p:cTn id="333" dur="500"/>
                                        <p:tgtEl>
                                          <p:spTgt spid="164"/>
                                        </p:tgtEl>
                                      </p:cBhvr>
                                    </p:animEffect>
                                  </p:childTnLst>
                                </p:cTn>
                              </p:par>
                              <p:par>
                                <p:cTn id="334" presetID="53" presetClass="entr" presetSubtype="16" fill="hold" grpId="0" nodeType="withEffect">
                                  <p:stCondLst>
                                    <p:cond delay="0"/>
                                  </p:stCondLst>
                                  <p:childTnLst>
                                    <p:set>
                                      <p:cBhvr>
                                        <p:cTn id="335" dur="1" fill="hold">
                                          <p:stCondLst>
                                            <p:cond delay="0"/>
                                          </p:stCondLst>
                                        </p:cTn>
                                        <p:tgtEl>
                                          <p:spTgt spid="165"/>
                                        </p:tgtEl>
                                        <p:attrNameLst>
                                          <p:attrName>style.visibility</p:attrName>
                                        </p:attrNameLst>
                                      </p:cBhvr>
                                      <p:to>
                                        <p:strVal val="visible"/>
                                      </p:to>
                                    </p:set>
                                    <p:anim calcmode="lin" valueType="num">
                                      <p:cBhvr>
                                        <p:cTn id="336" dur="500" fill="hold"/>
                                        <p:tgtEl>
                                          <p:spTgt spid="165"/>
                                        </p:tgtEl>
                                        <p:attrNameLst>
                                          <p:attrName>ppt_w</p:attrName>
                                        </p:attrNameLst>
                                      </p:cBhvr>
                                      <p:tavLst>
                                        <p:tav tm="0">
                                          <p:val>
                                            <p:fltVal val="0"/>
                                          </p:val>
                                        </p:tav>
                                        <p:tav tm="100000">
                                          <p:val>
                                            <p:strVal val="#ppt_w"/>
                                          </p:val>
                                        </p:tav>
                                      </p:tavLst>
                                    </p:anim>
                                    <p:anim calcmode="lin" valueType="num">
                                      <p:cBhvr>
                                        <p:cTn id="337" dur="500" fill="hold"/>
                                        <p:tgtEl>
                                          <p:spTgt spid="165"/>
                                        </p:tgtEl>
                                        <p:attrNameLst>
                                          <p:attrName>ppt_h</p:attrName>
                                        </p:attrNameLst>
                                      </p:cBhvr>
                                      <p:tavLst>
                                        <p:tav tm="0">
                                          <p:val>
                                            <p:fltVal val="0"/>
                                          </p:val>
                                        </p:tav>
                                        <p:tav tm="100000">
                                          <p:val>
                                            <p:strVal val="#ppt_h"/>
                                          </p:val>
                                        </p:tav>
                                      </p:tavLst>
                                    </p:anim>
                                    <p:animEffect transition="in" filter="fade">
                                      <p:cBhvr>
                                        <p:cTn id="338" dur="500"/>
                                        <p:tgtEl>
                                          <p:spTgt spid="165"/>
                                        </p:tgtEl>
                                      </p:cBhvr>
                                    </p:animEffect>
                                  </p:childTnLst>
                                </p:cTn>
                              </p:par>
                              <p:par>
                                <p:cTn id="339" presetID="53" presetClass="entr" presetSubtype="16" fill="hold" grpId="0" nodeType="withEffect">
                                  <p:stCondLst>
                                    <p:cond delay="0"/>
                                  </p:stCondLst>
                                  <p:childTnLst>
                                    <p:set>
                                      <p:cBhvr>
                                        <p:cTn id="340" dur="1" fill="hold">
                                          <p:stCondLst>
                                            <p:cond delay="0"/>
                                          </p:stCondLst>
                                        </p:cTn>
                                        <p:tgtEl>
                                          <p:spTgt spid="166"/>
                                        </p:tgtEl>
                                        <p:attrNameLst>
                                          <p:attrName>style.visibility</p:attrName>
                                        </p:attrNameLst>
                                      </p:cBhvr>
                                      <p:to>
                                        <p:strVal val="visible"/>
                                      </p:to>
                                    </p:set>
                                    <p:anim calcmode="lin" valueType="num">
                                      <p:cBhvr>
                                        <p:cTn id="341" dur="500" fill="hold"/>
                                        <p:tgtEl>
                                          <p:spTgt spid="166"/>
                                        </p:tgtEl>
                                        <p:attrNameLst>
                                          <p:attrName>ppt_w</p:attrName>
                                        </p:attrNameLst>
                                      </p:cBhvr>
                                      <p:tavLst>
                                        <p:tav tm="0">
                                          <p:val>
                                            <p:fltVal val="0"/>
                                          </p:val>
                                        </p:tav>
                                        <p:tav tm="100000">
                                          <p:val>
                                            <p:strVal val="#ppt_w"/>
                                          </p:val>
                                        </p:tav>
                                      </p:tavLst>
                                    </p:anim>
                                    <p:anim calcmode="lin" valueType="num">
                                      <p:cBhvr>
                                        <p:cTn id="342" dur="500" fill="hold"/>
                                        <p:tgtEl>
                                          <p:spTgt spid="166"/>
                                        </p:tgtEl>
                                        <p:attrNameLst>
                                          <p:attrName>ppt_h</p:attrName>
                                        </p:attrNameLst>
                                      </p:cBhvr>
                                      <p:tavLst>
                                        <p:tav tm="0">
                                          <p:val>
                                            <p:fltVal val="0"/>
                                          </p:val>
                                        </p:tav>
                                        <p:tav tm="100000">
                                          <p:val>
                                            <p:strVal val="#ppt_h"/>
                                          </p:val>
                                        </p:tav>
                                      </p:tavLst>
                                    </p:anim>
                                    <p:animEffect transition="in" filter="fade">
                                      <p:cBhvr>
                                        <p:cTn id="343" dur="500"/>
                                        <p:tgtEl>
                                          <p:spTgt spid="166"/>
                                        </p:tgtEl>
                                      </p:cBhvr>
                                    </p:animEffect>
                                  </p:childTnLst>
                                </p:cTn>
                              </p:par>
                              <p:par>
                                <p:cTn id="344" presetID="53" presetClass="entr" presetSubtype="16" fill="hold" grpId="0" nodeType="withEffect">
                                  <p:stCondLst>
                                    <p:cond delay="0"/>
                                  </p:stCondLst>
                                  <p:childTnLst>
                                    <p:set>
                                      <p:cBhvr>
                                        <p:cTn id="345" dur="1" fill="hold">
                                          <p:stCondLst>
                                            <p:cond delay="0"/>
                                          </p:stCondLst>
                                        </p:cTn>
                                        <p:tgtEl>
                                          <p:spTgt spid="167"/>
                                        </p:tgtEl>
                                        <p:attrNameLst>
                                          <p:attrName>style.visibility</p:attrName>
                                        </p:attrNameLst>
                                      </p:cBhvr>
                                      <p:to>
                                        <p:strVal val="visible"/>
                                      </p:to>
                                    </p:set>
                                    <p:anim calcmode="lin" valueType="num">
                                      <p:cBhvr>
                                        <p:cTn id="346" dur="500" fill="hold"/>
                                        <p:tgtEl>
                                          <p:spTgt spid="167"/>
                                        </p:tgtEl>
                                        <p:attrNameLst>
                                          <p:attrName>ppt_w</p:attrName>
                                        </p:attrNameLst>
                                      </p:cBhvr>
                                      <p:tavLst>
                                        <p:tav tm="0">
                                          <p:val>
                                            <p:fltVal val="0"/>
                                          </p:val>
                                        </p:tav>
                                        <p:tav tm="100000">
                                          <p:val>
                                            <p:strVal val="#ppt_w"/>
                                          </p:val>
                                        </p:tav>
                                      </p:tavLst>
                                    </p:anim>
                                    <p:anim calcmode="lin" valueType="num">
                                      <p:cBhvr>
                                        <p:cTn id="347" dur="500" fill="hold"/>
                                        <p:tgtEl>
                                          <p:spTgt spid="167"/>
                                        </p:tgtEl>
                                        <p:attrNameLst>
                                          <p:attrName>ppt_h</p:attrName>
                                        </p:attrNameLst>
                                      </p:cBhvr>
                                      <p:tavLst>
                                        <p:tav tm="0">
                                          <p:val>
                                            <p:fltVal val="0"/>
                                          </p:val>
                                        </p:tav>
                                        <p:tav tm="100000">
                                          <p:val>
                                            <p:strVal val="#ppt_h"/>
                                          </p:val>
                                        </p:tav>
                                      </p:tavLst>
                                    </p:anim>
                                    <p:animEffect transition="in" filter="fade">
                                      <p:cBhvr>
                                        <p:cTn id="348" dur="500"/>
                                        <p:tgtEl>
                                          <p:spTgt spid="167"/>
                                        </p:tgtEl>
                                      </p:cBhvr>
                                    </p:animEffect>
                                  </p:childTnLst>
                                </p:cTn>
                              </p:par>
                              <p:par>
                                <p:cTn id="349" presetID="53" presetClass="entr" presetSubtype="16" fill="hold" grpId="0" nodeType="withEffect">
                                  <p:stCondLst>
                                    <p:cond delay="0"/>
                                  </p:stCondLst>
                                  <p:childTnLst>
                                    <p:set>
                                      <p:cBhvr>
                                        <p:cTn id="350" dur="1" fill="hold">
                                          <p:stCondLst>
                                            <p:cond delay="0"/>
                                          </p:stCondLst>
                                        </p:cTn>
                                        <p:tgtEl>
                                          <p:spTgt spid="168"/>
                                        </p:tgtEl>
                                        <p:attrNameLst>
                                          <p:attrName>style.visibility</p:attrName>
                                        </p:attrNameLst>
                                      </p:cBhvr>
                                      <p:to>
                                        <p:strVal val="visible"/>
                                      </p:to>
                                    </p:set>
                                    <p:anim calcmode="lin" valueType="num">
                                      <p:cBhvr>
                                        <p:cTn id="351" dur="500" fill="hold"/>
                                        <p:tgtEl>
                                          <p:spTgt spid="168"/>
                                        </p:tgtEl>
                                        <p:attrNameLst>
                                          <p:attrName>ppt_w</p:attrName>
                                        </p:attrNameLst>
                                      </p:cBhvr>
                                      <p:tavLst>
                                        <p:tav tm="0">
                                          <p:val>
                                            <p:fltVal val="0"/>
                                          </p:val>
                                        </p:tav>
                                        <p:tav tm="100000">
                                          <p:val>
                                            <p:strVal val="#ppt_w"/>
                                          </p:val>
                                        </p:tav>
                                      </p:tavLst>
                                    </p:anim>
                                    <p:anim calcmode="lin" valueType="num">
                                      <p:cBhvr>
                                        <p:cTn id="352" dur="500" fill="hold"/>
                                        <p:tgtEl>
                                          <p:spTgt spid="168"/>
                                        </p:tgtEl>
                                        <p:attrNameLst>
                                          <p:attrName>ppt_h</p:attrName>
                                        </p:attrNameLst>
                                      </p:cBhvr>
                                      <p:tavLst>
                                        <p:tav tm="0">
                                          <p:val>
                                            <p:fltVal val="0"/>
                                          </p:val>
                                        </p:tav>
                                        <p:tav tm="100000">
                                          <p:val>
                                            <p:strVal val="#ppt_h"/>
                                          </p:val>
                                        </p:tav>
                                      </p:tavLst>
                                    </p:anim>
                                    <p:animEffect transition="in" filter="fade">
                                      <p:cBhvr>
                                        <p:cTn id="353" dur="500"/>
                                        <p:tgtEl>
                                          <p:spTgt spid="168"/>
                                        </p:tgtEl>
                                      </p:cBhvr>
                                    </p:animEffect>
                                  </p:childTnLst>
                                </p:cTn>
                              </p:par>
                              <p:par>
                                <p:cTn id="354" presetID="53" presetClass="entr" presetSubtype="16" fill="hold" grpId="0" nodeType="withEffect">
                                  <p:stCondLst>
                                    <p:cond delay="0"/>
                                  </p:stCondLst>
                                  <p:childTnLst>
                                    <p:set>
                                      <p:cBhvr>
                                        <p:cTn id="355" dur="1" fill="hold">
                                          <p:stCondLst>
                                            <p:cond delay="0"/>
                                          </p:stCondLst>
                                        </p:cTn>
                                        <p:tgtEl>
                                          <p:spTgt spid="169"/>
                                        </p:tgtEl>
                                        <p:attrNameLst>
                                          <p:attrName>style.visibility</p:attrName>
                                        </p:attrNameLst>
                                      </p:cBhvr>
                                      <p:to>
                                        <p:strVal val="visible"/>
                                      </p:to>
                                    </p:set>
                                    <p:anim calcmode="lin" valueType="num">
                                      <p:cBhvr>
                                        <p:cTn id="356" dur="500" fill="hold"/>
                                        <p:tgtEl>
                                          <p:spTgt spid="169"/>
                                        </p:tgtEl>
                                        <p:attrNameLst>
                                          <p:attrName>ppt_w</p:attrName>
                                        </p:attrNameLst>
                                      </p:cBhvr>
                                      <p:tavLst>
                                        <p:tav tm="0">
                                          <p:val>
                                            <p:fltVal val="0"/>
                                          </p:val>
                                        </p:tav>
                                        <p:tav tm="100000">
                                          <p:val>
                                            <p:strVal val="#ppt_w"/>
                                          </p:val>
                                        </p:tav>
                                      </p:tavLst>
                                    </p:anim>
                                    <p:anim calcmode="lin" valueType="num">
                                      <p:cBhvr>
                                        <p:cTn id="357" dur="500" fill="hold"/>
                                        <p:tgtEl>
                                          <p:spTgt spid="169"/>
                                        </p:tgtEl>
                                        <p:attrNameLst>
                                          <p:attrName>ppt_h</p:attrName>
                                        </p:attrNameLst>
                                      </p:cBhvr>
                                      <p:tavLst>
                                        <p:tav tm="0">
                                          <p:val>
                                            <p:fltVal val="0"/>
                                          </p:val>
                                        </p:tav>
                                        <p:tav tm="100000">
                                          <p:val>
                                            <p:strVal val="#ppt_h"/>
                                          </p:val>
                                        </p:tav>
                                      </p:tavLst>
                                    </p:anim>
                                    <p:animEffect transition="in" filter="fade">
                                      <p:cBhvr>
                                        <p:cTn id="358" dur="500"/>
                                        <p:tgtEl>
                                          <p:spTgt spid="169"/>
                                        </p:tgtEl>
                                      </p:cBhvr>
                                    </p:animEffect>
                                  </p:childTnLst>
                                </p:cTn>
                              </p:par>
                              <p:par>
                                <p:cTn id="359" presetID="53" presetClass="entr" presetSubtype="16" fill="hold" grpId="0" nodeType="withEffect">
                                  <p:stCondLst>
                                    <p:cond delay="0"/>
                                  </p:stCondLst>
                                  <p:childTnLst>
                                    <p:set>
                                      <p:cBhvr>
                                        <p:cTn id="360" dur="1" fill="hold">
                                          <p:stCondLst>
                                            <p:cond delay="0"/>
                                          </p:stCondLst>
                                        </p:cTn>
                                        <p:tgtEl>
                                          <p:spTgt spid="170"/>
                                        </p:tgtEl>
                                        <p:attrNameLst>
                                          <p:attrName>style.visibility</p:attrName>
                                        </p:attrNameLst>
                                      </p:cBhvr>
                                      <p:to>
                                        <p:strVal val="visible"/>
                                      </p:to>
                                    </p:set>
                                    <p:anim calcmode="lin" valueType="num">
                                      <p:cBhvr>
                                        <p:cTn id="361" dur="500" fill="hold"/>
                                        <p:tgtEl>
                                          <p:spTgt spid="170"/>
                                        </p:tgtEl>
                                        <p:attrNameLst>
                                          <p:attrName>ppt_w</p:attrName>
                                        </p:attrNameLst>
                                      </p:cBhvr>
                                      <p:tavLst>
                                        <p:tav tm="0">
                                          <p:val>
                                            <p:fltVal val="0"/>
                                          </p:val>
                                        </p:tav>
                                        <p:tav tm="100000">
                                          <p:val>
                                            <p:strVal val="#ppt_w"/>
                                          </p:val>
                                        </p:tav>
                                      </p:tavLst>
                                    </p:anim>
                                    <p:anim calcmode="lin" valueType="num">
                                      <p:cBhvr>
                                        <p:cTn id="362" dur="500" fill="hold"/>
                                        <p:tgtEl>
                                          <p:spTgt spid="170"/>
                                        </p:tgtEl>
                                        <p:attrNameLst>
                                          <p:attrName>ppt_h</p:attrName>
                                        </p:attrNameLst>
                                      </p:cBhvr>
                                      <p:tavLst>
                                        <p:tav tm="0">
                                          <p:val>
                                            <p:fltVal val="0"/>
                                          </p:val>
                                        </p:tav>
                                        <p:tav tm="100000">
                                          <p:val>
                                            <p:strVal val="#ppt_h"/>
                                          </p:val>
                                        </p:tav>
                                      </p:tavLst>
                                    </p:anim>
                                    <p:animEffect transition="in" filter="fade">
                                      <p:cBhvr>
                                        <p:cTn id="363" dur="500"/>
                                        <p:tgtEl>
                                          <p:spTgt spid="170"/>
                                        </p:tgtEl>
                                      </p:cBhvr>
                                    </p:animEffect>
                                  </p:childTnLst>
                                </p:cTn>
                              </p:par>
                              <p:par>
                                <p:cTn id="364" presetID="53" presetClass="entr" presetSubtype="16" fill="hold" grpId="0" nodeType="withEffect">
                                  <p:stCondLst>
                                    <p:cond delay="0"/>
                                  </p:stCondLst>
                                  <p:childTnLst>
                                    <p:set>
                                      <p:cBhvr>
                                        <p:cTn id="365" dur="1" fill="hold">
                                          <p:stCondLst>
                                            <p:cond delay="0"/>
                                          </p:stCondLst>
                                        </p:cTn>
                                        <p:tgtEl>
                                          <p:spTgt spid="171"/>
                                        </p:tgtEl>
                                        <p:attrNameLst>
                                          <p:attrName>style.visibility</p:attrName>
                                        </p:attrNameLst>
                                      </p:cBhvr>
                                      <p:to>
                                        <p:strVal val="visible"/>
                                      </p:to>
                                    </p:set>
                                    <p:anim calcmode="lin" valueType="num">
                                      <p:cBhvr>
                                        <p:cTn id="366" dur="500" fill="hold"/>
                                        <p:tgtEl>
                                          <p:spTgt spid="171"/>
                                        </p:tgtEl>
                                        <p:attrNameLst>
                                          <p:attrName>ppt_w</p:attrName>
                                        </p:attrNameLst>
                                      </p:cBhvr>
                                      <p:tavLst>
                                        <p:tav tm="0">
                                          <p:val>
                                            <p:fltVal val="0"/>
                                          </p:val>
                                        </p:tav>
                                        <p:tav tm="100000">
                                          <p:val>
                                            <p:strVal val="#ppt_w"/>
                                          </p:val>
                                        </p:tav>
                                      </p:tavLst>
                                    </p:anim>
                                    <p:anim calcmode="lin" valueType="num">
                                      <p:cBhvr>
                                        <p:cTn id="367" dur="500" fill="hold"/>
                                        <p:tgtEl>
                                          <p:spTgt spid="171"/>
                                        </p:tgtEl>
                                        <p:attrNameLst>
                                          <p:attrName>ppt_h</p:attrName>
                                        </p:attrNameLst>
                                      </p:cBhvr>
                                      <p:tavLst>
                                        <p:tav tm="0">
                                          <p:val>
                                            <p:fltVal val="0"/>
                                          </p:val>
                                        </p:tav>
                                        <p:tav tm="100000">
                                          <p:val>
                                            <p:strVal val="#ppt_h"/>
                                          </p:val>
                                        </p:tav>
                                      </p:tavLst>
                                    </p:anim>
                                    <p:animEffect transition="in" filter="fade">
                                      <p:cBhvr>
                                        <p:cTn id="368" dur="500"/>
                                        <p:tgtEl>
                                          <p:spTgt spid="171"/>
                                        </p:tgtEl>
                                      </p:cBhvr>
                                    </p:animEffect>
                                  </p:childTnLst>
                                </p:cTn>
                              </p:par>
                              <p:par>
                                <p:cTn id="369" presetID="53" presetClass="entr" presetSubtype="16" fill="hold" grpId="0" nodeType="withEffect">
                                  <p:stCondLst>
                                    <p:cond delay="0"/>
                                  </p:stCondLst>
                                  <p:childTnLst>
                                    <p:set>
                                      <p:cBhvr>
                                        <p:cTn id="370" dur="1" fill="hold">
                                          <p:stCondLst>
                                            <p:cond delay="0"/>
                                          </p:stCondLst>
                                        </p:cTn>
                                        <p:tgtEl>
                                          <p:spTgt spid="172"/>
                                        </p:tgtEl>
                                        <p:attrNameLst>
                                          <p:attrName>style.visibility</p:attrName>
                                        </p:attrNameLst>
                                      </p:cBhvr>
                                      <p:to>
                                        <p:strVal val="visible"/>
                                      </p:to>
                                    </p:set>
                                    <p:anim calcmode="lin" valueType="num">
                                      <p:cBhvr>
                                        <p:cTn id="371" dur="500" fill="hold"/>
                                        <p:tgtEl>
                                          <p:spTgt spid="172"/>
                                        </p:tgtEl>
                                        <p:attrNameLst>
                                          <p:attrName>ppt_w</p:attrName>
                                        </p:attrNameLst>
                                      </p:cBhvr>
                                      <p:tavLst>
                                        <p:tav tm="0">
                                          <p:val>
                                            <p:fltVal val="0"/>
                                          </p:val>
                                        </p:tav>
                                        <p:tav tm="100000">
                                          <p:val>
                                            <p:strVal val="#ppt_w"/>
                                          </p:val>
                                        </p:tav>
                                      </p:tavLst>
                                    </p:anim>
                                    <p:anim calcmode="lin" valueType="num">
                                      <p:cBhvr>
                                        <p:cTn id="372" dur="500" fill="hold"/>
                                        <p:tgtEl>
                                          <p:spTgt spid="172"/>
                                        </p:tgtEl>
                                        <p:attrNameLst>
                                          <p:attrName>ppt_h</p:attrName>
                                        </p:attrNameLst>
                                      </p:cBhvr>
                                      <p:tavLst>
                                        <p:tav tm="0">
                                          <p:val>
                                            <p:fltVal val="0"/>
                                          </p:val>
                                        </p:tav>
                                        <p:tav tm="100000">
                                          <p:val>
                                            <p:strVal val="#ppt_h"/>
                                          </p:val>
                                        </p:tav>
                                      </p:tavLst>
                                    </p:anim>
                                    <p:animEffect transition="in" filter="fade">
                                      <p:cBhvr>
                                        <p:cTn id="373" dur="500"/>
                                        <p:tgtEl>
                                          <p:spTgt spid="172"/>
                                        </p:tgtEl>
                                      </p:cBhvr>
                                    </p:animEffect>
                                  </p:childTnLst>
                                </p:cTn>
                              </p:par>
                              <p:par>
                                <p:cTn id="374" presetID="53" presetClass="entr" presetSubtype="16" fill="hold" grpId="0" nodeType="withEffect">
                                  <p:stCondLst>
                                    <p:cond delay="0"/>
                                  </p:stCondLst>
                                  <p:childTnLst>
                                    <p:set>
                                      <p:cBhvr>
                                        <p:cTn id="375" dur="1" fill="hold">
                                          <p:stCondLst>
                                            <p:cond delay="0"/>
                                          </p:stCondLst>
                                        </p:cTn>
                                        <p:tgtEl>
                                          <p:spTgt spid="173"/>
                                        </p:tgtEl>
                                        <p:attrNameLst>
                                          <p:attrName>style.visibility</p:attrName>
                                        </p:attrNameLst>
                                      </p:cBhvr>
                                      <p:to>
                                        <p:strVal val="visible"/>
                                      </p:to>
                                    </p:set>
                                    <p:anim calcmode="lin" valueType="num">
                                      <p:cBhvr>
                                        <p:cTn id="376" dur="500" fill="hold"/>
                                        <p:tgtEl>
                                          <p:spTgt spid="173"/>
                                        </p:tgtEl>
                                        <p:attrNameLst>
                                          <p:attrName>ppt_w</p:attrName>
                                        </p:attrNameLst>
                                      </p:cBhvr>
                                      <p:tavLst>
                                        <p:tav tm="0">
                                          <p:val>
                                            <p:fltVal val="0"/>
                                          </p:val>
                                        </p:tav>
                                        <p:tav tm="100000">
                                          <p:val>
                                            <p:strVal val="#ppt_w"/>
                                          </p:val>
                                        </p:tav>
                                      </p:tavLst>
                                    </p:anim>
                                    <p:anim calcmode="lin" valueType="num">
                                      <p:cBhvr>
                                        <p:cTn id="377" dur="500" fill="hold"/>
                                        <p:tgtEl>
                                          <p:spTgt spid="173"/>
                                        </p:tgtEl>
                                        <p:attrNameLst>
                                          <p:attrName>ppt_h</p:attrName>
                                        </p:attrNameLst>
                                      </p:cBhvr>
                                      <p:tavLst>
                                        <p:tav tm="0">
                                          <p:val>
                                            <p:fltVal val="0"/>
                                          </p:val>
                                        </p:tav>
                                        <p:tav tm="100000">
                                          <p:val>
                                            <p:strVal val="#ppt_h"/>
                                          </p:val>
                                        </p:tav>
                                      </p:tavLst>
                                    </p:anim>
                                    <p:animEffect transition="in" filter="fade">
                                      <p:cBhvr>
                                        <p:cTn id="378" dur="500"/>
                                        <p:tgtEl>
                                          <p:spTgt spid="173"/>
                                        </p:tgtEl>
                                      </p:cBhvr>
                                    </p:animEffect>
                                  </p:childTnLst>
                                </p:cTn>
                              </p:par>
                              <p:par>
                                <p:cTn id="379" presetID="53" presetClass="entr" presetSubtype="16" fill="hold" grpId="0" nodeType="withEffect">
                                  <p:stCondLst>
                                    <p:cond delay="0"/>
                                  </p:stCondLst>
                                  <p:childTnLst>
                                    <p:set>
                                      <p:cBhvr>
                                        <p:cTn id="380" dur="1" fill="hold">
                                          <p:stCondLst>
                                            <p:cond delay="0"/>
                                          </p:stCondLst>
                                        </p:cTn>
                                        <p:tgtEl>
                                          <p:spTgt spid="174"/>
                                        </p:tgtEl>
                                        <p:attrNameLst>
                                          <p:attrName>style.visibility</p:attrName>
                                        </p:attrNameLst>
                                      </p:cBhvr>
                                      <p:to>
                                        <p:strVal val="visible"/>
                                      </p:to>
                                    </p:set>
                                    <p:anim calcmode="lin" valueType="num">
                                      <p:cBhvr>
                                        <p:cTn id="381" dur="500" fill="hold"/>
                                        <p:tgtEl>
                                          <p:spTgt spid="174"/>
                                        </p:tgtEl>
                                        <p:attrNameLst>
                                          <p:attrName>ppt_w</p:attrName>
                                        </p:attrNameLst>
                                      </p:cBhvr>
                                      <p:tavLst>
                                        <p:tav tm="0">
                                          <p:val>
                                            <p:fltVal val="0"/>
                                          </p:val>
                                        </p:tav>
                                        <p:tav tm="100000">
                                          <p:val>
                                            <p:strVal val="#ppt_w"/>
                                          </p:val>
                                        </p:tav>
                                      </p:tavLst>
                                    </p:anim>
                                    <p:anim calcmode="lin" valueType="num">
                                      <p:cBhvr>
                                        <p:cTn id="382" dur="500" fill="hold"/>
                                        <p:tgtEl>
                                          <p:spTgt spid="174"/>
                                        </p:tgtEl>
                                        <p:attrNameLst>
                                          <p:attrName>ppt_h</p:attrName>
                                        </p:attrNameLst>
                                      </p:cBhvr>
                                      <p:tavLst>
                                        <p:tav tm="0">
                                          <p:val>
                                            <p:fltVal val="0"/>
                                          </p:val>
                                        </p:tav>
                                        <p:tav tm="100000">
                                          <p:val>
                                            <p:strVal val="#ppt_h"/>
                                          </p:val>
                                        </p:tav>
                                      </p:tavLst>
                                    </p:anim>
                                    <p:animEffect transition="in" filter="fade">
                                      <p:cBhvr>
                                        <p:cTn id="383" dur="500"/>
                                        <p:tgtEl>
                                          <p:spTgt spid="174"/>
                                        </p:tgtEl>
                                      </p:cBhvr>
                                    </p:animEffect>
                                  </p:childTnLst>
                                </p:cTn>
                              </p:par>
                              <p:par>
                                <p:cTn id="384" presetID="53" presetClass="entr" presetSubtype="16" fill="hold" grpId="0" nodeType="withEffect">
                                  <p:stCondLst>
                                    <p:cond delay="0"/>
                                  </p:stCondLst>
                                  <p:childTnLst>
                                    <p:set>
                                      <p:cBhvr>
                                        <p:cTn id="385" dur="1" fill="hold">
                                          <p:stCondLst>
                                            <p:cond delay="0"/>
                                          </p:stCondLst>
                                        </p:cTn>
                                        <p:tgtEl>
                                          <p:spTgt spid="175"/>
                                        </p:tgtEl>
                                        <p:attrNameLst>
                                          <p:attrName>style.visibility</p:attrName>
                                        </p:attrNameLst>
                                      </p:cBhvr>
                                      <p:to>
                                        <p:strVal val="visible"/>
                                      </p:to>
                                    </p:set>
                                    <p:anim calcmode="lin" valueType="num">
                                      <p:cBhvr>
                                        <p:cTn id="386" dur="500" fill="hold"/>
                                        <p:tgtEl>
                                          <p:spTgt spid="175"/>
                                        </p:tgtEl>
                                        <p:attrNameLst>
                                          <p:attrName>ppt_w</p:attrName>
                                        </p:attrNameLst>
                                      </p:cBhvr>
                                      <p:tavLst>
                                        <p:tav tm="0">
                                          <p:val>
                                            <p:fltVal val="0"/>
                                          </p:val>
                                        </p:tav>
                                        <p:tav tm="100000">
                                          <p:val>
                                            <p:strVal val="#ppt_w"/>
                                          </p:val>
                                        </p:tav>
                                      </p:tavLst>
                                    </p:anim>
                                    <p:anim calcmode="lin" valueType="num">
                                      <p:cBhvr>
                                        <p:cTn id="387" dur="500" fill="hold"/>
                                        <p:tgtEl>
                                          <p:spTgt spid="175"/>
                                        </p:tgtEl>
                                        <p:attrNameLst>
                                          <p:attrName>ppt_h</p:attrName>
                                        </p:attrNameLst>
                                      </p:cBhvr>
                                      <p:tavLst>
                                        <p:tav tm="0">
                                          <p:val>
                                            <p:fltVal val="0"/>
                                          </p:val>
                                        </p:tav>
                                        <p:tav tm="100000">
                                          <p:val>
                                            <p:strVal val="#ppt_h"/>
                                          </p:val>
                                        </p:tav>
                                      </p:tavLst>
                                    </p:anim>
                                    <p:animEffect transition="in" filter="fade">
                                      <p:cBhvr>
                                        <p:cTn id="388" dur="500"/>
                                        <p:tgtEl>
                                          <p:spTgt spid="175"/>
                                        </p:tgtEl>
                                      </p:cBhvr>
                                    </p:animEffect>
                                  </p:childTnLst>
                                </p:cTn>
                              </p:par>
                              <p:par>
                                <p:cTn id="389" presetID="53" presetClass="entr" presetSubtype="16" fill="hold" grpId="0" nodeType="withEffect">
                                  <p:stCondLst>
                                    <p:cond delay="0"/>
                                  </p:stCondLst>
                                  <p:childTnLst>
                                    <p:set>
                                      <p:cBhvr>
                                        <p:cTn id="390" dur="1" fill="hold">
                                          <p:stCondLst>
                                            <p:cond delay="0"/>
                                          </p:stCondLst>
                                        </p:cTn>
                                        <p:tgtEl>
                                          <p:spTgt spid="176"/>
                                        </p:tgtEl>
                                        <p:attrNameLst>
                                          <p:attrName>style.visibility</p:attrName>
                                        </p:attrNameLst>
                                      </p:cBhvr>
                                      <p:to>
                                        <p:strVal val="visible"/>
                                      </p:to>
                                    </p:set>
                                    <p:anim calcmode="lin" valueType="num">
                                      <p:cBhvr>
                                        <p:cTn id="391" dur="500" fill="hold"/>
                                        <p:tgtEl>
                                          <p:spTgt spid="176"/>
                                        </p:tgtEl>
                                        <p:attrNameLst>
                                          <p:attrName>ppt_w</p:attrName>
                                        </p:attrNameLst>
                                      </p:cBhvr>
                                      <p:tavLst>
                                        <p:tav tm="0">
                                          <p:val>
                                            <p:fltVal val="0"/>
                                          </p:val>
                                        </p:tav>
                                        <p:tav tm="100000">
                                          <p:val>
                                            <p:strVal val="#ppt_w"/>
                                          </p:val>
                                        </p:tav>
                                      </p:tavLst>
                                    </p:anim>
                                    <p:anim calcmode="lin" valueType="num">
                                      <p:cBhvr>
                                        <p:cTn id="392" dur="500" fill="hold"/>
                                        <p:tgtEl>
                                          <p:spTgt spid="176"/>
                                        </p:tgtEl>
                                        <p:attrNameLst>
                                          <p:attrName>ppt_h</p:attrName>
                                        </p:attrNameLst>
                                      </p:cBhvr>
                                      <p:tavLst>
                                        <p:tav tm="0">
                                          <p:val>
                                            <p:fltVal val="0"/>
                                          </p:val>
                                        </p:tav>
                                        <p:tav tm="100000">
                                          <p:val>
                                            <p:strVal val="#ppt_h"/>
                                          </p:val>
                                        </p:tav>
                                      </p:tavLst>
                                    </p:anim>
                                    <p:animEffect transition="in" filter="fade">
                                      <p:cBhvr>
                                        <p:cTn id="393" dur="500"/>
                                        <p:tgtEl>
                                          <p:spTgt spid="176"/>
                                        </p:tgtEl>
                                      </p:cBhvr>
                                    </p:animEffect>
                                  </p:childTnLst>
                                </p:cTn>
                              </p:par>
                              <p:par>
                                <p:cTn id="394" presetID="53" presetClass="entr" presetSubtype="16" fill="hold" grpId="0" nodeType="withEffect">
                                  <p:stCondLst>
                                    <p:cond delay="0"/>
                                  </p:stCondLst>
                                  <p:childTnLst>
                                    <p:set>
                                      <p:cBhvr>
                                        <p:cTn id="395" dur="1" fill="hold">
                                          <p:stCondLst>
                                            <p:cond delay="0"/>
                                          </p:stCondLst>
                                        </p:cTn>
                                        <p:tgtEl>
                                          <p:spTgt spid="177"/>
                                        </p:tgtEl>
                                        <p:attrNameLst>
                                          <p:attrName>style.visibility</p:attrName>
                                        </p:attrNameLst>
                                      </p:cBhvr>
                                      <p:to>
                                        <p:strVal val="visible"/>
                                      </p:to>
                                    </p:set>
                                    <p:anim calcmode="lin" valueType="num">
                                      <p:cBhvr>
                                        <p:cTn id="396" dur="500" fill="hold"/>
                                        <p:tgtEl>
                                          <p:spTgt spid="177"/>
                                        </p:tgtEl>
                                        <p:attrNameLst>
                                          <p:attrName>ppt_w</p:attrName>
                                        </p:attrNameLst>
                                      </p:cBhvr>
                                      <p:tavLst>
                                        <p:tav tm="0">
                                          <p:val>
                                            <p:fltVal val="0"/>
                                          </p:val>
                                        </p:tav>
                                        <p:tav tm="100000">
                                          <p:val>
                                            <p:strVal val="#ppt_w"/>
                                          </p:val>
                                        </p:tav>
                                      </p:tavLst>
                                    </p:anim>
                                    <p:anim calcmode="lin" valueType="num">
                                      <p:cBhvr>
                                        <p:cTn id="397" dur="500" fill="hold"/>
                                        <p:tgtEl>
                                          <p:spTgt spid="177"/>
                                        </p:tgtEl>
                                        <p:attrNameLst>
                                          <p:attrName>ppt_h</p:attrName>
                                        </p:attrNameLst>
                                      </p:cBhvr>
                                      <p:tavLst>
                                        <p:tav tm="0">
                                          <p:val>
                                            <p:fltVal val="0"/>
                                          </p:val>
                                        </p:tav>
                                        <p:tav tm="100000">
                                          <p:val>
                                            <p:strVal val="#ppt_h"/>
                                          </p:val>
                                        </p:tav>
                                      </p:tavLst>
                                    </p:anim>
                                    <p:animEffect transition="in" filter="fade">
                                      <p:cBhvr>
                                        <p:cTn id="398" dur="500"/>
                                        <p:tgtEl>
                                          <p:spTgt spid="177"/>
                                        </p:tgtEl>
                                      </p:cBhvr>
                                    </p:animEffect>
                                  </p:childTnLst>
                                </p:cTn>
                              </p:par>
                              <p:par>
                                <p:cTn id="399" presetID="53" presetClass="entr" presetSubtype="16" fill="hold" grpId="0" nodeType="withEffect">
                                  <p:stCondLst>
                                    <p:cond delay="0"/>
                                  </p:stCondLst>
                                  <p:childTnLst>
                                    <p:set>
                                      <p:cBhvr>
                                        <p:cTn id="400" dur="1" fill="hold">
                                          <p:stCondLst>
                                            <p:cond delay="0"/>
                                          </p:stCondLst>
                                        </p:cTn>
                                        <p:tgtEl>
                                          <p:spTgt spid="178"/>
                                        </p:tgtEl>
                                        <p:attrNameLst>
                                          <p:attrName>style.visibility</p:attrName>
                                        </p:attrNameLst>
                                      </p:cBhvr>
                                      <p:to>
                                        <p:strVal val="visible"/>
                                      </p:to>
                                    </p:set>
                                    <p:anim calcmode="lin" valueType="num">
                                      <p:cBhvr>
                                        <p:cTn id="401" dur="500" fill="hold"/>
                                        <p:tgtEl>
                                          <p:spTgt spid="178"/>
                                        </p:tgtEl>
                                        <p:attrNameLst>
                                          <p:attrName>ppt_w</p:attrName>
                                        </p:attrNameLst>
                                      </p:cBhvr>
                                      <p:tavLst>
                                        <p:tav tm="0">
                                          <p:val>
                                            <p:fltVal val="0"/>
                                          </p:val>
                                        </p:tav>
                                        <p:tav tm="100000">
                                          <p:val>
                                            <p:strVal val="#ppt_w"/>
                                          </p:val>
                                        </p:tav>
                                      </p:tavLst>
                                    </p:anim>
                                    <p:anim calcmode="lin" valueType="num">
                                      <p:cBhvr>
                                        <p:cTn id="402" dur="500" fill="hold"/>
                                        <p:tgtEl>
                                          <p:spTgt spid="178"/>
                                        </p:tgtEl>
                                        <p:attrNameLst>
                                          <p:attrName>ppt_h</p:attrName>
                                        </p:attrNameLst>
                                      </p:cBhvr>
                                      <p:tavLst>
                                        <p:tav tm="0">
                                          <p:val>
                                            <p:fltVal val="0"/>
                                          </p:val>
                                        </p:tav>
                                        <p:tav tm="100000">
                                          <p:val>
                                            <p:strVal val="#ppt_h"/>
                                          </p:val>
                                        </p:tav>
                                      </p:tavLst>
                                    </p:anim>
                                    <p:animEffect transition="in" filter="fade">
                                      <p:cBhvr>
                                        <p:cTn id="403" dur="500"/>
                                        <p:tgtEl>
                                          <p:spTgt spid="178"/>
                                        </p:tgtEl>
                                      </p:cBhvr>
                                    </p:animEffect>
                                  </p:childTnLst>
                                </p:cTn>
                              </p:par>
                              <p:par>
                                <p:cTn id="404" presetID="53" presetClass="entr" presetSubtype="16" fill="hold" grpId="0" nodeType="withEffect">
                                  <p:stCondLst>
                                    <p:cond delay="0"/>
                                  </p:stCondLst>
                                  <p:childTnLst>
                                    <p:set>
                                      <p:cBhvr>
                                        <p:cTn id="405" dur="1" fill="hold">
                                          <p:stCondLst>
                                            <p:cond delay="0"/>
                                          </p:stCondLst>
                                        </p:cTn>
                                        <p:tgtEl>
                                          <p:spTgt spid="179"/>
                                        </p:tgtEl>
                                        <p:attrNameLst>
                                          <p:attrName>style.visibility</p:attrName>
                                        </p:attrNameLst>
                                      </p:cBhvr>
                                      <p:to>
                                        <p:strVal val="visible"/>
                                      </p:to>
                                    </p:set>
                                    <p:anim calcmode="lin" valueType="num">
                                      <p:cBhvr>
                                        <p:cTn id="406" dur="500" fill="hold"/>
                                        <p:tgtEl>
                                          <p:spTgt spid="179"/>
                                        </p:tgtEl>
                                        <p:attrNameLst>
                                          <p:attrName>ppt_w</p:attrName>
                                        </p:attrNameLst>
                                      </p:cBhvr>
                                      <p:tavLst>
                                        <p:tav tm="0">
                                          <p:val>
                                            <p:fltVal val="0"/>
                                          </p:val>
                                        </p:tav>
                                        <p:tav tm="100000">
                                          <p:val>
                                            <p:strVal val="#ppt_w"/>
                                          </p:val>
                                        </p:tav>
                                      </p:tavLst>
                                    </p:anim>
                                    <p:anim calcmode="lin" valueType="num">
                                      <p:cBhvr>
                                        <p:cTn id="407" dur="500" fill="hold"/>
                                        <p:tgtEl>
                                          <p:spTgt spid="179"/>
                                        </p:tgtEl>
                                        <p:attrNameLst>
                                          <p:attrName>ppt_h</p:attrName>
                                        </p:attrNameLst>
                                      </p:cBhvr>
                                      <p:tavLst>
                                        <p:tav tm="0">
                                          <p:val>
                                            <p:fltVal val="0"/>
                                          </p:val>
                                        </p:tav>
                                        <p:tav tm="100000">
                                          <p:val>
                                            <p:strVal val="#ppt_h"/>
                                          </p:val>
                                        </p:tav>
                                      </p:tavLst>
                                    </p:anim>
                                    <p:animEffect transition="in" filter="fade">
                                      <p:cBhvr>
                                        <p:cTn id="408" dur="500"/>
                                        <p:tgtEl>
                                          <p:spTgt spid="179"/>
                                        </p:tgtEl>
                                      </p:cBhvr>
                                    </p:animEffect>
                                  </p:childTnLst>
                                </p:cTn>
                              </p:par>
                              <p:par>
                                <p:cTn id="409" presetID="53" presetClass="entr" presetSubtype="16" fill="hold" grpId="0" nodeType="withEffect">
                                  <p:stCondLst>
                                    <p:cond delay="0"/>
                                  </p:stCondLst>
                                  <p:childTnLst>
                                    <p:set>
                                      <p:cBhvr>
                                        <p:cTn id="410" dur="1" fill="hold">
                                          <p:stCondLst>
                                            <p:cond delay="0"/>
                                          </p:stCondLst>
                                        </p:cTn>
                                        <p:tgtEl>
                                          <p:spTgt spid="180"/>
                                        </p:tgtEl>
                                        <p:attrNameLst>
                                          <p:attrName>style.visibility</p:attrName>
                                        </p:attrNameLst>
                                      </p:cBhvr>
                                      <p:to>
                                        <p:strVal val="visible"/>
                                      </p:to>
                                    </p:set>
                                    <p:anim calcmode="lin" valueType="num">
                                      <p:cBhvr>
                                        <p:cTn id="411" dur="500" fill="hold"/>
                                        <p:tgtEl>
                                          <p:spTgt spid="180"/>
                                        </p:tgtEl>
                                        <p:attrNameLst>
                                          <p:attrName>ppt_w</p:attrName>
                                        </p:attrNameLst>
                                      </p:cBhvr>
                                      <p:tavLst>
                                        <p:tav tm="0">
                                          <p:val>
                                            <p:fltVal val="0"/>
                                          </p:val>
                                        </p:tav>
                                        <p:tav tm="100000">
                                          <p:val>
                                            <p:strVal val="#ppt_w"/>
                                          </p:val>
                                        </p:tav>
                                      </p:tavLst>
                                    </p:anim>
                                    <p:anim calcmode="lin" valueType="num">
                                      <p:cBhvr>
                                        <p:cTn id="412" dur="500" fill="hold"/>
                                        <p:tgtEl>
                                          <p:spTgt spid="180"/>
                                        </p:tgtEl>
                                        <p:attrNameLst>
                                          <p:attrName>ppt_h</p:attrName>
                                        </p:attrNameLst>
                                      </p:cBhvr>
                                      <p:tavLst>
                                        <p:tav tm="0">
                                          <p:val>
                                            <p:fltVal val="0"/>
                                          </p:val>
                                        </p:tav>
                                        <p:tav tm="100000">
                                          <p:val>
                                            <p:strVal val="#ppt_h"/>
                                          </p:val>
                                        </p:tav>
                                      </p:tavLst>
                                    </p:anim>
                                    <p:animEffect transition="in" filter="fade">
                                      <p:cBhvr>
                                        <p:cTn id="413" dur="500"/>
                                        <p:tgtEl>
                                          <p:spTgt spid="180"/>
                                        </p:tgtEl>
                                      </p:cBhvr>
                                    </p:animEffect>
                                  </p:childTnLst>
                                </p:cTn>
                              </p:par>
                              <p:par>
                                <p:cTn id="414" presetID="53" presetClass="entr" presetSubtype="16" fill="hold" grpId="0" nodeType="withEffect">
                                  <p:stCondLst>
                                    <p:cond delay="0"/>
                                  </p:stCondLst>
                                  <p:childTnLst>
                                    <p:set>
                                      <p:cBhvr>
                                        <p:cTn id="415" dur="1" fill="hold">
                                          <p:stCondLst>
                                            <p:cond delay="0"/>
                                          </p:stCondLst>
                                        </p:cTn>
                                        <p:tgtEl>
                                          <p:spTgt spid="181"/>
                                        </p:tgtEl>
                                        <p:attrNameLst>
                                          <p:attrName>style.visibility</p:attrName>
                                        </p:attrNameLst>
                                      </p:cBhvr>
                                      <p:to>
                                        <p:strVal val="visible"/>
                                      </p:to>
                                    </p:set>
                                    <p:anim calcmode="lin" valueType="num">
                                      <p:cBhvr>
                                        <p:cTn id="416" dur="500" fill="hold"/>
                                        <p:tgtEl>
                                          <p:spTgt spid="181"/>
                                        </p:tgtEl>
                                        <p:attrNameLst>
                                          <p:attrName>ppt_w</p:attrName>
                                        </p:attrNameLst>
                                      </p:cBhvr>
                                      <p:tavLst>
                                        <p:tav tm="0">
                                          <p:val>
                                            <p:fltVal val="0"/>
                                          </p:val>
                                        </p:tav>
                                        <p:tav tm="100000">
                                          <p:val>
                                            <p:strVal val="#ppt_w"/>
                                          </p:val>
                                        </p:tav>
                                      </p:tavLst>
                                    </p:anim>
                                    <p:anim calcmode="lin" valueType="num">
                                      <p:cBhvr>
                                        <p:cTn id="417" dur="500" fill="hold"/>
                                        <p:tgtEl>
                                          <p:spTgt spid="181"/>
                                        </p:tgtEl>
                                        <p:attrNameLst>
                                          <p:attrName>ppt_h</p:attrName>
                                        </p:attrNameLst>
                                      </p:cBhvr>
                                      <p:tavLst>
                                        <p:tav tm="0">
                                          <p:val>
                                            <p:fltVal val="0"/>
                                          </p:val>
                                        </p:tav>
                                        <p:tav tm="100000">
                                          <p:val>
                                            <p:strVal val="#ppt_h"/>
                                          </p:val>
                                        </p:tav>
                                      </p:tavLst>
                                    </p:anim>
                                    <p:animEffect transition="in" filter="fade">
                                      <p:cBhvr>
                                        <p:cTn id="418" dur="500"/>
                                        <p:tgtEl>
                                          <p:spTgt spid="181"/>
                                        </p:tgtEl>
                                      </p:cBhvr>
                                    </p:animEffect>
                                  </p:childTnLst>
                                </p:cTn>
                              </p:par>
                              <p:par>
                                <p:cTn id="419" presetID="53" presetClass="entr" presetSubtype="16" fill="hold" grpId="0" nodeType="withEffect">
                                  <p:stCondLst>
                                    <p:cond delay="0"/>
                                  </p:stCondLst>
                                  <p:childTnLst>
                                    <p:set>
                                      <p:cBhvr>
                                        <p:cTn id="420" dur="1" fill="hold">
                                          <p:stCondLst>
                                            <p:cond delay="0"/>
                                          </p:stCondLst>
                                        </p:cTn>
                                        <p:tgtEl>
                                          <p:spTgt spid="182"/>
                                        </p:tgtEl>
                                        <p:attrNameLst>
                                          <p:attrName>style.visibility</p:attrName>
                                        </p:attrNameLst>
                                      </p:cBhvr>
                                      <p:to>
                                        <p:strVal val="visible"/>
                                      </p:to>
                                    </p:set>
                                    <p:anim calcmode="lin" valueType="num">
                                      <p:cBhvr>
                                        <p:cTn id="421" dur="500" fill="hold"/>
                                        <p:tgtEl>
                                          <p:spTgt spid="182"/>
                                        </p:tgtEl>
                                        <p:attrNameLst>
                                          <p:attrName>ppt_w</p:attrName>
                                        </p:attrNameLst>
                                      </p:cBhvr>
                                      <p:tavLst>
                                        <p:tav tm="0">
                                          <p:val>
                                            <p:fltVal val="0"/>
                                          </p:val>
                                        </p:tav>
                                        <p:tav tm="100000">
                                          <p:val>
                                            <p:strVal val="#ppt_w"/>
                                          </p:val>
                                        </p:tav>
                                      </p:tavLst>
                                    </p:anim>
                                    <p:anim calcmode="lin" valueType="num">
                                      <p:cBhvr>
                                        <p:cTn id="422" dur="500" fill="hold"/>
                                        <p:tgtEl>
                                          <p:spTgt spid="182"/>
                                        </p:tgtEl>
                                        <p:attrNameLst>
                                          <p:attrName>ppt_h</p:attrName>
                                        </p:attrNameLst>
                                      </p:cBhvr>
                                      <p:tavLst>
                                        <p:tav tm="0">
                                          <p:val>
                                            <p:fltVal val="0"/>
                                          </p:val>
                                        </p:tav>
                                        <p:tav tm="100000">
                                          <p:val>
                                            <p:strVal val="#ppt_h"/>
                                          </p:val>
                                        </p:tav>
                                      </p:tavLst>
                                    </p:anim>
                                    <p:animEffect transition="in" filter="fade">
                                      <p:cBhvr>
                                        <p:cTn id="423" dur="500"/>
                                        <p:tgtEl>
                                          <p:spTgt spid="182"/>
                                        </p:tgtEl>
                                      </p:cBhvr>
                                    </p:animEffect>
                                  </p:childTnLst>
                                </p:cTn>
                              </p:par>
                              <p:par>
                                <p:cTn id="424" presetID="53" presetClass="entr" presetSubtype="16" fill="hold" grpId="0" nodeType="withEffect">
                                  <p:stCondLst>
                                    <p:cond delay="0"/>
                                  </p:stCondLst>
                                  <p:childTnLst>
                                    <p:set>
                                      <p:cBhvr>
                                        <p:cTn id="425" dur="1" fill="hold">
                                          <p:stCondLst>
                                            <p:cond delay="0"/>
                                          </p:stCondLst>
                                        </p:cTn>
                                        <p:tgtEl>
                                          <p:spTgt spid="183"/>
                                        </p:tgtEl>
                                        <p:attrNameLst>
                                          <p:attrName>style.visibility</p:attrName>
                                        </p:attrNameLst>
                                      </p:cBhvr>
                                      <p:to>
                                        <p:strVal val="visible"/>
                                      </p:to>
                                    </p:set>
                                    <p:anim calcmode="lin" valueType="num">
                                      <p:cBhvr>
                                        <p:cTn id="426" dur="500" fill="hold"/>
                                        <p:tgtEl>
                                          <p:spTgt spid="183"/>
                                        </p:tgtEl>
                                        <p:attrNameLst>
                                          <p:attrName>ppt_w</p:attrName>
                                        </p:attrNameLst>
                                      </p:cBhvr>
                                      <p:tavLst>
                                        <p:tav tm="0">
                                          <p:val>
                                            <p:fltVal val="0"/>
                                          </p:val>
                                        </p:tav>
                                        <p:tav tm="100000">
                                          <p:val>
                                            <p:strVal val="#ppt_w"/>
                                          </p:val>
                                        </p:tav>
                                      </p:tavLst>
                                    </p:anim>
                                    <p:anim calcmode="lin" valueType="num">
                                      <p:cBhvr>
                                        <p:cTn id="427" dur="500" fill="hold"/>
                                        <p:tgtEl>
                                          <p:spTgt spid="183"/>
                                        </p:tgtEl>
                                        <p:attrNameLst>
                                          <p:attrName>ppt_h</p:attrName>
                                        </p:attrNameLst>
                                      </p:cBhvr>
                                      <p:tavLst>
                                        <p:tav tm="0">
                                          <p:val>
                                            <p:fltVal val="0"/>
                                          </p:val>
                                        </p:tav>
                                        <p:tav tm="100000">
                                          <p:val>
                                            <p:strVal val="#ppt_h"/>
                                          </p:val>
                                        </p:tav>
                                      </p:tavLst>
                                    </p:anim>
                                    <p:animEffect transition="in" filter="fade">
                                      <p:cBhvr>
                                        <p:cTn id="428" dur="500"/>
                                        <p:tgtEl>
                                          <p:spTgt spid="183"/>
                                        </p:tgtEl>
                                      </p:cBhvr>
                                    </p:animEffect>
                                  </p:childTnLst>
                                </p:cTn>
                              </p:par>
                              <p:par>
                                <p:cTn id="429" presetID="53" presetClass="entr" presetSubtype="16" fill="hold" grpId="0" nodeType="withEffect">
                                  <p:stCondLst>
                                    <p:cond delay="0"/>
                                  </p:stCondLst>
                                  <p:childTnLst>
                                    <p:set>
                                      <p:cBhvr>
                                        <p:cTn id="430" dur="1" fill="hold">
                                          <p:stCondLst>
                                            <p:cond delay="0"/>
                                          </p:stCondLst>
                                        </p:cTn>
                                        <p:tgtEl>
                                          <p:spTgt spid="184"/>
                                        </p:tgtEl>
                                        <p:attrNameLst>
                                          <p:attrName>style.visibility</p:attrName>
                                        </p:attrNameLst>
                                      </p:cBhvr>
                                      <p:to>
                                        <p:strVal val="visible"/>
                                      </p:to>
                                    </p:set>
                                    <p:anim calcmode="lin" valueType="num">
                                      <p:cBhvr>
                                        <p:cTn id="431" dur="500" fill="hold"/>
                                        <p:tgtEl>
                                          <p:spTgt spid="184"/>
                                        </p:tgtEl>
                                        <p:attrNameLst>
                                          <p:attrName>ppt_w</p:attrName>
                                        </p:attrNameLst>
                                      </p:cBhvr>
                                      <p:tavLst>
                                        <p:tav tm="0">
                                          <p:val>
                                            <p:fltVal val="0"/>
                                          </p:val>
                                        </p:tav>
                                        <p:tav tm="100000">
                                          <p:val>
                                            <p:strVal val="#ppt_w"/>
                                          </p:val>
                                        </p:tav>
                                      </p:tavLst>
                                    </p:anim>
                                    <p:anim calcmode="lin" valueType="num">
                                      <p:cBhvr>
                                        <p:cTn id="432" dur="500" fill="hold"/>
                                        <p:tgtEl>
                                          <p:spTgt spid="184"/>
                                        </p:tgtEl>
                                        <p:attrNameLst>
                                          <p:attrName>ppt_h</p:attrName>
                                        </p:attrNameLst>
                                      </p:cBhvr>
                                      <p:tavLst>
                                        <p:tav tm="0">
                                          <p:val>
                                            <p:fltVal val="0"/>
                                          </p:val>
                                        </p:tav>
                                        <p:tav tm="100000">
                                          <p:val>
                                            <p:strVal val="#ppt_h"/>
                                          </p:val>
                                        </p:tav>
                                      </p:tavLst>
                                    </p:anim>
                                    <p:animEffect transition="in" filter="fade">
                                      <p:cBhvr>
                                        <p:cTn id="433" dur="500"/>
                                        <p:tgtEl>
                                          <p:spTgt spid="184"/>
                                        </p:tgtEl>
                                      </p:cBhvr>
                                    </p:animEffect>
                                  </p:childTnLst>
                                </p:cTn>
                              </p:par>
                              <p:par>
                                <p:cTn id="434" presetID="53" presetClass="entr" presetSubtype="16" fill="hold" grpId="0" nodeType="withEffect">
                                  <p:stCondLst>
                                    <p:cond delay="0"/>
                                  </p:stCondLst>
                                  <p:childTnLst>
                                    <p:set>
                                      <p:cBhvr>
                                        <p:cTn id="435" dur="1" fill="hold">
                                          <p:stCondLst>
                                            <p:cond delay="0"/>
                                          </p:stCondLst>
                                        </p:cTn>
                                        <p:tgtEl>
                                          <p:spTgt spid="185"/>
                                        </p:tgtEl>
                                        <p:attrNameLst>
                                          <p:attrName>style.visibility</p:attrName>
                                        </p:attrNameLst>
                                      </p:cBhvr>
                                      <p:to>
                                        <p:strVal val="visible"/>
                                      </p:to>
                                    </p:set>
                                    <p:anim calcmode="lin" valueType="num">
                                      <p:cBhvr>
                                        <p:cTn id="436" dur="500" fill="hold"/>
                                        <p:tgtEl>
                                          <p:spTgt spid="185"/>
                                        </p:tgtEl>
                                        <p:attrNameLst>
                                          <p:attrName>ppt_w</p:attrName>
                                        </p:attrNameLst>
                                      </p:cBhvr>
                                      <p:tavLst>
                                        <p:tav tm="0">
                                          <p:val>
                                            <p:fltVal val="0"/>
                                          </p:val>
                                        </p:tav>
                                        <p:tav tm="100000">
                                          <p:val>
                                            <p:strVal val="#ppt_w"/>
                                          </p:val>
                                        </p:tav>
                                      </p:tavLst>
                                    </p:anim>
                                    <p:anim calcmode="lin" valueType="num">
                                      <p:cBhvr>
                                        <p:cTn id="437" dur="500" fill="hold"/>
                                        <p:tgtEl>
                                          <p:spTgt spid="185"/>
                                        </p:tgtEl>
                                        <p:attrNameLst>
                                          <p:attrName>ppt_h</p:attrName>
                                        </p:attrNameLst>
                                      </p:cBhvr>
                                      <p:tavLst>
                                        <p:tav tm="0">
                                          <p:val>
                                            <p:fltVal val="0"/>
                                          </p:val>
                                        </p:tav>
                                        <p:tav tm="100000">
                                          <p:val>
                                            <p:strVal val="#ppt_h"/>
                                          </p:val>
                                        </p:tav>
                                      </p:tavLst>
                                    </p:anim>
                                    <p:animEffect transition="in" filter="fade">
                                      <p:cBhvr>
                                        <p:cTn id="438" dur="500"/>
                                        <p:tgtEl>
                                          <p:spTgt spid="185"/>
                                        </p:tgtEl>
                                      </p:cBhvr>
                                    </p:animEffect>
                                  </p:childTnLst>
                                </p:cTn>
                              </p:par>
                              <p:par>
                                <p:cTn id="439" presetID="53" presetClass="entr" presetSubtype="16" fill="hold" grpId="0" nodeType="withEffect">
                                  <p:stCondLst>
                                    <p:cond delay="0"/>
                                  </p:stCondLst>
                                  <p:childTnLst>
                                    <p:set>
                                      <p:cBhvr>
                                        <p:cTn id="440" dur="1" fill="hold">
                                          <p:stCondLst>
                                            <p:cond delay="0"/>
                                          </p:stCondLst>
                                        </p:cTn>
                                        <p:tgtEl>
                                          <p:spTgt spid="186"/>
                                        </p:tgtEl>
                                        <p:attrNameLst>
                                          <p:attrName>style.visibility</p:attrName>
                                        </p:attrNameLst>
                                      </p:cBhvr>
                                      <p:to>
                                        <p:strVal val="visible"/>
                                      </p:to>
                                    </p:set>
                                    <p:anim calcmode="lin" valueType="num">
                                      <p:cBhvr>
                                        <p:cTn id="441" dur="500" fill="hold"/>
                                        <p:tgtEl>
                                          <p:spTgt spid="186"/>
                                        </p:tgtEl>
                                        <p:attrNameLst>
                                          <p:attrName>ppt_w</p:attrName>
                                        </p:attrNameLst>
                                      </p:cBhvr>
                                      <p:tavLst>
                                        <p:tav tm="0">
                                          <p:val>
                                            <p:fltVal val="0"/>
                                          </p:val>
                                        </p:tav>
                                        <p:tav tm="100000">
                                          <p:val>
                                            <p:strVal val="#ppt_w"/>
                                          </p:val>
                                        </p:tav>
                                      </p:tavLst>
                                    </p:anim>
                                    <p:anim calcmode="lin" valueType="num">
                                      <p:cBhvr>
                                        <p:cTn id="442" dur="500" fill="hold"/>
                                        <p:tgtEl>
                                          <p:spTgt spid="186"/>
                                        </p:tgtEl>
                                        <p:attrNameLst>
                                          <p:attrName>ppt_h</p:attrName>
                                        </p:attrNameLst>
                                      </p:cBhvr>
                                      <p:tavLst>
                                        <p:tav tm="0">
                                          <p:val>
                                            <p:fltVal val="0"/>
                                          </p:val>
                                        </p:tav>
                                        <p:tav tm="100000">
                                          <p:val>
                                            <p:strVal val="#ppt_h"/>
                                          </p:val>
                                        </p:tav>
                                      </p:tavLst>
                                    </p:anim>
                                    <p:animEffect transition="in" filter="fade">
                                      <p:cBhvr>
                                        <p:cTn id="443" dur="500"/>
                                        <p:tgtEl>
                                          <p:spTgt spid="186"/>
                                        </p:tgtEl>
                                      </p:cBhvr>
                                    </p:animEffect>
                                  </p:childTnLst>
                                </p:cTn>
                              </p:par>
                              <p:par>
                                <p:cTn id="444" presetID="53" presetClass="entr" presetSubtype="16" fill="hold" grpId="0" nodeType="withEffect">
                                  <p:stCondLst>
                                    <p:cond delay="0"/>
                                  </p:stCondLst>
                                  <p:childTnLst>
                                    <p:set>
                                      <p:cBhvr>
                                        <p:cTn id="445" dur="1" fill="hold">
                                          <p:stCondLst>
                                            <p:cond delay="0"/>
                                          </p:stCondLst>
                                        </p:cTn>
                                        <p:tgtEl>
                                          <p:spTgt spid="187"/>
                                        </p:tgtEl>
                                        <p:attrNameLst>
                                          <p:attrName>style.visibility</p:attrName>
                                        </p:attrNameLst>
                                      </p:cBhvr>
                                      <p:to>
                                        <p:strVal val="visible"/>
                                      </p:to>
                                    </p:set>
                                    <p:anim calcmode="lin" valueType="num">
                                      <p:cBhvr>
                                        <p:cTn id="446" dur="500" fill="hold"/>
                                        <p:tgtEl>
                                          <p:spTgt spid="187"/>
                                        </p:tgtEl>
                                        <p:attrNameLst>
                                          <p:attrName>ppt_w</p:attrName>
                                        </p:attrNameLst>
                                      </p:cBhvr>
                                      <p:tavLst>
                                        <p:tav tm="0">
                                          <p:val>
                                            <p:fltVal val="0"/>
                                          </p:val>
                                        </p:tav>
                                        <p:tav tm="100000">
                                          <p:val>
                                            <p:strVal val="#ppt_w"/>
                                          </p:val>
                                        </p:tav>
                                      </p:tavLst>
                                    </p:anim>
                                    <p:anim calcmode="lin" valueType="num">
                                      <p:cBhvr>
                                        <p:cTn id="447" dur="500" fill="hold"/>
                                        <p:tgtEl>
                                          <p:spTgt spid="187"/>
                                        </p:tgtEl>
                                        <p:attrNameLst>
                                          <p:attrName>ppt_h</p:attrName>
                                        </p:attrNameLst>
                                      </p:cBhvr>
                                      <p:tavLst>
                                        <p:tav tm="0">
                                          <p:val>
                                            <p:fltVal val="0"/>
                                          </p:val>
                                        </p:tav>
                                        <p:tav tm="100000">
                                          <p:val>
                                            <p:strVal val="#ppt_h"/>
                                          </p:val>
                                        </p:tav>
                                      </p:tavLst>
                                    </p:anim>
                                    <p:animEffect transition="in" filter="fade">
                                      <p:cBhvr>
                                        <p:cTn id="448" dur="500"/>
                                        <p:tgtEl>
                                          <p:spTgt spid="187"/>
                                        </p:tgtEl>
                                      </p:cBhvr>
                                    </p:animEffect>
                                  </p:childTnLst>
                                </p:cTn>
                              </p:par>
                              <p:par>
                                <p:cTn id="449" presetID="53" presetClass="entr" presetSubtype="16" fill="hold" grpId="0" nodeType="withEffect">
                                  <p:stCondLst>
                                    <p:cond delay="0"/>
                                  </p:stCondLst>
                                  <p:childTnLst>
                                    <p:set>
                                      <p:cBhvr>
                                        <p:cTn id="450" dur="1" fill="hold">
                                          <p:stCondLst>
                                            <p:cond delay="0"/>
                                          </p:stCondLst>
                                        </p:cTn>
                                        <p:tgtEl>
                                          <p:spTgt spid="188"/>
                                        </p:tgtEl>
                                        <p:attrNameLst>
                                          <p:attrName>style.visibility</p:attrName>
                                        </p:attrNameLst>
                                      </p:cBhvr>
                                      <p:to>
                                        <p:strVal val="visible"/>
                                      </p:to>
                                    </p:set>
                                    <p:anim calcmode="lin" valueType="num">
                                      <p:cBhvr>
                                        <p:cTn id="451" dur="500" fill="hold"/>
                                        <p:tgtEl>
                                          <p:spTgt spid="188"/>
                                        </p:tgtEl>
                                        <p:attrNameLst>
                                          <p:attrName>ppt_w</p:attrName>
                                        </p:attrNameLst>
                                      </p:cBhvr>
                                      <p:tavLst>
                                        <p:tav tm="0">
                                          <p:val>
                                            <p:fltVal val="0"/>
                                          </p:val>
                                        </p:tav>
                                        <p:tav tm="100000">
                                          <p:val>
                                            <p:strVal val="#ppt_w"/>
                                          </p:val>
                                        </p:tav>
                                      </p:tavLst>
                                    </p:anim>
                                    <p:anim calcmode="lin" valueType="num">
                                      <p:cBhvr>
                                        <p:cTn id="452" dur="500" fill="hold"/>
                                        <p:tgtEl>
                                          <p:spTgt spid="188"/>
                                        </p:tgtEl>
                                        <p:attrNameLst>
                                          <p:attrName>ppt_h</p:attrName>
                                        </p:attrNameLst>
                                      </p:cBhvr>
                                      <p:tavLst>
                                        <p:tav tm="0">
                                          <p:val>
                                            <p:fltVal val="0"/>
                                          </p:val>
                                        </p:tav>
                                        <p:tav tm="100000">
                                          <p:val>
                                            <p:strVal val="#ppt_h"/>
                                          </p:val>
                                        </p:tav>
                                      </p:tavLst>
                                    </p:anim>
                                    <p:animEffect transition="in" filter="fade">
                                      <p:cBhvr>
                                        <p:cTn id="453" dur="500"/>
                                        <p:tgtEl>
                                          <p:spTgt spid="188"/>
                                        </p:tgtEl>
                                      </p:cBhvr>
                                    </p:animEffect>
                                  </p:childTnLst>
                                </p:cTn>
                              </p:par>
                              <p:par>
                                <p:cTn id="454" presetID="53" presetClass="entr" presetSubtype="16" fill="hold" grpId="0" nodeType="withEffect">
                                  <p:stCondLst>
                                    <p:cond delay="0"/>
                                  </p:stCondLst>
                                  <p:childTnLst>
                                    <p:set>
                                      <p:cBhvr>
                                        <p:cTn id="455" dur="1" fill="hold">
                                          <p:stCondLst>
                                            <p:cond delay="0"/>
                                          </p:stCondLst>
                                        </p:cTn>
                                        <p:tgtEl>
                                          <p:spTgt spid="189"/>
                                        </p:tgtEl>
                                        <p:attrNameLst>
                                          <p:attrName>style.visibility</p:attrName>
                                        </p:attrNameLst>
                                      </p:cBhvr>
                                      <p:to>
                                        <p:strVal val="visible"/>
                                      </p:to>
                                    </p:set>
                                    <p:anim calcmode="lin" valueType="num">
                                      <p:cBhvr>
                                        <p:cTn id="456" dur="500" fill="hold"/>
                                        <p:tgtEl>
                                          <p:spTgt spid="189"/>
                                        </p:tgtEl>
                                        <p:attrNameLst>
                                          <p:attrName>ppt_w</p:attrName>
                                        </p:attrNameLst>
                                      </p:cBhvr>
                                      <p:tavLst>
                                        <p:tav tm="0">
                                          <p:val>
                                            <p:fltVal val="0"/>
                                          </p:val>
                                        </p:tav>
                                        <p:tav tm="100000">
                                          <p:val>
                                            <p:strVal val="#ppt_w"/>
                                          </p:val>
                                        </p:tav>
                                      </p:tavLst>
                                    </p:anim>
                                    <p:anim calcmode="lin" valueType="num">
                                      <p:cBhvr>
                                        <p:cTn id="457" dur="500" fill="hold"/>
                                        <p:tgtEl>
                                          <p:spTgt spid="189"/>
                                        </p:tgtEl>
                                        <p:attrNameLst>
                                          <p:attrName>ppt_h</p:attrName>
                                        </p:attrNameLst>
                                      </p:cBhvr>
                                      <p:tavLst>
                                        <p:tav tm="0">
                                          <p:val>
                                            <p:fltVal val="0"/>
                                          </p:val>
                                        </p:tav>
                                        <p:tav tm="100000">
                                          <p:val>
                                            <p:strVal val="#ppt_h"/>
                                          </p:val>
                                        </p:tav>
                                      </p:tavLst>
                                    </p:anim>
                                    <p:animEffect transition="in" filter="fade">
                                      <p:cBhvr>
                                        <p:cTn id="458" dur="500"/>
                                        <p:tgtEl>
                                          <p:spTgt spid="189"/>
                                        </p:tgtEl>
                                      </p:cBhvr>
                                    </p:animEffect>
                                  </p:childTnLst>
                                </p:cTn>
                              </p:par>
                              <p:par>
                                <p:cTn id="459" presetID="53" presetClass="entr" presetSubtype="16" fill="hold" grpId="0" nodeType="withEffect">
                                  <p:stCondLst>
                                    <p:cond delay="0"/>
                                  </p:stCondLst>
                                  <p:childTnLst>
                                    <p:set>
                                      <p:cBhvr>
                                        <p:cTn id="460" dur="1" fill="hold">
                                          <p:stCondLst>
                                            <p:cond delay="0"/>
                                          </p:stCondLst>
                                        </p:cTn>
                                        <p:tgtEl>
                                          <p:spTgt spid="190"/>
                                        </p:tgtEl>
                                        <p:attrNameLst>
                                          <p:attrName>style.visibility</p:attrName>
                                        </p:attrNameLst>
                                      </p:cBhvr>
                                      <p:to>
                                        <p:strVal val="visible"/>
                                      </p:to>
                                    </p:set>
                                    <p:anim calcmode="lin" valueType="num">
                                      <p:cBhvr>
                                        <p:cTn id="461" dur="500" fill="hold"/>
                                        <p:tgtEl>
                                          <p:spTgt spid="190"/>
                                        </p:tgtEl>
                                        <p:attrNameLst>
                                          <p:attrName>ppt_w</p:attrName>
                                        </p:attrNameLst>
                                      </p:cBhvr>
                                      <p:tavLst>
                                        <p:tav tm="0">
                                          <p:val>
                                            <p:fltVal val="0"/>
                                          </p:val>
                                        </p:tav>
                                        <p:tav tm="100000">
                                          <p:val>
                                            <p:strVal val="#ppt_w"/>
                                          </p:val>
                                        </p:tav>
                                      </p:tavLst>
                                    </p:anim>
                                    <p:anim calcmode="lin" valueType="num">
                                      <p:cBhvr>
                                        <p:cTn id="462" dur="500" fill="hold"/>
                                        <p:tgtEl>
                                          <p:spTgt spid="190"/>
                                        </p:tgtEl>
                                        <p:attrNameLst>
                                          <p:attrName>ppt_h</p:attrName>
                                        </p:attrNameLst>
                                      </p:cBhvr>
                                      <p:tavLst>
                                        <p:tav tm="0">
                                          <p:val>
                                            <p:fltVal val="0"/>
                                          </p:val>
                                        </p:tav>
                                        <p:tav tm="100000">
                                          <p:val>
                                            <p:strVal val="#ppt_h"/>
                                          </p:val>
                                        </p:tav>
                                      </p:tavLst>
                                    </p:anim>
                                    <p:animEffect transition="in" filter="fade">
                                      <p:cBhvr>
                                        <p:cTn id="463" dur="500"/>
                                        <p:tgtEl>
                                          <p:spTgt spid="190"/>
                                        </p:tgtEl>
                                      </p:cBhvr>
                                    </p:animEffect>
                                  </p:childTnLst>
                                </p:cTn>
                              </p:par>
                              <p:par>
                                <p:cTn id="464" presetID="53" presetClass="entr" presetSubtype="16" fill="hold" grpId="0" nodeType="withEffect">
                                  <p:stCondLst>
                                    <p:cond delay="0"/>
                                  </p:stCondLst>
                                  <p:childTnLst>
                                    <p:set>
                                      <p:cBhvr>
                                        <p:cTn id="465" dur="1" fill="hold">
                                          <p:stCondLst>
                                            <p:cond delay="0"/>
                                          </p:stCondLst>
                                        </p:cTn>
                                        <p:tgtEl>
                                          <p:spTgt spid="191"/>
                                        </p:tgtEl>
                                        <p:attrNameLst>
                                          <p:attrName>style.visibility</p:attrName>
                                        </p:attrNameLst>
                                      </p:cBhvr>
                                      <p:to>
                                        <p:strVal val="visible"/>
                                      </p:to>
                                    </p:set>
                                    <p:anim calcmode="lin" valueType="num">
                                      <p:cBhvr>
                                        <p:cTn id="466" dur="500" fill="hold"/>
                                        <p:tgtEl>
                                          <p:spTgt spid="191"/>
                                        </p:tgtEl>
                                        <p:attrNameLst>
                                          <p:attrName>ppt_w</p:attrName>
                                        </p:attrNameLst>
                                      </p:cBhvr>
                                      <p:tavLst>
                                        <p:tav tm="0">
                                          <p:val>
                                            <p:fltVal val="0"/>
                                          </p:val>
                                        </p:tav>
                                        <p:tav tm="100000">
                                          <p:val>
                                            <p:strVal val="#ppt_w"/>
                                          </p:val>
                                        </p:tav>
                                      </p:tavLst>
                                    </p:anim>
                                    <p:anim calcmode="lin" valueType="num">
                                      <p:cBhvr>
                                        <p:cTn id="467" dur="500" fill="hold"/>
                                        <p:tgtEl>
                                          <p:spTgt spid="191"/>
                                        </p:tgtEl>
                                        <p:attrNameLst>
                                          <p:attrName>ppt_h</p:attrName>
                                        </p:attrNameLst>
                                      </p:cBhvr>
                                      <p:tavLst>
                                        <p:tav tm="0">
                                          <p:val>
                                            <p:fltVal val="0"/>
                                          </p:val>
                                        </p:tav>
                                        <p:tav tm="100000">
                                          <p:val>
                                            <p:strVal val="#ppt_h"/>
                                          </p:val>
                                        </p:tav>
                                      </p:tavLst>
                                    </p:anim>
                                    <p:animEffect transition="in" filter="fade">
                                      <p:cBhvr>
                                        <p:cTn id="468" dur="500"/>
                                        <p:tgtEl>
                                          <p:spTgt spid="191"/>
                                        </p:tgtEl>
                                      </p:cBhvr>
                                    </p:animEffect>
                                  </p:childTnLst>
                                </p:cTn>
                              </p:par>
                              <p:par>
                                <p:cTn id="469" presetID="53" presetClass="entr" presetSubtype="16" fill="hold" grpId="0" nodeType="withEffect">
                                  <p:stCondLst>
                                    <p:cond delay="0"/>
                                  </p:stCondLst>
                                  <p:childTnLst>
                                    <p:set>
                                      <p:cBhvr>
                                        <p:cTn id="470" dur="1" fill="hold">
                                          <p:stCondLst>
                                            <p:cond delay="0"/>
                                          </p:stCondLst>
                                        </p:cTn>
                                        <p:tgtEl>
                                          <p:spTgt spid="192"/>
                                        </p:tgtEl>
                                        <p:attrNameLst>
                                          <p:attrName>style.visibility</p:attrName>
                                        </p:attrNameLst>
                                      </p:cBhvr>
                                      <p:to>
                                        <p:strVal val="visible"/>
                                      </p:to>
                                    </p:set>
                                    <p:anim calcmode="lin" valueType="num">
                                      <p:cBhvr>
                                        <p:cTn id="471" dur="500" fill="hold"/>
                                        <p:tgtEl>
                                          <p:spTgt spid="192"/>
                                        </p:tgtEl>
                                        <p:attrNameLst>
                                          <p:attrName>ppt_w</p:attrName>
                                        </p:attrNameLst>
                                      </p:cBhvr>
                                      <p:tavLst>
                                        <p:tav tm="0">
                                          <p:val>
                                            <p:fltVal val="0"/>
                                          </p:val>
                                        </p:tav>
                                        <p:tav tm="100000">
                                          <p:val>
                                            <p:strVal val="#ppt_w"/>
                                          </p:val>
                                        </p:tav>
                                      </p:tavLst>
                                    </p:anim>
                                    <p:anim calcmode="lin" valueType="num">
                                      <p:cBhvr>
                                        <p:cTn id="472" dur="500" fill="hold"/>
                                        <p:tgtEl>
                                          <p:spTgt spid="192"/>
                                        </p:tgtEl>
                                        <p:attrNameLst>
                                          <p:attrName>ppt_h</p:attrName>
                                        </p:attrNameLst>
                                      </p:cBhvr>
                                      <p:tavLst>
                                        <p:tav tm="0">
                                          <p:val>
                                            <p:fltVal val="0"/>
                                          </p:val>
                                        </p:tav>
                                        <p:tav tm="100000">
                                          <p:val>
                                            <p:strVal val="#ppt_h"/>
                                          </p:val>
                                        </p:tav>
                                      </p:tavLst>
                                    </p:anim>
                                    <p:animEffect transition="in" filter="fade">
                                      <p:cBhvr>
                                        <p:cTn id="473" dur="500"/>
                                        <p:tgtEl>
                                          <p:spTgt spid="192"/>
                                        </p:tgtEl>
                                      </p:cBhvr>
                                    </p:animEffect>
                                  </p:childTnLst>
                                </p:cTn>
                              </p:par>
                              <p:par>
                                <p:cTn id="474" presetID="53" presetClass="entr" presetSubtype="16" fill="hold" grpId="0" nodeType="withEffect">
                                  <p:stCondLst>
                                    <p:cond delay="0"/>
                                  </p:stCondLst>
                                  <p:childTnLst>
                                    <p:set>
                                      <p:cBhvr>
                                        <p:cTn id="475" dur="1" fill="hold">
                                          <p:stCondLst>
                                            <p:cond delay="0"/>
                                          </p:stCondLst>
                                        </p:cTn>
                                        <p:tgtEl>
                                          <p:spTgt spid="193"/>
                                        </p:tgtEl>
                                        <p:attrNameLst>
                                          <p:attrName>style.visibility</p:attrName>
                                        </p:attrNameLst>
                                      </p:cBhvr>
                                      <p:to>
                                        <p:strVal val="visible"/>
                                      </p:to>
                                    </p:set>
                                    <p:anim calcmode="lin" valueType="num">
                                      <p:cBhvr>
                                        <p:cTn id="476" dur="500" fill="hold"/>
                                        <p:tgtEl>
                                          <p:spTgt spid="193"/>
                                        </p:tgtEl>
                                        <p:attrNameLst>
                                          <p:attrName>ppt_w</p:attrName>
                                        </p:attrNameLst>
                                      </p:cBhvr>
                                      <p:tavLst>
                                        <p:tav tm="0">
                                          <p:val>
                                            <p:fltVal val="0"/>
                                          </p:val>
                                        </p:tav>
                                        <p:tav tm="100000">
                                          <p:val>
                                            <p:strVal val="#ppt_w"/>
                                          </p:val>
                                        </p:tav>
                                      </p:tavLst>
                                    </p:anim>
                                    <p:anim calcmode="lin" valueType="num">
                                      <p:cBhvr>
                                        <p:cTn id="477" dur="500" fill="hold"/>
                                        <p:tgtEl>
                                          <p:spTgt spid="193"/>
                                        </p:tgtEl>
                                        <p:attrNameLst>
                                          <p:attrName>ppt_h</p:attrName>
                                        </p:attrNameLst>
                                      </p:cBhvr>
                                      <p:tavLst>
                                        <p:tav tm="0">
                                          <p:val>
                                            <p:fltVal val="0"/>
                                          </p:val>
                                        </p:tav>
                                        <p:tav tm="100000">
                                          <p:val>
                                            <p:strVal val="#ppt_h"/>
                                          </p:val>
                                        </p:tav>
                                      </p:tavLst>
                                    </p:anim>
                                    <p:animEffect transition="in" filter="fade">
                                      <p:cBhvr>
                                        <p:cTn id="478" dur="500"/>
                                        <p:tgtEl>
                                          <p:spTgt spid="193"/>
                                        </p:tgtEl>
                                      </p:cBhvr>
                                    </p:animEffect>
                                  </p:childTnLst>
                                </p:cTn>
                              </p:par>
                              <p:par>
                                <p:cTn id="479" presetID="53" presetClass="entr" presetSubtype="16" fill="hold" grpId="0" nodeType="withEffect">
                                  <p:stCondLst>
                                    <p:cond delay="0"/>
                                  </p:stCondLst>
                                  <p:childTnLst>
                                    <p:set>
                                      <p:cBhvr>
                                        <p:cTn id="480" dur="1" fill="hold">
                                          <p:stCondLst>
                                            <p:cond delay="0"/>
                                          </p:stCondLst>
                                        </p:cTn>
                                        <p:tgtEl>
                                          <p:spTgt spid="194"/>
                                        </p:tgtEl>
                                        <p:attrNameLst>
                                          <p:attrName>style.visibility</p:attrName>
                                        </p:attrNameLst>
                                      </p:cBhvr>
                                      <p:to>
                                        <p:strVal val="visible"/>
                                      </p:to>
                                    </p:set>
                                    <p:anim calcmode="lin" valueType="num">
                                      <p:cBhvr>
                                        <p:cTn id="481" dur="500" fill="hold"/>
                                        <p:tgtEl>
                                          <p:spTgt spid="194"/>
                                        </p:tgtEl>
                                        <p:attrNameLst>
                                          <p:attrName>ppt_w</p:attrName>
                                        </p:attrNameLst>
                                      </p:cBhvr>
                                      <p:tavLst>
                                        <p:tav tm="0">
                                          <p:val>
                                            <p:fltVal val="0"/>
                                          </p:val>
                                        </p:tav>
                                        <p:tav tm="100000">
                                          <p:val>
                                            <p:strVal val="#ppt_w"/>
                                          </p:val>
                                        </p:tav>
                                      </p:tavLst>
                                    </p:anim>
                                    <p:anim calcmode="lin" valueType="num">
                                      <p:cBhvr>
                                        <p:cTn id="482" dur="500" fill="hold"/>
                                        <p:tgtEl>
                                          <p:spTgt spid="194"/>
                                        </p:tgtEl>
                                        <p:attrNameLst>
                                          <p:attrName>ppt_h</p:attrName>
                                        </p:attrNameLst>
                                      </p:cBhvr>
                                      <p:tavLst>
                                        <p:tav tm="0">
                                          <p:val>
                                            <p:fltVal val="0"/>
                                          </p:val>
                                        </p:tav>
                                        <p:tav tm="100000">
                                          <p:val>
                                            <p:strVal val="#ppt_h"/>
                                          </p:val>
                                        </p:tav>
                                      </p:tavLst>
                                    </p:anim>
                                    <p:animEffect transition="in" filter="fade">
                                      <p:cBhvr>
                                        <p:cTn id="483" dur="500"/>
                                        <p:tgtEl>
                                          <p:spTgt spid="194"/>
                                        </p:tgtEl>
                                      </p:cBhvr>
                                    </p:animEffect>
                                  </p:childTnLst>
                                </p:cTn>
                              </p:par>
                              <p:par>
                                <p:cTn id="484" presetID="53" presetClass="entr" presetSubtype="16" fill="hold" grpId="0" nodeType="withEffect">
                                  <p:stCondLst>
                                    <p:cond delay="0"/>
                                  </p:stCondLst>
                                  <p:childTnLst>
                                    <p:set>
                                      <p:cBhvr>
                                        <p:cTn id="485" dur="1" fill="hold">
                                          <p:stCondLst>
                                            <p:cond delay="0"/>
                                          </p:stCondLst>
                                        </p:cTn>
                                        <p:tgtEl>
                                          <p:spTgt spid="195"/>
                                        </p:tgtEl>
                                        <p:attrNameLst>
                                          <p:attrName>style.visibility</p:attrName>
                                        </p:attrNameLst>
                                      </p:cBhvr>
                                      <p:to>
                                        <p:strVal val="visible"/>
                                      </p:to>
                                    </p:set>
                                    <p:anim calcmode="lin" valueType="num">
                                      <p:cBhvr>
                                        <p:cTn id="486" dur="500" fill="hold"/>
                                        <p:tgtEl>
                                          <p:spTgt spid="195"/>
                                        </p:tgtEl>
                                        <p:attrNameLst>
                                          <p:attrName>ppt_w</p:attrName>
                                        </p:attrNameLst>
                                      </p:cBhvr>
                                      <p:tavLst>
                                        <p:tav tm="0">
                                          <p:val>
                                            <p:fltVal val="0"/>
                                          </p:val>
                                        </p:tav>
                                        <p:tav tm="100000">
                                          <p:val>
                                            <p:strVal val="#ppt_w"/>
                                          </p:val>
                                        </p:tav>
                                      </p:tavLst>
                                    </p:anim>
                                    <p:anim calcmode="lin" valueType="num">
                                      <p:cBhvr>
                                        <p:cTn id="487" dur="500" fill="hold"/>
                                        <p:tgtEl>
                                          <p:spTgt spid="195"/>
                                        </p:tgtEl>
                                        <p:attrNameLst>
                                          <p:attrName>ppt_h</p:attrName>
                                        </p:attrNameLst>
                                      </p:cBhvr>
                                      <p:tavLst>
                                        <p:tav tm="0">
                                          <p:val>
                                            <p:fltVal val="0"/>
                                          </p:val>
                                        </p:tav>
                                        <p:tav tm="100000">
                                          <p:val>
                                            <p:strVal val="#ppt_h"/>
                                          </p:val>
                                        </p:tav>
                                      </p:tavLst>
                                    </p:anim>
                                    <p:animEffect transition="in" filter="fade">
                                      <p:cBhvr>
                                        <p:cTn id="488" dur="500"/>
                                        <p:tgtEl>
                                          <p:spTgt spid="195"/>
                                        </p:tgtEl>
                                      </p:cBhvr>
                                    </p:animEffect>
                                  </p:childTnLst>
                                </p:cTn>
                              </p:par>
                              <p:par>
                                <p:cTn id="489" presetID="53" presetClass="entr" presetSubtype="16" fill="hold" grpId="0" nodeType="withEffect">
                                  <p:stCondLst>
                                    <p:cond delay="0"/>
                                  </p:stCondLst>
                                  <p:childTnLst>
                                    <p:set>
                                      <p:cBhvr>
                                        <p:cTn id="490" dur="1" fill="hold">
                                          <p:stCondLst>
                                            <p:cond delay="0"/>
                                          </p:stCondLst>
                                        </p:cTn>
                                        <p:tgtEl>
                                          <p:spTgt spid="196"/>
                                        </p:tgtEl>
                                        <p:attrNameLst>
                                          <p:attrName>style.visibility</p:attrName>
                                        </p:attrNameLst>
                                      </p:cBhvr>
                                      <p:to>
                                        <p:strVal val="visible"/>
                                      </p:to>
                                    </p:set>
                                    <p:anim calcmode="lin" valueType="num">
                                      <p:cBhvr>
                                        <p:cTn id="491" dur="500" fill="hold"/>
                                        <p:tgtEl>
                                          <p:spTgt spid="196"/>
                                        </p:tgtEl>
                                        <p:attrNameLst>
                                          <p:attrName>ppt_w</p:attrName>
                                        </p:attrNameLst>
                                      </p:cBhvr>
                                      <p:tavLst>
                                        <p:tav tm="0">
                                          <p:val>
                                            <p:fltVal val="0"/>
                                          </p:val>
                                        </p:tav>
                                        <p:tav tm="100000">
                                          <p:val>
                                            <p:strVal val="#ppt_w"/>
                                          </p:val>
                                        </p:tav>
                                      </p:tavLst>
                                    </p:anim>
                                    <p:anim calcmode="lin" valueType="num">
                                      <p:cBhvr>
                                        <p:cTn id="492" dur="500" fill="hold"/>
                                        <p:tgtEl>
                                          <p:spTgt spid="196"/>
                                        </p:tgtEl>
                                        <p:attrNameLst>
                                          <p:attrName>ppt_h</p:attrName>
                                        </p:attrNameLst>
                                      </p:cBhvr>
                                      <p:tavLst>
                                        <p:tav tm="0">
                                          <p:val>
                                            <p:fltVal val="0"/>
                                          </p:val>
                                        </p:tav>
                                        <p:tav tm="100000">
                                          <p:val>
                                            <p:strVal val="#ppt_h"/>
                                          </p:val>
                                        </p:tav>
                                      </p:tavLst>
                                    </p:anim>
                                    <p:animEffect transition="in" filter="fade">
                                      <p:cBhvr>
                                        <p:cTn id="493" dur="500"/>
                                        <p:tgtEl>
                                          <p:spTgt spid="196"/>
                                        </p:tgtEl>
                                      </p:cBhvr>
                                    </p:animEffect>
                                  </p:childTnLst>
                                </p:cTn>
                              </p:par>
                              <p:par>
                                <p:cTn id="494" presetID="53" presetClass="entr" presetSubtype="16" fill="hold" grpId="0" nodeType="withEffect">
                                  <p:stCondLst>
                                    <p:cond delay="0"/>
                                  </p:stCondLst>
                                  <p:childTnLst>
                                    <p:set>
                                      <p:cBhvr>
                                        <p:cTn id="495" dur="1" fill="hold">
                                          <p:stCondLst>
                                            <p:cond delay="0"/>
                                          </p:stCondLst>
                                        </p:cTn>
                                        <p:tgtEl>
                                          <p:spTgt spid="197"/>
                                        </p:tgtEl>
                                        <p:attrNameLst>
                                          <p:attrName>style.visibility</p:attrName>
                                        </p:attrNameLst>
                                      </p:cBhvr>
                                      <p:to>
                                        <p:strVal val="visible"/>
                                      </p:to>
                                    </p:set>
                                    <p:anim calcmode="lin" valueType="num">
                                      <p:cBhvr>
                                        <p:cTn id="496" dur="500" fill="hold"/>
                                        <p:tgtEl>
                                          <p:spTgt spid="197"/>
                                        </p:tgtEl>
                                        <p:attrNameLst>
                                          <p:attrName>ppt_w</p:attrName>
                                        </p:attrNameLst>
                                      </p:cBhvr>
                                      <p:tavLst>
                                        <p:tav tm="0">
                                          <p:val>
                                            <p:fltVal val="0"/>
                                          </p:val>
                                        </p:tav>
                                        <p:tav tm="100000">
                                          <p:val>
                                            <p:strVal val="#ppt_w"/>
                                          </p:val>
                                        </p:tav>
                                      </p:tavLst>
                                    </p:anim>
                                    <p:anim calcmode="lin" valueType="num">
                                      <p:cBhvr>
                                        <p:cTn id="497" dur="500" fill="hold"/>
                                        <p:tgtEl>
                                          <p:spTgt spid="197"/>
                                        </p:tgtEl>
                                        <p:attrNameLst>
                                          <p:attrName>ppt_h</p:attrName>
                                        </p:attrNameLst>
                                      </p:cBhvr>
                                      <p:tavLst>
                                        <p:tav tm="0">
                                          <p:val>
                                            <p:fltVal val="0"/>
                                          </p:val>
                                        </p:tav>
                                        <p:tav tm="100000">
                                          <p:val>
                                            <p:strVal val="#ppt_h"/>
                                          </p:val>
                                        </p:tav>
                                      </p:tavLst>
                                    </p:anim>
                                    <p:animEffect transition="in" filter="fade">
                                      <p:cBhvr>
                                        <p:cTn id="498" dur="500"/>
                                        <p:tgtEl>
                                          <p:spTgt spid="197"/>
                                        </p:tgtEl>
                                      </p:cBhvr>
                                    </p:animEffect>
                                  </p:childTnLst>
                                </p:cTn>
                              </p:par>
                              <p:par>
                                <p:cTn id="499" presetID="53" presetClass="entr" presetSubtype="16" fill="hold" grpId="0" nodeType="withEffect">
                                  <p:stCondLst>
                                    <p:cond delay="0"/>
                                  </p:stCondLst>
                                  <p:childTnLst>
                                    <p:set>
                                      <p:cBhvr>
                                        <p:cTn id="500" dur="1" fill="hold">
                                          <p:stCondLst>
                                            <p:cond delay="0"/>
                                          </p:stCondLst>
                                        </p:cTn>
                                        <p:tgtEl>
                                          <p:spTgt spid="198"/>
                                        </p:tgtEl>
                                        <p:attrNameLst>
                                          <p:attrName>style.visibility</p:attrName>
                                        </p:attrNameLst>
                                      </p:cBhvr>
                                      <p:to>
                                        <p:strVal val="visible"/>
                                      </p:to>
                                    </p:set>
                                    <p:anim calcmode="lin" valueType="num">
                                      <p:cBhvr>
                                        <p:cTn id="501" dur="500" fill="hold"/>
                                        <p:tgtEl>
                                          <p:spTgt spid="198"/>
                                        </p:tgtEl>
                                        <p:attrNameLst>
                                          <p:attrName>ppt_w</p:attrName>
                                        </p:attrNameLst>
                                      </p:cBhvr>
                                      <p:tavLst>
                                        <p:tav tm="0">
                                          <p:val>
                                            <p:fltVal val="0"/>
                                          </p:val>
                                        </p:tav>
                                        <p:tav tm="100000">
                                          <p:val>
                                            <p:strVal val="#ppt_w"/>
                                          </p:val>
                                        </p:tav>
                                      </p:tavLst>
                                    </p:anim>
                                    <p:anim calcmode="lin" valueType="num">
                                      <p:cBhvr>
                                        <p:cTn id="502" dur="500" fill="hold"/>
                                        <p:tgtEl>
                                          <p:spTgt spid="198"/>
                                        </p:tgtEl>
                                        <p:attrNameLst>
                                          <p:attrName>ppt_h</p:attrName>
                                        </p:attrNameLst>
                                      </p:cBhvr>
                                      <p:tavLst>
                                        <p:tav tm="0">
                                          <p:val>
                                            <p:fltVal val="0"/>
                                          </p:val>
                                        </p:tav>
                                        <p:tav tm="100000">
                                          <p:val>
                                            <p:strVal val="#ppt_h"/>
                                          </p:val>
                                        </p:tav>
                                      </p:tavLst>
                                    </p:anim>
                                    <p:animEffect transition="in" filter="fade">
                                      <p:cBhvr>
                                        <p:cTn id="503" dur="500"/>
                                        <p:tgtEl>
                                          <p:spTgt spid="198"/>
                                        </p:tgtEl>
                                      </p:cBhvr>
                                    </p:animEffect>
                                  </p:childTnLst>
                                </p:cTn>
                              </p:par>
                              <p:par>
                                <p:cTn id="504" presetID="53" presetClass="entr" presetSubtype="16" fill="hold" grpId="0" nodeType="withEffect">
                                  <p:stCondLst>
                                    <p:cond delay="0"/>
                                  </p:stCondLst>
                                  <p:childTnLst>
                                    <p:set>
                                      <p:cBhvr>
                                        <p:cTn id="505" dur="1" fill="hold">
                                          <p:stCondLst>
                                            <p:cond delay="0"/>
                                          </p:stCondLst>
                                        </p:cTn>
                                        <p:tgtEl>
                                          <p:spTgt spid="199"/>
                                        </p:tgtEl>
                                        <p:attrNameLst>
                                          <p:attrName>style.visibility</p:attrName>
                                        </p:attrNameLst>
                                      </p:cBhvr>
                                      <p:to>
                                        <p:strVal val="visible"/>
                                      </p:to>
                                    </p:set>
                                    <p:anim calcmode="lin" valueType="num">
                                      <p:cBhvr>
                                        <p:cTn id="506" dur="500" fill="hold"/>
                                        <p:tgtEl>
                                          <p:spTgt spid="199"/>
                                        </p:tgtEl>
                                        <p:attrNameLst>
                                          <p:attrName>ppt_w</p:attrName>
                                        </p:attrNameLst>
                                      </p:cBhvr>
                                      <p:tavLst>
                                        <p:tav tm="0">
                                          <p:val>
                                            <p:fltVal val="0"/>
                                          </p:val>
                                        </p:tav>
                                        <p:tav tm="100000">
                                          <p:val>
                                            <p:strVal val="#ppt_w"/>
                                          </p:val>
                                        </p:tav>
                                      </p:tavLst>
                                    </p:anim>
                                    <p:anim calcmode="lin" valueType="num">
                                      <p:cBhvr>
                                        <p:cTn id="507" dur="500" fill="hold"/>
                                        <p:tgtEl>
                                          <p:spTgt spid="199"/>
                                        </p:tgtEl>
                                        <p:attrNameLst>
                                          <p:attrName>ppt_h</p:attrName>
                                        </p:attrNameLst>
                                      </p:cBhvr>
                                      <p:tavLst>
                                        <p:tav tm="0">
                                          <p:val>
                                            <p:fltVal val="0"/>
                                          </p:val>
                                        </p:tav>
                                        <p:tav tm="100000">
                                          <p:val>
                                            <p:strVal val="#ppt_h"/>
                                          </p:val>
                                        </p:tav>
                                      </p:tavLst>
                                    </p:anim>
                                    <p:animEffect transition="in" filter="fade">
                                      <p:cBhvr>
                                        <p:cTn id="508" dur="500"/>
                                        <p:tgtEl>
                                          <p:spTgt spid="199"/>
                                        </p:tgtEl>
                                      </p:cBhvr>
                                    </p:animEffect>
                                  </p:childTnLst>
                                </p:cTn>
                              </p:par>
                              <p:par>
                                <p:cTn id="509" presetID="53" presetClass="entr" presetSubtype="16" fill="hold" grpId="0" nodeType="withEffect">
                                  <p:stCondLst>
                                    <p:cond delay="0"/>
                                  </p:stCondLst>
                                  <p:childTnLst>
                                    <p:set>
                                      <p:cBhvr>
                                        <p:cTn id="510" dur="1" fill="hold">
                                          <p:stCondLst>
                                            <p:cond delay="0"/>
                                          </p:stCondLst>
                                        </p:cTn>
                                        <p:tgtEl>
                                          <p:spTgt spid="200"/>
                                        </p:tgtEl>
                                        <p:attrNameLst>
                                          <p:attrName>style.visibility</p:attrName>
                                        </p:attrNameLst>
                                      </p:cBhvr>
                                      <p:to>
                                        <p:strVal val="visible"/>
                                      </p:to>
                                    </p:set>
                                    <p:anim calcmode="lin" valueType="num">
                                      <p:cBhvr>
                                        <p:cTn id="511" dur="500" fill="hold"/>
                                        <p:tgtEl>
                                          <p:spTgt spid="200"/>
                                        </p:tgtEl>
                                        <p:attrNameLst>
                                          <p:attrName>ppt_w</p:attrName>
                                        </p:attrNameLst>
                                      </p:cBhvr>
                                      <p:tavLst>
                                        <p:tav tm="0">
                                          <p:val>
                                            <p:fltVal val="0"/>
                                          </p:val>
                                        </p:tav>
                                        <p:tav tm="100000">
                                          <p:val>
                                            <p:strVal val="#ppt_w"/>
                                          </p:val>
                                        </p:tav>
                                      </p:tavLst>
                                    </p:anim>
                                    <p:anim calcmode="lin" valueType="num">
                                      <p:cBhvr>
                                        <p:cTn id="512" dur="500" fill="hold"/>
                                        <p:tgtEl>
                                          <p:spTgt spid="200"/>
                                        </p:tgtEl>
                                        <p:attrNameLst>
                                          <p:attrName>ppt_h</p:attrName>
                                        </p:attrNameLst>
                                      </p:cBhvr>
                                      <p:tavLst>
                                        <p:tav tm="0">
                                          <p:val>
                                            <p:fltVal val="0"/>
                                          </p:val>
                                        </p:tav>
                                        <p:tav tm="100000">
                                          <p:val>
                                            <p:strVal val="#ppt_h"/>
                                          </p:val>
                                        </p:tav>
                                      </p:tavLst>
                                    </p:anim>
                                    <p:animEffect transition="in" filter="fade">
                                      <p:cBhvr>
                                        <p:cTn id="513" dur="500"/>
                                        <p:tgtEl>
                                          <p:spTgt spid="200"/>
                                        </p:tgtEl>
                                      </p:cBhvr>
                                    </p:animEffect>
                                  </p:childTnLst>
                                </p:cTn>
                              </p:par>
                              <p:par>
                                <p:cTn id="514" presetID="53" presetClass="entr" presetSubtype="16" fill="hold" grpId="0" nodeType="withEffect">
                                  <p:stCondLst>
                                    <p:cond delay="0"/>
                                  </p:stCondLst>
                                  <p:childTnLst>
                                    <p:set>
                                      <p:cBhvr>
                                        <p:cTn id="515" dur="1" fill="hold">
                                          <p:stCondLst>
                                            <p:cond delay="0"/>
                                          </p:stCondLst>
                                        </p:cTn>
                                        <p:tgtEl>
                                          <p:spTgt spid="201"/>
                                        </p:tgtEl>
                                        <p:attrNameLst>
                                          <p:attrName>style.visibility</p:attrName>
                                        </p:attrNameLst>
                                      </p:cBhvr>
                                      <p:to>
                                        <p:strVal val="visible"/>
                                      </p:to>
                                    </p:set>
                                    <p:anim calcmode="lin" valueType="num">
                                      <p:cBhvr>
                                        <p:cTn id="516" dur="500" fill="hold"/>
                                        <p:tgtEl>
                                          <p:spTgt spid="201"/>
                                        </p:tgtEl>
                                        <p:attrNameLst>
                                          <p:attrName>ppt_w</p:attrName>
                                        </p:attrNameLst>
                                      </p:cBhvr>
                                      <p:tavLst>
                                        <p:tav tm="0">
                                          <p:val>
                                            <p:fltVal val="0"/>
                                          </p:val>
                                        </p:tav>
                                        <p:tav tm="100000">
                                          <p:val>
                                            <p:strVal val="#ppt_w"/>
                                          </p:val>
                                        </p:tav>
                                      </p:tavLst>
                                    </p:anim>
                                    <p:anim calcmode="lin" valueType="num">
                                      <p:cBhvr>
                                        <p:cTn id="517" dur="500" fill="hold"/>
                                        <p:tgtEl>
                                          <p:spTgt spid="201"/>
                                        </p:tgtEl>
                                        <p:attrNameLst>
                                          <p:attrName>ppt_h</p:attrName>
                                        </p:attrNameLst>
                                      </p:cBhvr>
                                      <p:tavLst>
                                        <p:tav tm="0">
                                          <p:val>
                                            <p:fltVal val="0"/>
                                          </p:val>
                                        </p:tav>
                                        <p:tav tm="100000">
                                          <p:val>
                                            <p:strVal val="#ppt_h"/>
                                          </p:val>
                                        </p:tav>
                                      </p:tavLst>
                                    </p:anim>
                                    <p:animEffect transition="in" filter="fade">
                                      <p:cBhvr>
                                        <p:cTn id="518" dur="500"/>
                                        <p:tgtEl>
                                          <p:spTgt spid="201"/>
                                        </p:tgtEl>
                                      </p:cBhvr>
                                    </p:animEffect>
                                  </p:childTnLst>
                                </p:cTn>
                              </p:par>
                              <p:par>
                                <p:cTn id="519" presetID="53" presetClass="entr" presetSubtype="16" fill="hold" grpId="0" nodeType="withEffect">
                                  <p:stCondLst>
                                    <p:cond delay="0"/>
                                  </p:stCondLst>
                                  <p:childTnLst>
                                    <p:set>
                                      <p:cBhvr>
                                        <p:cTn id="520" dur="1" fill="hold">
                                          <p:stCondLst>
                                            <p:cond delay="0"/>
                                          </p:stCondLst>
                                        </p:cTn>
                                        <p:tgtEl>
                                          <p:spTgt spid="202"/>
                                        </p:tgtEl>
                                        <p:attrNameLst>
                                          <p:attrName>style.visibility</p:attrName>
                                        </p:attrNameLst>
                                      </p:cBhvr>
                                      <p:to>
                                        <p:strVal val="visible"/>
                                      </p:to>
                                    </p:set>
                                    <p:anim calcmode="lin" valueType="num">
                                      <p:cBhvr>
                                        <p:cTn id="521" dur="500" fill="hold"/>
                                        <p:tgtEl>
                                          <p:spTgt spid="202"/>
                                        </p:tgtEl>
                                        <p:attrNameLst>
                                          <p:attrName>ppt_w</p:attrName>
                                        </p:attrNameLst>
                                      </p:cBhvr>
                                      <p:tavLst>
                                        <p:tav tm="0">
                                          <p:val>
                                            <p:fltVal val="0"/>
                                          </p:val>
                                        </p:tav>
                                        <p:tav tm="100000">
                                          <p:val>
                                            <p:strVal val="#ppt_w"/>
                                          </p:val>
                                        </p:tav>
                                      </p:tavLst>
                                    </p:anim>
                                    <p:anim calcmode="lin" valueType="num">
                                      <p:cBhvr>
                                        <p:cTn id="522" dur="500" fill="hold"/>
                                        <p:tgtEl>
                                          <p:spTgt spid="202"/>
                                        </p:tgtEl>
                                        <p:attrNameLst>
                                          <p:attrName>ppt_h</p:attrName>
                                        </p:attrNameLst>
                                      </p:cBhvr>
                                      <p:tavLst>
                                        <p:tav tm="0">
                                          <p:val>
                                            <p:fltVal val="0"/>
                                          </p:val>
                                        </p:tav>
                                        <p:tav tm="100000">
                                          <p:val>
                                            <p:strVal val="#ppt_h"/>
                                          </p:val>
                                        </p:tav>
                                      </p:tavLst>
                                    </p:anim>
                                    <p:animEffect transition="in" filter="fade">
                                      <p:cBhvr>
                                        <p:cTn id="523" dur="500"/>
                                        <p:tgtEl>
                                          <p:spTgt spid="202"/>
                                        </p:tgtEl>
                                      </p:cBhvr>
                                    </p:animEffect>
                                  </p:childTnLst>
                                </p:cTn>
                              </p:par>
                              <p:par>
                                <p:cTn id="524" presetID="53" presetClass="entr" presetSubtype="16" fill="hold" grpId="0" nodeType="withEffect">
                                  <p:stCondLst>
                                    <p:cond delay="0"/>
                                  </p:stCondLst>
                                  <p:childTnLst>
                                    <p:set>
                                      <p:cBhvr>
                                        <p:cTn id="525" dur="1" fill="hold">
                                          <p:stCondLst>
                                            <p:cond delay="0"/>
                                          </p:stCondLst>
                                        </p:cTn>
                                        <p:tgtEl>
                                          <p:spTgt spid="203"/>
                                        </p:tgtEl>
                                        <p:attrNameLst>
                                          <p:attrName>style.visibility</p:attrName>
                                        </p:attrNameLst>
                                      </p:cBhvr>
                                      <p:to>
                                        <p:strVal val="visible"/>
                                      </p:to>
                                    </p:set>
                                    <p:anim calcmode="lin" valueType="num">
                                      <p:cBhvr>
                                        <p:cTn id="526" dur="500" fill="hold"/>
                                        <p:tgtEl>
                                          <p:spTgt spid="203"/>
                                        </p:tgtEl>
                                        <p:attrNameLst>
                                          <p:attrName>ppt_w</p:attrName>
                                        </p:attrNameLst>
                                      </p:cBhvr>
                                      <p:tavLst>
                                        <p:tav tm="0">
                                          <p:val>
                                            <p:fltVal val="0"/>
                                          </p:val>
                                        </p:tav>
                                        <p:tav tm="100000">
                                          <p:val>
                                            <p:strVal val="#ppt_w"/>
                                          </p:val>
                                        </p:tav>
                                      </p:tavLst>
                                    </p:anim>
                                    <p:anim calcmode="lin" valueType="num">
                                      <p:cBhvr>
                                        <p:cTn id="527" dur="500" fill="hold"/>
                                        <p:tgtEl>
                                          <p:spTgt spid="203"/>
                                        </p:tgtEl>
                                        <p:attrNameLst>
                                          <p:attrName>ppt_h</p:attrName>
                                        </p:attrNameLst>
                                      </p:cBhvr>
                                      <p:tavLst>
                                        <p:tav tm="0">
                                          <p:val>
                                            <p:fltVal val="0"/>
                                          </p:val>
                                        </p:tav>
                                        <p:tav tm="100000">
                                          <p:val>
                                            <p:strVal val="#ppt_h"/>
                                          </p:val>
                                        </p:tav>
                                      </p:tavLst>
                                    </p:anim>
                                    <p:animEffect transition="in" filter="fade">
                                      <p:cBhvr>
                                        <p:cTn id="528" dur="500"/>
                                        <p:tgtEl>
                                          <p:spTgt spid="203"/>
                                        </p:tgtEl>
                                      </p:cBhvr>
                                    </p:animEffect>
                                  </p:childTnLst>
                                </p:cTn>
                              </p:par>
                              <p:par>
                                <p:cTn id="529" presetID="53" presetClass="entr" presetSubtype="16" fill="hold" grpId="0" nodeType="withEffect">
                                  <p:stCondLst>
                                    <p:cond delay="0"/>
                                  </p:stCondLst>
                                  <p:childTnLst>
                                    <p:set>
                                      <p:cBhvr>
                                        <p:cTn id="530" dur="1" fill="hold">
                                          <p:stCondLst>
                                            <p:cond delay="0"/>
                                          </p:stCondLst>
                                        </p:cTn>
                                        <p:tgtEl>
                                          <p:spTgt spid="204"/>
                                        </p:tgtEl>
                                        <p:attrNameLst>
                                          <p:attrName>style.visibility</p:attrName>
                                        </p:attrNameLst>
                                      </p:cBhvr>
                                      <p:to>
                                        <p:strVal val="visible"/>
                                      </p:to>
                                    </p:set>
                                    <p:anim calcmode="lin" valueType="num">
                                      <p:cBhvr>
                                        <p:cTn id="531" dur="500" fill="hold"/>
                                        <p:tgtEl>
                                          <p:spTgt spid="204"/>
                                        </p:tgtEl>
                                        <p:attrNameLst>
                                          <p:attrName>ppt_w</p:attrName>
                                        </p:attrNameLst>
                                      </p:cBhvr>
                                      <p:tavLst>
                                        <p:tav tm="0">
                                          <p:val>
                                            <p:fltVal val="0"/>
                                          </p:val>
                                        </p:tav>
                                        <p:tav tm="100000">
                                          <p:val>
                                            <p:strVal val="#ppt_w"/>
                                          </p:val>
                                        </p:tav>
                                      </p:tavLst>
                                    </p:anim>
                                    <p:anim calcmode="lin" valueType="num">
                                      <p:cBhvr>
                                        <p:cTn id="532" dur="500" fill="hold"/>
                                        <p:tgtEl>
                                          <p:spTgt spid="204"/>
                                        </p:tgtEl>
                                        <p:attrNameLst>
                                          <p:attrName>ppt_h</p:attrName>
                                        </p:attrNameLst>
                                      </p:cBhvr>
                                      <p:tavLst>
                                        <p:tav tm="0">
                                          <p:val>
                                            <p:fltVal val="0"/>
                                          </p:val>
                                        </p:tav>
                                        <p:tav tm="100000">
                                          <p:val>
                                            <p:strVal val="#ppt_h"/>
                                          </p:val>
                                        </p:tav>
                                      </p:tavLst>
                                    </p:anim>
                                    <p:animEffect transition="in" filter="fade">
                                      <p:cBhvr>
                                        <p:cTn id="533" dur="500"/>
                                        <p:tgtEl>
                                          <p:spTgt spid="204"/>
                                        </p:tgtEl>
                                      </p:cBhvr>
                                    </p:animEffect>
                                  </p:childTnLst>
                                </p:cTn>
                              </p:par>
                              <p:par>
                                <p:cTn id="534" presetID="53" presetClass="entr" presetSubtype="16" fill="hold" grpId="0" nodeType="withEffect">
                                  <p:stCondLst>
                                    <p:cond delay="0"/>
                                  </p:stCondLst>
                                  <p:childTnLst>
                                    <p:set>
                                      <p:cBhvr>
                                        <p:cTn id="535" dur="1" fill="hold">
                                          <p:stCondLst>
                                            <p:cond delay="0"/>
                                          </p:stCondLst>
                                        </p:cTn>
                                        <p:tgtEl>
                                          <p:spTgt spid="205"/>
                                        </p:tgtEl>
                                        <p:attrNameLst>
                                          <p:attrName>style.visibility</p:attrName>
                                        </p:attrNameLst>
                                      </p:cBhvr>
                                      <p:to>
                                        <p:strVal val="visible"/>
                                      </p:to>
                                    </p:set>
                                    <p:anim calcmode="lin" valueType="num">
                                      <p:cBhvr>
                                        <p:cTn id="536" dur="500" fill="hold"/>
                                        <p:tgtEl>
                                          <p:spTgt spid="205"/>
                                        </p:tgtEl>
                                        <p:attrNameLst>
                                          <p:attrName>ppt_w</p:attrName>
                                        </p:attrNameLst>
                                      </p:cBhvr>
                                      <p:tavLst>
                                        <p:tav tm="0">
                                          <p:val>
                                            <p:fltVal val="0"/>
                                          </p:val>
                                        </p:tav>
                                        <p:tav tm="100000">
                                          <p:val>
                                            <p:strVal val="#ppt_w"/>
                                          </p:val>
                                        </p:tav>
                                      </p:tavLst>
                                    </p:anim>
                                    <p:anim calcmode="lin" valueType="num">
                                      <p:cBhvr>
                                        <p:cTn id="537" dur="500" fill="hold"/>
                                        <p:tgtEl>
                                          <p:spTgt spid="205"/>
                                        </p:tgtEl>
                                        <p:attrNameLst>
                                          <p:attrName>ppt_h</p:attrName>
                                        </p:attrNameLst>
                                      </p:cBhvr>
                                      <p:tavLst>
                                        <p:tav tm="0">
                                          <p:val>
                                            <p:fltVal val="0"/>
                                          </p:val>
                                        </p:tav>
                                        <p:tav tm="100000">
                                          <p:val>
                                            <p:strVal val="#ppt_h"/>
                                          </p:val>
                                        </p:tav>
                                      </p:tavLst>
                                    </p:anim>
                                    <p:animEffect transition="in" filter="fade">
                                      <p:cBhvr>
                                        <p:cTn id="538" dur="500"/>
                                        <p:tgtEl>
                                          <p:spTgt spid="205"/>
                                        </p:tgtEl>
                                      </p:cBhvr>
                                    </p:animEffect>
                                  </p:childTnLst>
                                </p:cTn>
                              </p:par>
                              <p:par>
                                <p:cTn id="539" presetID="53" presetClass="entr" presetSubtype="16" fill="hold" grpId="0" nodeType="withEffect">
                                  <p:stCondLst>
                                    <p:cond delay="0"/>
                                  </p:stCondLst>
                                  <p:childTnLst>
                                    <p:set>
                                      <p:cBhvr>
                                        <p:cTn id="540" dur="1" fill="hold">
                                          <p:stCondLst>
                                            <p:cond delay="0"/>
                                          </p:stCondLst>
                                        </p:cTn>
                                        <p:tgtEl>
                                          <p:spTgt spid="206"/>
                                        </p:tgtEl>
                                        <p:attrNameLst>
                                          <p:attrName>style.visibility</p:attrName>
                                        </p:attrNameLst>
                                      </p:cBhvr>
                                      <p:to>
                                        <p:strVal val="visible"/>
                                      </p:to>
                                    </p:set>
                                    <p:anim calcmode="lin" valueType="num">
                                      <p:cBhvr>
                                        <p:cTn id="541" dur="500" fill="hold"/>
                                        <p:tgtEl>
                                          <p:spTgt spid="206"/>
                                        </p:tgtEl>
                                        <p:attrNameLst>
                                          <p:attrName>ppt_w</p:attrName>
                                        </p:attrNameLst>
                                      </p:cBhvr>
                                      <p:tavLst>
                                        <p:tav tm="0">
                                          <p:val>
                                            <p:fltVal val="0"/>
                                          </p:val>
                                        </p:tav>
                                        <p:tav tm="100000">
                                          <p:val>
                                            <p:strVal val="#ppt_w"/>
                                          </p:val>
                                        </p:tav>
                                      </p:tavLst>
                                    </p:anim>
                                    <p:anim calcmode="lin" valueType="num">
                                      <p:cBhvr>
                                        <p:cTn id="542" dur="500" fill="hold"/>
                                        <p:tgtEl>
                                          <p:spTgt spid="206"/>
                                        </p:tgtEl>
                                        <p:attrNameLst>
                                          <p:attrName>ppt_h</p:attrName>
                                        </p:attrNameLst>
                                      </p:cBhvr>
                                      <p:tavLst>
                                        <p:tav tm="0">
                                          <p:val>
                                            <p:fltVal val="0"/>
                                          </p:val>
                                        </p:tav>
                                        <p:tav tm="100000">
                                          <p:val>
                                            <p:strVal val="#ppt_h"/>
                                          </p:val>
                                        </p:tav>
                                      </p:tavLst>
                                    </p:anim>
                                    <p:animEffect transition="in" filter="fade">
                                      <p:cBhvr>
                                        <p:cTn id="543" dur="500"/>
                                        <p:tgtEl>
                                          <p:spTgt spid="206"/>
                                        </p:tgtEl>
                                      </p:cBhvr>
                                    </p:animEffect>
                                  </p:childTnLst>
                                </p:cTn>
                              </p:par>
                              <p:par>
                                <p:cTn id="544" presetID="53" presetClass="entr" presetSubtype="16" fill="hold" grpId="0" nodeType="withEffect">
                                  <p:stCondLst>
                                    <p:cond delay="0"/>
                                  </p:stCondLst>
                                  <p:childTnLst>
                                    <p:set>
                                      <p:cBhvr>
                                        <p:cTn id="545" dur="1" fill="hold">
                                          <p:stCondLst>
                                            <p:cond delay="0"/>
                                          </p:stCondLst>
                                        </p:cTn>
                                        <p:tgtEl>
                                          <p:spTgt spid="207"/>
                                        </p:tgtEl>
                                        <p:attrNameLst>
                                          <p:attrName>style.visibility</p:attrName>
                                        </p:attrNameLst>
                                      </p:cBhvr>
                                      <p:to>
                                        <p:strVal val="visible"/>
                                      </p:to>
                                    </p:set>
                                    <p:anim calcmode="lin" valueType="num">
                                      <p:cBhvr>
                                        <p:cTn id="546" dur="500" fill="hold"/>
                                        <p:tgtEl>
                                          <p:spTgt spid="207"/>
                                        </p:tgtEl>
                                        <p:attrNameLst>
                                          <p:attrName>ppt_w</p:attrName>
                                        </p:attrNameLst>
                                      </p:cBhvr>
                                      <p:tavLst>
                                        <p:tav tm="0">
                                          <p:val>
                                            <p:fltVal val="0"/>
                                          </p:val>
                                        </p:tav>
                                        <p:tav tm="100000">
                                          <p:val>
                                            <p:strVal val="#ppt_w"/>
                                          </p:val>
                                        </p:tav>
                                      </p:tavLst>
                                    </p:anim>
                                    <p:anim calcmode="lin" valueType="num">
                                      <p:cBhvr>
                                        <p:cTn id="547" dur="500" fill="hold"/>
                                        <p:tgtEl>
                                          <p:spTgt spid="207"/>
                                        </p:tgtEl>
                                        <p:attrNameLst>
                                          <p:attrName>ppt_h</p:attrName>
                                        </p:attrNameLst>
                                      </p:cBhvr>
                                      <p:tavLst>
                                        <p:tav tm="0">
                                          <p:val>
                                            <p:fltVal val="0"/>
                                          </p:val>
                                        </p:tav>
                                        <p:tav tm="100000">
                                          <p:val>
                                            <p:strVal val="#ppt_h"/>
                                          </p:val>
                                        </p:tav>
                                      </p:tavLst>
                                    </p:anim>
                                    <p:animEffect transition="in" filter="fade">
                                      <p:cBhvr>
                                        <p:cTn id="548" dur="500"/>
                                        <p:tgtEl>
                                          <p:spTgt spid="207"/>
                                        </p:tgtEl>
                                      </p:cBhvr>
                                    </p:animEffect>
                                  </p:childTnLst>
                                </p:cTn>
                              </p:par>
                              <p:par>
                                <p:cTn id="549" presetID="53" presetClass="entr" presetSubtype="16" fill="hold" grpId="0" nodeType="withEffect">
                                  <p:stCondLst>
                                    <p:cond delay="0"/>
                                  </p:stCondLst>
                                  <p:childTnLst>
                                    <p:set>
                                      <p:cBhvr>
                                        <p:cTn id="550" dur="1" fill="hold">
                                          <p:stCondLst>
                                            <p:cond delay="0"/>
                                          </p:stCondLst>
                                        </p:cTn>
                                        <p:tgtEl>
                                          <p:spTgt spid="208"/>
                                        </p:tgtEl>
                                        <p:attrNameLst>
                                          <p:attrName>style.visibility</p:attrName>
                                        </p:attrNameLst>
                                      </p:cBhvr>
                                      <p:to>
                                        <p:strVal val="visible"/>
                                      </p:to>
                                    </p:set>
                                    <p:anim calcmode="lin" valueType="num">
                                      <p:cBhvr>
                                        <p:cTn id="551" dur="500" fill="hold"/>
                                        <p:tgtEl>
                                          <p:spTgt spid="208"/>
                                        </p:tgtEl>
                                        <p:attrNameLst>
                                          <p:attrName>ppt_w</p:attrName>
                                        </p:attrNameLst>
                                      </p:cBhvr>
                                      <p:tavLst>
                                        <p:tav tm="0">
                                          <p:val>
                                            <p:fltVal val="0"/>
                                          </p:val>
                                        </p:tav>
                                        <p:tav tm="100000">
                                          <p:val>
                                            <p:strVal val="#ppt_w"/>
                                          </p:val>
                                        </p:tav>
                                      </p:tavLst>
                                    </p:anim>
                                    <p:anim calcmode="lin" valueType="num">
                                      <p:cBhvr>
                                        <p:cTn id="552" dur="500" fill="hold"/>
                                        <p:tgtEl>
                                          <p:spTgt spid="208"/>
                                        </p:tgtEl>
                                        <p:attrNameLst>
                                          <p:attrName>ppt_h</p:attrName>
                                        </p:attrNameLst>
                                      </p:cBhvr>
                                      <p:tavLst>
                                        <p:tav tm="0">
                                          <p:val>
                                            <p:fltVal val="0"/>
                                          </p:val>
                                        </p:tav>
                                        <p:tav tm="100000">
                                          <p:val>
                                            <p:strVal val="#ppt_h"/>
                                          </p:val>
                                        </p:tav>
                                      </p:tavLst>
                                    </p:anim>
                                    <p:animEffect transition="in" filter="fade">
                                      <p:cBhvr>
                                        <p:cTn id="553" dur="500"/>
                                        <p:tgtEl>
                                          <p:spTgt spid="208"/>
                                        </p:tgtEl>
                                      </p:cBhvr>
                                    </p:animEffect>
                                  </p:childTnLst>
                                </p:cTn>
                              </p:par>
                              <p:par>
                                <p:cTn id="554" presetID="53" presetClass="entr" presetSubtype="16" fill="hold" grpId="0" nodeType="withEffect">
                                  <p:stCondLst>
                                    <p:cond delay="0"/>
                                  </p:stCondLst>
                                  <p:childTnLst>
                                    <p:set>
                                      <p:cBhvr>
                                        <p:cTn id="555" dur="1" fill="hold">
                                          <p:stCondLst>
                                            <p:cond delay="0"/>
                                          </p:stCondLst>
                                        </p:cTn>
                                        <p:tgtEl>
                                          <p:spTgt spid="209"/>
                                        </p:tgtEl>
                                        <p:attrNameLst>
                                          <p:attrName>style.visibility</p:attrName>
                                        </p:attrNameLst>
                                      </p:cBhvr>
                                      <p:to>
                                        <p:strVal val="visible"/>
                                      </p:to>
                                    </p:set>
                                    <p:anim calcmode="lin" valueType="num">
                                      <p:cBhvr>
                                        <p:cTn id="556" dur="500" fill="hold"/>
                                        <p:tgtEl>
                                          <p:spTgt spid="209"/>
                                        </p:tgtEl>
                                        <p:attrNameLst>
                                          <p:attrName>ppt_w</p:attrName>
                                        </p:attrNameLst>
                                      </p:cBhvr>
                                      <p:tavLst>
                                        <p:tav tm="0">
                                          <p:val>
                                            <p:fltVal val="0"/>
                                          </p:val>
                                        </p:tav>
                                        <p:tav tm="100000">
                                          <p:val>
                                            <p:strVal val="#ppt_w"/>
                                          </p:val>
                                        </p:tav>
                                      </p:tavLst>
                                    </p:anim>
                                    <p:anim calcmode="lin" valueType="num">
                                      <p:cBhvr>
                                        <p:cTn id="557" dur="500" fill="hold"/>
                                        <p:tgtEl>
                                          <p:spTgt spid="209"/>
                                        </p:tgtEl>
                                        <p:attrNameLst>
                                          <p:attrName>ppt_h</p:attrName>
                                        </p:attrNameLst>
                                      </p:cBhvr>
                                      <p:tavLst>
                                        <p:tav tm="0">
                                          <p:val>
                                            <p:fltVal val="0"/>
                                          </p:val>
                                        </p:tav>
                                        <p:tav tm="100000">
                                          <p:val>
                                            <p:strVal val="#ppt_h"/>
                                          </p:val>
                                        </p:tav>
                                      </p:tavLst>
                                    </p:anim>
                                    <p:animEffect transition="in" filter="fade">
                                      <p:cBhvr>
                                        <p:cTn id="558" dur="500"/>
                                        <p:tgtEl>
                                          <p:spTgt spid="209"/>
                                        </p:tgtEl>
                                      </p:cBhvr>
                                    </p:animEffect>
                                  </p:childTnLst>
                                </p:cTn>
                              </p:par>
                              <p:par>
                                <p:cTn id="559" presetID="53" presetClass="entr" presetSubtype="16" fill="hold" grpId="0" nodeType="withEffect">
                                  <p:stCondLst>
                                    <p:cond delay="0"/>
                                  </p:stCondLst>
                                  <p:childTnLst>
                                    <p:set>
                                      <p:cBhvr>
                                        <p:cTn id="560" dur="1" fill="hold">
                                          <p:stCondLst>
                                            <p:cond delay="0"/>
                                          </p:stCondLst>
                                        </p:cTn>
                                        <p:tgtEl>
                                          <p:spTgt spid="210"/>
                                        </p:tgtEl>
                                        <p:attrNameLst>
                                          <p:attrName>style.visibility</p:attrName>
                                        </p:attrNameLst>
                                      </p:cBhvr>
                                      <p:to>
                                        <p:strVal val="visible"/>
                                      </p:to>
                                    </p:set>
                                    <p:anim calcmode="lin" valueType="num">
                                      <p:cBhvr>
                                        <p:cTn id="561" dur="500" fill="hold"/>
                                        <p:tgtEl>
                                          <p:spTgt spid="210"/>
                                        </p:tgtEl>
                                        <p:attrNameLst>
                                          <p:attrName>ppt_w</p:attrName>
                                        </p:attrNameLst>
                                      </p:cBhvr>
                                      <p:tavLst>
                                        <p:tav tm="0">
                                          <p:val>
                                            <p:fltVal val="0"/>
                                          </p:val>
                                        </p:tav>
                                        <p:tav tm="100000">
                                          <p:val>
                                            <p:strVal val="#ppt_w"/>
                                          </p:val>
                                        </p:tav>
                                      </p:tavLst>
                                    </p:anim>
                                    <p:anim calcmode="lin" valueType="num">
                                      <p:cBhvr>
                                        <p:cTn id="562" dur="500" fill="hold"/>
                                        <p:tgtEl>
                                          <p:spTgt spid="210"/>
                                        </p:tgtEl>
                                        <p:attrNameLst>
                                          <p:attrName>ppt_h</p:attrName>
                                        </p:attrNameLst>
                                      </p:cBhvr>
                                      <p:tavLst>
                                        <p:tav tm="0">
                                          <p:val>
                                            <p:fltVal val="0"/>
                                          </p:val>
                                        </p:tav>
                                        <p:tav tm="100000">
                                          <p:val>
                                            <p:strVal val="#ppt_h"/>
                                          </p:val>
                                        </p:tav>
                                      </p:tavLst>
                                    </p:anim>
                                    <p:animEffect transition="in" filter="fade">
                                      <p:cBhvr>
                                        <p:cTn id="563" dur="500"/>
                                        <p:tgtEl>
                                          <p:spTgt spid="210"/>
                                        </p:tgtEl>
                                      </p:cBhvr>
                                    </p:animEffect>
                                  </p:childTnLst>
                                </p:cTn>
                              </p:par>
                              <p:par>
                                <p:cTn id="564" presetID="53" presetClass="entr" presetSubtype="16" fill="hold" grpId="0" nodeType="withEffect">
                                  <p:stCondLst>
                                    <p:cond delay="0"/>
                                  </p:stCondLst>
                                  <p:childTnLst>
                                    <p:set>
                                      <p:cBhvr>
                                        <p:cTn id="565" dur="1" fill="hold">
                                          <p:stCondLst>
                                            <p:cond delay="0"/>
                                          </p:stCondLst>
                                        </p:cTn>
                                        <p:tgtEl>
                                          <p:spTgt spid="211"/>
                                        </p:tgtEl>
                                        <p:attrNameLst>
                                          <p:attrName>style.visibility</p:attrName>
                                        </p:attrNameLst>
                                      </p:cBhvr>
                                      <p:to>
                                        <p:strVal val="visible"/>
                                      </p:to>
                                    </p:set>
                                    <p:anim calcmode="lin" valueType="num">
                                      <p:cBhvr>
                                        <p:cTn id="566" dur="500" fill="hold"/>
                                        <p:tgtEl>
                                          <p:spTgt spid="211"/>
                                        </p:tgtEl>
                                        <p:attrNameLst>
                                          <p:attrName>ppt_w</p:attrName>
                                        </p:attrNameLst>
                                      </p:cBhvr>
                                      <p:tavLst>
                                        <p:tav tm="0">
                                          <p:val>
                                            <p:fltVal val="0"/>
                                          </p:val>
                                        </p:tav>
                                        <p:tav tm="100000">
                                          <p:val>
                                            <p:strVal val="#ppt_w"/>
                                          </p:val>
                                        </p:tav>
                                      </p:tavLst>
                                    </p:anim>
                                    <p:anim calcmode="lin" valueType="num">
                                      <p:cBhvr>
                                        <p:cTn id="567" dur="500" fill="hold"/>
                                        <p:tgtEl>
                                          <p:spTgt spid="211"/>
                                        </p:tgtEl>
                                        <p:attrNameLst>
                                          <p:attrName>ppt_h</p:attrName>
                                        </p:attrNameLst>
                                      </p:cBhvr>
                                      <p:tavLst>
                                        <p:tav tm="0">
                                          <p:val>
                                            <p:fltVal val="0"/>
                                          </p:val>
                                        </p:tav>
                                        <p:tav tm="100000">
                                          <p:val>
                                            <p:strVal val="#ppt_h"/>
                                          </p:val>
                                        </p:tav>
                                      </p:tavLst>
                                    </p:anim>
                                    <p:animEffect transition="in" filter="fade">
                                      <p:cBhvr>
                                        <p:cTn id="568" dur="500"/>
                                        <p:tgtEl>
                                          <p:spTgt spid="211"/>
                                        </p:tgtEl>
                                      </p:cBhvr>
                                    </p:animEffect>
                                  </p:childTnLst>
                                </p:cTn>
                              </p:par>
                              <p:par>
                                <p:cTn id="569" presetID="53" presetClass="entr" presetSubtype="16" fill="hold" grpId="0" nodeType="withEffect">
                                  <p:stCondLst>
                                    <p:cond delay="0"/>
                                  </p:stCondLst>
                                  <p:childTnLst>
                                    <p:set>
                                      <p:cBhvr>
                                        <p:cTn id="570" dur="1" fill="hold">
                                          <p:stCondLst>
                                            <p:cond delay="0"/>
                                          </p:stCondLst>
                                        </p:cTn>
                                        <p:tgtEl>
                                          <p:spTgt spid="212"/>
                                        </p:tgtEl>
                                        <p:attrNameLst>
                                          <p:attrName>style.visibility</p:attrName>
                                        </p:attrNameLst>
                                      </p:cBhvr>
                                      <p:to>
                                        <p:strVal val="visible"/>
                                      </p:to>
                                    </p:set>
                                    <p:anim calcmode="lin" valueType="num">
                                      <p:cBhvr>
                                        <p:cTn id="571" dur="500" fill="hold"/>
                                        <p:tgtEl>
                                          <p:spTgt spid="212"/>
                                        </p:tgtEl>
                                        <p:attrNameLst>
                                          <p:attrName>ppt_w</p:attrName>
                                        </p:attrNameLst>
                                      </p:cBhvr>
                                      <p:tavLst>
                                        <p:tav tm="0">
                                          <p:val>
                                            <p:fltVal val="0"/>
                                          </p:val>
                                        </p:tav>
                                        <p:tav tm="100000">
                                          <p:val>
                                            <p:strVal val="#ppt_w"/>
                                          </p:val>
                                        </p:tav>
                                      </p:tavLst>
                                    </p:anim>
                                    <p:anim calcmode="lin" valueType="num">
                                      <p:cBhvr>
                                        <p:cTn id="572" dur="500" fill="hold"/>
                                        <p:tgtEl>
                                          <p:spTgt spid="212"/>
                                        </p:tgtEl>
                                        <p:attrNameLst>
                                          <p:attrName>ppt_h</p:attrName>
                                        </p:attrNameLst>
                                      </p:cBhvr>
                                      <p:tavLst>
                                        <p:tav tm="0">
                                          <p:val>
                                            <p:fltVal val="0"/>
                                          </p:val>
                                        </p:tav>
                                        <p:tav tm="100000">
                                          <p:val>
                                            <p:strVal val="#ppt_h"/>
                                          </p:val>
                                        </p:tav>
                                      </p:tavLst>
                                    </p:anim>
                                    <p:animEffect transition="in" filter="fade">
                                      <p:cBhvr>
                                        <p:cTn id="573" dur="500"/>
                                        <p:tgtEl>
                                          <p:spTgt spid="212"/>
                                        </p:tgtEl>
                                      </p:cBhvr>
                                    </p:animEffect>
                                  </p:childTnLst>
                                </p:cTn>
                              </p:par>
                              <p:par>
                                <p:cTn id="574" presetID="53" presetClass="entr" presetSubtype="16" fill="hold" grpId="0" nodeType="withEffect">
                                  <p:stCondLst>
                                    <p:cond delay="0"/>
                                  </p:stCondLst>
                                  <p:childTnLst>
                                    <p:set>
                                      <p:cBhvr>
                                        <p:cTn id="575" dur="1" fill="hold">
                                          <p:stCondLst>
                                            <p:cond delay="0"/>
                                          </p:stCondLst>
                                        </p:cTn>
                                        <p:tgtEl>
                                          <p:spTgt spid="213"/>
                                        </p:tgtEl>
                                        <p:attrNameLst>
                                          <p:attrName>style.visibility</p:attrName>
                                        </p:attrNameLst>
                                      </p:cBhvr>
                                      <p:to>
                                        <p:strVal val="visible"/>
                                      </p:to>
                                    </p:set>
                                    <p:anim calcmode="lin" valueType="num">
                                      <p:cBhvr>
                                        <p:cTn id="576" dur="500" fill="hold"/>
                                        <p:tgtEl>
                                          <p:spTgt spid="213"/>
                                        </p:tgtEl>
                                        <p:attrNameLst>
                                          <p:attrName>ppt_w</p:attrName>
                                        </p:attrNameLst>
                                      </p:cBhvr>
                                      <p:tavLst>
                                        <p:tav tm="0">
                                          <p:val>
                                            <p:fltVal val="0"/>
                                          </p:val>
                                        </p:tav>
                                        <p:tav tm="100000">
                                          <p:val>
                                            <p:strVal val="#ppt_w"/>
                                          </p:val>
                                        </p:tav>
                                      </p:tavLst>
                                    </p:anim>
                                    <p:anim calcmode="lin" valueType="num">
                                      <p:cBhvr>
                                        <p:cTn id="577" dur="500" fill="hold"/>
                                        <p:tgtEl>
                                          <p:spTgt spid="213"/>
                                        </p:tgtEl>
                                        <p:attrNameLst>
                                          <p:attrName>ppt_h</p:attrName>
                                        </p:attrNameLst>
                                      </p:cBhvr>
                                      <p:tavLst>
                                        <p:tav tm="0">
                                          <p:val>
                                            <p:fltVal val="0"/>
                                          </p:val>
                                        </p:tav>
                                        <p:tav tm="100000">
                                          <p:val>
                                            <p:strVal val="#ppt_h"/>
                                          </p:val>
                                        </p:tav>
                                      </p:tavLst>
                                    </p:anim>
                                    <p:animEffect transition="in" filter="fade">
                                      <p:cBhvr>
                                        <p:cTn id="578" dur="500"/>
                                        <p:tgtEl>
                                          <p:spTgt spid="213"/>
                                        </p:tgtEl>
                                      </p:cBhvr>
                                    </p:animEffect>
                                  </p:childTnLst>
                                </p:cTn>
                              </p:par>
                              <p:par>
                                <p:cTn id="579" presetID="53" presetClass="entr" presetSubtype="16" fill="hold" grpId="0" nodeType="withEffect">
                                  <p:stCondLst>
                                    <p:cond delay="0"/>
                                  </p:stCondLst>
                                  <p:childTnLst>
                                    <p:set>
                                      <p:cBhvr>
                                        <p:cTn id="580" dur="1" fill="hold">
                                          <p:stCondLst>
                                            <p:cond delay="0"/>
                                          </p:stCondLst>
                                        </p:cTn>
                                        <p:tgtEl>
                                          <p:spTgt spid="214"/>
                                        </p:tgtEl>
                                        <p:attrNameLst>
                                          <p:attrName>style.visibility</p:attrName>
                                        </p:attrNameLst>
                                      </p:cBhvr>
                                      <p:to>
                                        <p:strVal val="visible"/>
                                      </p:to>
                                    </p:set>
                                    <p:anim calcmode="lin" valueType="num">
                                      <p:cBhvr>
                                        <p:cTn id="581" dur="500" fill="hold"/>
                                        <p:tgtEl>
                                          <p:spTgt spid="214"/>
                                        </p:tgtEl>
                                        <p:attrNameLst>
                                          <p:attrName>ppt_w</p:attrName>
                                        </p:attrNameLst>
                                      </p:cBhvr>
                                      <p:tavLst>
                                        <p:tav tm="0">
                                          <p:val>
                                            <p:fltVal val="0"/>
                                          </p:val>
                                        </p:tav>
                                        <p:tav tm="100000">
                                          <p:val>
                                            <p:strVal val="#ppt_w"/>
                                          </p:val>
                                        </p:tav>
                                      </p:tavLst>
                                    </p:anim>
                                    <p:anim calcmode="lin" valueType="num">
                                      <p:cBhvr>
                                        <p:cTn id="582" dur="500" fill="hold"/>
                                        <p:tgtEl>
                                          <p:spTgt spid="214"/>
                                        </p:tgtEl>
                                        <p:attrNameLst>
                                          <p:attrName>ppt_h</p:attrName>
                                        </p:attrNameLst>
                                      </p:cBhvr>
                                      <p:tavLst>
                                        <p:tav tm="0">
                                          <p:val>
                                            <p:fltVal val="0"/>
                                          </p:val>
                                        </p:tav>
                                        <p:tav tm="100000">
                                          <p:val>
                                            <p:strVal val="#ppt_h"/>
                                          </p:val>
                                        </p:tav>
                                      </p:tavLst>
                                    </p:anim>
                                    <p:animEffect transition="in" filter="fade">
                                      <p:cBhvr>
                                        <p:cTn id="583" dur="500"/>
                                        <p:tgtEl>
                                          <p:spTgt spid="214"/>
                                        </p:tgtEl>
                                      </p:cBhvr>
                                    </p:animEffect>
                                  </p:childTnLst>
                                </p:cTn>
                              </p:par>
                              <p:par>
                                <p:cTn id="584" presetID="53" presetClass="entr" presetSubtype="16" fill="hold" grpId="0" nodeType="withEffect">
                                  <p:stCondLst>
                                    <p:cond delay="0"/>
                                  </p:stCondLst>
                                  <p:childTnLst>
                                    <p:set>
                                      <p:cBhvr>
                                        <p:cTn id="585" dur="1" fill="hold">
                                          <p:stCondLst>
                                            <p:cond delay="0"/>
                                          </p:stCondLst>
                                        </p:cTn>
                                        <p:tgtEl>
                                          <p:spTgt spid="215"/>
                                        </p:tgtEl>
                                        <p:attrNameLst>
                                          <p:attrName>style.visibility</p:attrName>
                                        </p:attrNameLst>
                                      </p:cBhvr>
                                      <p:to>
                                        <p:strVal val="visible"/>
                                      </p:to>
                                    </p:set>
                                    <p:anim calcmode="lin" valueType="num">
                                      <p:cBhvr>
                                        <p:cTn id="586" dur="500" fill="hold"/>
                                        <p:tgtEl>
                                          <p:spTgt spid="215"/>
                                        </p:tgtEl>
                                        <p:attrNameLst>
                                          <p:attrName>ppt_w</p:attrName>
                                        </p:attrNameLst>
                                      </p:cBhvr>
                                      <p:tavLst>
                                        <p:tav tm="0">
                                          <p:val>
                                            <p:fltVal val="0"/>
                                          </p:val>
                                        </p:tav>
                                        <p:tav tm="100000">
                                          <p:val>
                                            <p:strVal val="#ppt_w"/>
                                          </p:val>
                                        </p:tav>
                                      </p:tavLst>
                                    </p:anim>
                                    <p:anim calcmode="lin" valueType="num">
                                      <p:cBhvr>
                                        <p:cTn id="587" dur="500" fill="hold"/>
                                        <p:tgtEl>
                                          <p:spTgt spid="215"/>
                                        </p:tgtEl>
                                        <p:attrNameLst>
                                          <p:attrName>ppt_h</p:attrName>
                                        </p:attrNameLst>
                                      </p:cBhvr>
                                      <p:tavLst>
                                        <p:tav tm="0">
                                          <p:val>
                                            <p:fltVal val="0"/>
                                          </p:val>
                                        </p:tav>
                                        <p:tav tm="100000">
                                          <p:val>
                                            <p:strVal val="#ppt_h"/>
                                          </p:val>
                                        </p:tav>
                                      </p:tavLst>
                                    </p:anim>
                                    <p:animEffect transition="in" filter="fade">
                                      <p:cBhvr>
                                        <p:cTn id="588" dur="500"/>
                                        <p:tgtEl>
                                          <p:spTgt spid="215"/>
                                        </p:tgtEl>
                                      </p:cBhvr>
                                    </p:animEffect>
                                  </p:childTnLst>
                                </p:cTn>
                              </p:par>
                              <p:par>
                                <p:cTn id="589" presetID="53" presetClass="entr" presetSubtype="16" fill="hold" grpId="0" nodeType="withEffect">
                                  <p:stCondLst>
                                    <p:cond delay="0"/>
                                  </p:stCondLst>
                                  <p:childTnLst>
                                    <p:set>
                                      <p:cBhvr>
                                        <p:cTn id="590" dur="1" fill="hold">
                                          <p:stCondLst>
                                            <p:cond delay="0"/>
                                          </p:stCondLst>
                                        </p:cTn>
                                        <p:tgtEl>
                                          <p:spTgt spid="216"/>
                                        </p:tgtEl>
                                        <p:attrNameLst>
                                          <p:attrName>style.visibility</p:attrName>
                                        </p:attrNameLst>
                                      </p:cBhvr>
                                      <p:to>
                                        <p:strVal val="visible"/>
                                      </p:to>
                                    </p:set>
                                    <p:anim calcmode="lin" valueType="num">
                                      <p:cBhvr>
                                        <p:cTn id="591" dur="500" fill="hold"/>
                                        <p:tgtEl>
                                          <p:spTgt spid="216"/>
                                        </p:tgtEl>
                                        <p:attrNameLst>
                                          <p:attrName>ppt_w</p:attrName>
                                        </p:attrNameLst>
                                      </p:cBhvr>
                                      <p:tavLst>
                                        <p:tav tm="0">
                                          <p:val>
                                            <p:fltVal val="0"/>
                                          </p:val>
                                        </p:tav>
                                        <p:tav tm="100000">
                                          <p:val>
                                            <p:strVal val="#ppt_w"/>
                                          </p:val>
                                        </p:tav>
                                      </p:tavLst>
                                    </p:anim>
                                    <p:anim calcmode="lin" valueType="num">
                                      <p:cBhvr>
                                        <p:cTn id="592" dur="500" fill="hold"/>
                                        <p:tgtEl>
                                          <p:spTgt spid="216"/>
                                        </p:tgtEl>
                                        <p:attrNameLst>
                                          <p:attrName>ppt_h</p:attrName>
                                        </p:attrNameLst>
                                      </p:cBhvr>
                                      <p:tavLst>
                                        <p:tav tm="0">
                                          <p:val>
                                            <p:fltVal val="0"/>
                                          </p:val>
                                        </p:tav>
                                        <p:tav tm="100000">
                                          <p:val>
                                            <p:strVal val="#ppt_h"/>
                                          </p:val>
                                        </p:tav>
                                      </p:tavLst>
                                    </p:anim>
                                    <p:animEffect transition="in" filter="fade">
                                      <p:cBhvr>
                                        <p:cTn id="593" dur="500"/>
                                        <p:tgtEl>
                                          <p:spTgt spid="216"/>
                                        </p:tgtEl>
                                      </p:cBhvr>
                                    </p:animEffect>
                                  </p:childTnLst>
                                </p:cTn>
                              </p:par>
                              <p:par>
                                <p:cTn id="594" presetID="53" presetClass="entr" presetSubtype="16" fill="hold" grpId="0" nodeType="withEffect">
                                  <p:stCondLst>
                                    <p:cond delay="0"/>
                                  </p:stCondLst>
                                  <p:childTnLst>
                                    <p:set>
                                      <p:cBhvr>
                                        <p:cTn id="595" dur="1" fill="hold">
                                          <p:stCondLst>
                                            <p:cond delay="0"/>
                                          </p:stCondLst>
                                        </p:cTn>
                                        <p:tgtEl>
                                          <p:spTgt spid="217"/>
                                        </p:tgtEl>
                                        <p:attrNameLst>
                                          <p:attrName>style.visibility</p:attrName>
                                        </p:attrNameLst>
                                      </p:cBhvr>
                                      <p:to>
                                        <p:strVal val="visible"/>
                                      </p:to>
                                    </p:set>
                                    <p:anim calcmode="lin" valueType="num">
                                      <p:cBhvr>
                                        <p:cTn id="596" dur="500" fill="hold"/>
                                        <p:tgtEl>
                                          <p:spTgt spid="217"/>
                                        </p:tgtEl>
                                        <p:attrNameLst>
                                          <p:attrName>ppt_w</p:attrName>
                                        </p:attrNameLst>
                                      </p:cBhvr>
                                      <p:tavLst>
                                        <p:tav tm="0">
                                          <p:val>
                                            <p:fltVal val="0"/>
                                          </p:val>
                                        </p:tav>
                                        <p:tav tm="100000">
                                          <p:val>
                                            <p:strVal val="#ppt_w"/>
                                          </p:val>
                                        </p:tav>
                                      </p:tavLst>
                                    </p:anim>
                                    <p:anim calcmode="lin" valueType="num">
                                      <p:cBhvr>
                                        <p:cTn id="597" dur="500" fill="hold"/>
                                        <p:tgtEl>
                                          <p:spTgt spid="217"/>
                                        </p:tgtEl>
                                        <p:attrNameLst>
                                          <p:attrName>ppt_h</p:attrName>
                                        </p:attrNameLst>
                                      </p:cBhvr>
                                      <p:tavLst>
                                        <p:tav tm="0">
                                          <p:val>
                                            <p:fltVal val="0"/>
                                          </p:val>
                                        </p:tav>
                                        <p:tav tm="100000">
                                          <p:val>
                                            <p:strVal val="#ppt_h"/>
                                          </p:val>
                                        </p:tav>
                                      </p:tavLst>
                                    </p:anim>
                                    <p:animEffect transition="in" filter="fade">
                                      <p:cBhvr>
                                        <p:cTn id="598" dur="500"/>
                                        <p:tgtEl>
                                          <p:spTgt spid="217"/>
                                        </p:tgtEl>
                                      </p:cBhvr>
                                    </p:animEffect>
                                  </p:childTnLst>
                                </p:cTn>
                              </p:par>
                              <p:par>
                                <p:cTn id="599" presetID="53" presetClass="entr" presetSubtype="16" fill="hold" grpId="0" nodeType="withEffect">
                                  <p:stCondLst>
                                    <p:cond delay="0"/>
                                  </p:stCondLst>
                                  <p:childTnLst>
                                    <p:set>
                                      <p:cBhvr>
                                        <p:cTn id="600" dur="1" fill="hold">
                                          <p:stCondLst>
                                            <p:cond delay="0"/>
                                          </p:stCondLst>
                                        </p:cTn>
                                        <p:tgtEl>
                                          <p:spTgt spid="218"/>
                                        </p:tgtEl>
                                        <p:attrNameLst>
                                          <p:attrName>style.visibility</p:attrName>
                                        </p:attrNameLst>
                                      </p:cBhvr>
                                      <p:to>
                                        <p:strVal val="visible"/>
                                      </p:to>
                                    </p:set>
                                    <p:anim calcmode="lin" valueType="num">
                                      <p:cBhvr>
                                        <p:cTn id="601" dur="500" fill="hold"/>
                                        <p:tgtEl>
                                          <p:spTgt spid="218"/>
                                        </p:tgtEl>
                                        <p:attrNameLst>
                                          <p:attrName>ppt_w</p:attrName>
                                        </p:attrNameLst>
                                      </p:cBhvr>
                                      <p:tavLst>
                                        <p:tav tm="0">
                                          <p:val>
                                            <p:fltVal val="0"/>
                                          </p:val>
                                        </p:tav>
                                        <p:tav tm="100000">
                                          <p:val>
                                            <p:strVal val="#ppt_w"/>
                                          </p:val>
                                        </p:tav>
                                      </p:tavLst>
                                    </p:anim>
                                    <p:anim calcmode="lin" valueType="num">
                                      <p:cBhvr>
                                        <p:cTn id="602" dur="500" fill="hold"/>
                                        <p:tgtEl>
                                          <p:spTgt spid="218"/>
                                        </p:tgtEl>
                                        <p:attrNameLst>
                                          <p:attrName>ppt_h</p:attrName>
                                        </p:attrNameLst>
                                      </p:cBhvr>
                                      <p:tavLst>
                                        <p:tav tm="0">
                                          <p:val>
                                            <p:fltVal val="0"/>
                                          </p:val>
                                        </p:tav>
                                        <p:tav tm="100000">
                                          <p:val>
                                            <p:strVal val="#ppt_h"/>
                                          </p:val>
                                        </p:tav>
                                      </p:tavLst>
                                    </p:anim>
                                    <p:animEffect transition="in" filter="fade">
                                      <p:cBhvr>
                                        <p:cTn id="603" dur="500"/>
                                        <p:tgtEl>
                                          <p:spTgt spid="218"/>
                                        </p:tgtEl>
                                      </p:cBhvr>
                                    </p:animEffect>
                                  </p:childTnLst>
                                </p:cTn>
                              </p:par>
                              <p:par>
                                <p:cTn id="604" presetID="53" presetClass="entr" presetSubtype="16" fill="hold" grpId="0" nodeType="withEffect">
                                  <p:stCondLst>
                                    <p:cond delay="0"/>
                                  </p:stCondLst>
                                  <p:childTnLst>
                                    <p:set>
                                      <p:cBhvr>
                                        <p:cTn id="605" dur="1" fill="hold">
                                          <p:stCondLst>
                                            <p:cond delay="0"/>
                                          </p:stCondLst>
                                        </p:cTn>
                                        <p:tgtEl>
                                          <p:spTgt spid="219"/>
                                        </p:tgtEl>
                                        <p:attrNameLst>
                                          <p:attrName>style.visibility</p:attrName>
                                        </p:attrNameLst>
                                      </p:cBhvr>
                                      <p:to>
                                        <p:strVal val="visible"/>
                                      </p:to>
                                    </p:set>
                                    <p:anim calcmode="lin" valueType="num">
                                      <p:cBhvr>
                                        <p:cTn id="606" dur="500" fill="hold"/>
                                        <p:tgtEl>
                                          <p:spTgt spid="219"/>
                                        </p:tgtEl>
                                        <p:attrNameLst>
                                          <p:attrName>ppt_w</p:attrName>
                                        </p:attrNameLst>
                                      </p:cBhvr>
                                      <p:tavLst>
                                        <p:tav tm="0">
                                          <p:val>
                                            <p:fltVal val="0"/>
                                          </p:val>
                                        </p:tav>
                                        <p:tav tm="100000">
                                          <p:val>
                                            <p:strVal val="#ppt_w"/>
                                          </p:val>
                                        </p:tav>
                                      </p:tavLst>
                                    </p:anim>
                                    <p:anim calcmode="lin" valueType="num">
                                      <p:cBhvr>
                                        <p:cTn id="607" dur="500" fill="hold"/>
                                        <p:tgtEl>
                                          <p:spTgt spid="219"/>
                                        </p:tgtEl>
                                        <p:attrNameLst>
                                          <p:attrName>ppt_h</p:attrName>
                                        </p:attrNameLst>
                                      </p:cBhvr>
                                      <p:tavLst>
                                        <p:tav tm="0">
                                          <p:val>
                                            <p:fltVal val="0"/>
                                          </p:val>
                                        </p:tav>
                                        <p:tav tm="100000">
                                          <p:val>
                                            <p:strVal val="#ppt_h"/>
                                          </p:val>
                                        </p:tav>
                                      </p:tavLst>
                                    </p:anim>
                                    <p:animEffect transition="in" filter="fade">
                                      <p:cBhvr>
                                        <p:cTn id="608" dur="500"/>
                                        <p:tgtEl>
                                          <p:spTgt spid="219"/>
                                        </p:tgtEl>
                                      </p:cBhvr>
                                    </p:animEffect>
                                  </p:childTnLst>
                                </p:cTn>
                              </p:par>
                              <p:par>
                                <p:cTn id="609" presetID="53" presetClass="entr" presetSubtype="16" fill="hold" grpId="0" nodeType="withEffect">
                                  <p:stCondLst>
                                    <p:cond delay="0"/>
                                  </p:stCondLst>
                                  <p:childTnLst>
                                    <p:set>
                                      <p:cBhvr>
                                        <p:cTn id="610" dur="1" fill="hold">
                                          <p:stCondLst>
                                            <p:cond delay="0"/>
                                          </p:stCondLst>
                                        </p:cTn>
                                        <p:tgtEl>
                                          <p:spTgt spid="220"/>
                                        </p:tgtEl>
                                        <p:attrNameLst>
                                          <p:attrName>style.visibility</p:attrName>
                                        </p:attrNameLst>
                                      </p:cBhvr>
                                      <p:to>
                                        <p:strVal val="visible"/>
                                      </p:to>
                                    </p:set>
                                    <p:anim calcmode="lin" valueType="num">
                                      <p:cBhvr>
                                        <p:cTn id="611" dur="500" fill="hold"/>
                                        <p:tgtEl>
                                          <p:spTgt spid="220"/>
                                        </p:tgtEl>
                                        <p:attrNameLst>
                                          <p:attrName>ppt_w</p:attrName>
                                        </p:attrNameLst>
                                      </p:cBhvr>
                                      <p:tavLst>
                                        <p:tav tm="0">
                                          <p:val>
                                            <p:fltVal val="0"/>
                                          </p:val>
                                        </p:tav>
                                        <p:tav tm="100000">
                                          <p:val>
                                            <p:strVal val="#ppt_w"/>
                                          </p:val>
                                        </p:tav>
                                      </p:tavLst>
                                    </p:anim>
                                    <p:anim calcmode="lin" valueType="num">
                                      <p:cBhvr>
                                        <p:cTn id="612" dur="500" fill="hold"/>
                                        <p:tgtEl>
                                          <p:spTgt spid="220"/>
                                        </p:tgtEl>
                                        <p:attrNameLst>
                                          <p:attrName>ppt_h</p:attrName>
                                        </p:attrNameLst>
                                      </p:cBhvr>
                                      <p:tavLst>
                                        <p:tav tm="0">
                                          <p:val>
                                            <p:fltVal val="0"/>
                                          </p:val>
                                        </p:tav>
                                        <p:tav tm="100000">
                                          <p:val>
                                            <p:strVal val="#ppt_h"/>
                                          </p:val>
                                        </p:tav>
                                      </p:tavLst>
                                    </p:anim>
                                    <p:animEffect transition="in" filter="fade">
                                      <p:cBhvr>
                                        <p:cTn id="613" dur="500"/>
                                        <p:tgtEl>
                                          <p:spTgt spid="220"/>
                                        </p:tgtEl>
                                      </p:cBhvr>
                                    </p:animEffect>
                                  </p:childTnLst>
                                </p:cTn>
                              </p:par>
                              <p:par>
                                <p:cTn id="614" presetID="53" presetClass="entr" presetSubtype="16" fill="hold" grpId="0" nodeType="withEffect">
                                  <p:stCondLst>
                                    <p:cond delay="0"/>
                                  </p:stCondLst>
                                  <p:childTnLst>
                                    <p:set>
                                      <p:cBhvr>
                                        <p:cTn id="615" dur="1" fill="hold">
                                          <p:stCondLst>
                                            <p:cond delay="0"/>
                                          </p:stCondLst>
                                        </p:cTn>
                                        <p:tgtEl>
                                          <p:spTgt spid="221"/>
                                        </p:tgtEl>
                                        <p:attrNameLst>
                                          <p:attrName>style.visibility</p:attrName>
                                        </p:attrNameLst>
                                      </p:cBhvr>
                                      <p:to>
                                        <p:strVal val="visible"/>
                                      </p:to>
                                    </p:set>
                                    <p:anim calcmode="lin" valueType="num">
                                      <p:cBhvr>
                                        <p:cTn id="616" dur="500" fill="hold"/>
                                        <p:tgtEl>
                                          <p:spTgt spid="221"/>
                                        </p:tgtEl>
                                        <p:attrNameLst>
                                          <p:attrName>ppt_w</p:attrName>
                                        </p:attrNameLst>
                                      </p:cBhvr>
                                      <p:tavLst>
                                        <p:tav tm="0">
                                          <p:val>
                                            <p:fltVal val="0"/>
                                          </p:val>
                                        </p:tav>
                                        <p:tav tm="100000">
                                          <p:val>
                                            <p:strVal val="#ppt_w"/>
                                          </p:val>
                                        </p:tav>
                                      </p:tavLst>
                                    </p:anim>
                                    <p:anim calcmode="lin" valueType="num">
                                      <p:cBhvr>
                                        <p:cTn id="617" dur="500" fill="hold"/>
                                        <p:tgtEl>
                                          <p:spTgt spid="221"/>
                                        </p:tgtEl>
                                        <p:attrNameLst>
                                          <p:attrName>ppt_h</p:attrName>
                                        </p:attrNameLst>
                                      </p:cBhvr>
                                      <p:tavLst>
                                        <p:tav tm="0">
                                          <p:val>
                                            <p:fltVal val="0"/>
                                          </p:val>
                                        </p:tav>
                                        <p:tav tm="100000">
                                          <p:val>
                                            <p:strVal val="#ppt_h"/>
                                          </p:val>
                                        </p:tav>
                                      </p:tavLst>
                                    </p:anim>
                                    <p:animEffect transition="in" filter="fade">
                                      <p:cBhvr>
                                        <p:cTn id="618" dur="500"/>
                                        <p:tgtEl>
                                          <p:spTgt spid="221"/>
                                        </p:tgtEl>
                                      </p:cBhvr>
                                    </p:animEffect>
                                  </p:childTnLst>
                                </p:cTn>
                              </p:par>
                              <p:par>
                                <p:cTn id="619" presetID="53" presetClass="entr" presetSubtype="16" fill="hold" grpId="0" nodeType="withEffect">
                                  <p:stCondLst>
                                    <p:cond delay="0"/>
                                  </p:stCondLst>
                                  <p:childTnLst>
                                    <p:set>
                                      <p:cBhvr>
                                        <p:cTn id="620" dur="1" fill="hold">
                                          <p:stCondLst>
                                            <p:cond delay="0"/>
                                          </p:stCondLst>
                                        </p:cTn>
                                        <p:tgtEl>
                                          <p:spTgt spid="222"/>
                                        </p:tgtEl>
                                        <p:attrNameLst>
                                          <p:attrName>style.visibility</p:attrName>
                                        </p:attrNameLst>
                                      </p:cBhvr>
                                      <p:to>
                                        <p:strVal val="visible"/>
                                      </p:to>
                                    </p:set>
                                    <p:anim calcmode="lin" valueType="num">
                                      <p:cBhvr>
                                        <p:cTn id="621" dur="500" fill="hold"/>
                                        <p:tgtEl>
                                          <p:spTgt spid="222"/>
                                        </p:tgtEl>
                                        <p:attrNameLst>
                                          <p:attrName>ppt_w</p:attrName>
                                        </p:attrNameLst>
                                      </p:cBhvr>
                                      <p:tavLst>
                                        <p:tav tm="0">
                                          <p:val>
                                            <p:fltVal val="0"/>
                                          </p:val>
                                        </p:tav>
                                        <p:tav tm="100000">
                                          <p:val>
                                            <p:strVal val="#ppt_w"/>
                                          </p:val>
                                        </p:tav>
                                      </p:tavLst>
                                    </p:anim>
                                    <p:anim calcmode="lin" valueType="num">
                                      <p:cBhvr>
                                        <p:cTn id="622" dur="500" fill="hold"/>
                                        <p:tgtEl>
                                          <p:spTgt spid="222"/>
                                        </p:tgtEl>
                                        <p:attrNameLst>
                                          <p:attrName>ppt_h</p:attrName>
                                        </p:attrNameLst>
                                      </p:cBhvr>
                                      <p:tavLst>
                                        <p:tav tm="0">
                                          <p:val>
                                            <p:fltVal val="0"/>
                                          </p:val>
                                        </p:tav>
                                        <p:tav tm="100000">
                                          <p:val>
                                            <p:strVal val="#ppt_h"/>
                                          </p:val>
                                        </p:tav>
                                      </p:tavLst>
                                    </p:anim>
                                    <p:animEffect transition="in" filter="fade">
                                      <p:cBhvr>
                                        <p:cTn id="623" dur="500"/>
                                        <p:tgtEl>
                                          <p:spTgt spid="222"/>
                                        </p:tgtEl>
                                      </p:cBhvr>
                                    </p:animEffect>
                                  </p:childTnLst>
                                </p:cTn>
                              </p:par>
                              <p:par>
                                <p:cTn id="624" presetID="53" presetClass="entr" presetSubtype="16" fill="hold" grpId="0" nodeType="withEffect">
                                  <p:stCondLst>
                                    <p:cond delay="0"/>
                                  </p:stCondLst>
                                  <p:childTnLst>
                                    <p:set>
                                      <p:cBhvr>
                                        <p:cTn id="625" dur="1" fill="hold">
                                          <p:stCondLst>
                                            <p:cond delay="0"/>
                                          </p:stCondLst>
                                        </p:cTn>
                                        <p:tgtEl>
                                          <p:spTgt spid="223"/>
                                        </p:tgtEl>
                                        <p:attrNameLst>
                                          <p:attrName>style.visibility</p:attrName>
                                        </p:attrNameLst>
                                      </p:cBhvr>
                                      <p:to>
                                        <p:strVal val="visible"/>
                                      </p:to>
                                    </p:set>
                                    <p:anim calcmode="lin" valueType="num">
                                      <p:cBhvr>
                                        <p:cTn id="626" dur="500" fill="hold"/>
                                        <p:tgtEl>
                                          <p:spTgt spid="223"/>
                                        </p:tgtEl>
                                        <p:attrNameLst>
                                          <p:attrName>ppt_w</p:attrName>
                                        </p:attrNameLst>
                                      </p:cBhvr>
                                      <p:tavLst>
                                        <p:tav tm="0">
                                          <p:val>
                                            <p:fltVal val="0"/>
                                          </p:val>
                                        </p:tav>
                                        <p:tav tm="100000">
                                          <p:val>
                                            <p:strVal val="#ppt_w"/>
                                          </p:val>
                                        </p:tav>
                                      </p:tavLst>
                                    </p:anim>
                                    <p:anim calcmode="lin" valueType="num">
                                      <p:cBhvr>
                                        <p:cTn id="627" dur="500" fill="hold"/>
                                        <p:tgtEl>
                                          <p:spTgt spid="223"/>
                                        </p:tgtEl>
                                        <p:attrNameLst>
                                          <p:attrName>ppt_h</p:attrName>
                                        </p:attrNameLst>
                                      </p:cBhvr>
                                      <p:tavLst>
                                        <p:tav tm="0">
                                          <p:val>
                                            <p:fltVal val="0"/>
                                          </p:val>
                                        </p:tav>
                                        <p:tav tm="100000">
                                          <p:val>
                                            <p:strVal val="#ppt_h"/>
                                          </p:val>
                                        </p:tav>
                                      </p:tavLst>
                                    </p:anim>
                                    <p:animEffect transition="in" filter="fade">
                                      <p:cBhvr>
                                        <p:cTn id="628" dur="500"/>
                                        <p:tgtEl>
                                          <p:spTgt spid="223"/>
                                        </p:tgtEl>
                                      </p:cBhvr>
                                    </p:animEffect>
                                  </p:childTnLst>
                                </p:cTn>
                              </p:par>
                              <p:par>
                                <p:cTn id="629" presetID="53" presetClass="entr" presetSubtype="16" fill="hold" grpId="0" nodeType="withEffect">
                                  <p:stCondLst>
                                    <p:cond delay="0"/>
                                  </p:stCondLst>
                                  <p:childTnLst>
                                    <p:set>
                                      <p:cBhvr>
                                        <p:cTn id="630" dur="1" fill="hold">
                                          <p:stCondLst>
                                            <p:cond delay="0"/>
                                          </p:stCondLst>
                                        </p:cTn>
                                        <p:tgtEl>
                                          <p:spTgt spid="224"/>
                                        </p:tgtEl>
                                        <p:attrNameLst>
                                          <p:attrName>style.visibility</p:attrName>
                                        </p:attrNameLst>
                                      </p:cBhvr>
                                      <p:to>
                                        <p:strVal val="visible"/>
                                      </p:to>
                                    </p:set>
                                    <p:anim calcmode="lin" valueType="num">
                                      <p:cBhvr>
                                        <p:cTn id="631" dur="500" fill="hold"/>
                                        <p:tgtEl>
                                          <p:spTgt spid="224"/>
                                        </p:tgtEl>
                                        <p:attrNameLst>
                                          <p:attrName>ppt_w</p:attrName>
                                        </p:attrNameLst>
                                      </p:cBhvr>
                                      <p:tavLst>
                                        <p:tav tm="0">
                                          <p:val>
                                            <p:fltVal val="0"/>
                                          </p:val>
                                        </p:tav>
                                        <p:tav tm="100000">
                                          <p:val>
                                            <p:strVal val="#ppt_w"/>
                                          </p:val>
                                        </p:tav>
                                      </p:tavLst>
                                    </p:anim>
                                    <p:anim calcmode="lin" valueType="num">
                                      <p:cBhvr>
                                        <p:cTn id="632" dur="500" fill="hold"/>
                                        <p:tgtEl>
                                          <p:spTgt spid="224"/>
                                        </p:tgtEl>
                                        <p:attrNameLst>
                                          <p:attrName>ppt_h</p:attrName>
                                        </p:attrNameLst>
                                      </p:cBhvr>
                                      <p:tavLst>
                                        <p:tav tm="0">
                                          <p:val>
                                            <p:fltVal val="0"/>
                                          </p:val>
                                        </p:tav>
                                        <p:tav tm="100000">
                                          <p:val>
                                            <p:strVal val="#ppt_h"/>
                                          </p:val>
                                        </p:tav>
                                      </p:tavLst>
                                    </p:anim>
                                    <p:animEffect transition="in" filter="fade">
                                      <p:cBhvr>
                                        <p:cTn id="633" dur="500"/>
                                        <p:tgtEl>
                                          <p:spTgt spid="224"/>
                                        </p:tgtEl>
                                      </p:cBhvr>
                                    </p:animEffect>
                                  </p:childTnLst>
                                </p:cTn>
                              </p:par>
                              <p:par>
                                <p:cTn id="634" presetID="53" presetClass="entr" presetSubtype="16" fill="hold" grpId="0" nodeType="withEffect">
                                  <p:stCondLst>
                                    <p:cond delay="0"/>
                                  </p:stCondLst>
                                  <p:childTnLst>
                                    <p:set>
                                      <p:cBhvr>
                                        <p:cTn id="635" dur="1" fill="hold">
                                          <p:stCondLst>
                                            <p:cond delay="0"/>
                                          </p:stCondLst>
                                        </p:cTn>
                                        <p:tgtEl>
                                          <p:spTgt spid="225"/>
                                        </p:tgtEl>
                                        <p:attrNameLst>
                                          <p:attrName>style.visibility</p:attrName>
                                        </p:attrNameLst>
                                      </p:cBhvr>
                                      <p:to>
                                        <p:strVal val="visible"/>
                                      </p:to>
                                    </p:set>
                                    <p:anim calcmode="lin" valueType="num">
                                      <p:cBhvr>
                                        <p:cTn id="636" dur="500" fill="hold"/>
                                        <p:tgtEl>
                                          <p:spTgt spid="225"/>
                                        </p:tgtEl>
                                        <p:attrNameLst>
                                          <p:attrName>ppt_w</p:attrName>
                                        </p:attrNameLst>
                                      </p:cBhvr>
                                      <p:tavLst>
                                        <p:tav tm="0">
                                          <p:val>
                                            <p:fltVal val="0"/>
                                          </p:val>
                                        </p:tav>
                                        <p:tav tm="100000">
                                          <p:val>
                                            <p:strVal val="#ppt_w"/>
                                          </p:val>
                                        </p:tav>
                                      </p:tavLst>
                                    </p:anim>
                                    <p:anim calcmode="lin" valueType="num">
                                      <p:cBhvr>
                                        <p:cTn id="637" dur="500" fill="hold"/>
                                        <p:tgtEl>
                                          <p:spTgt spid="225"/>
                                        </p:tgtEl>
                                        <p:attrNameLst>
                                          <p:attrName>ppt_h</p:attrName>
                                        </p:attrNameLst>
                                      </p:cBhvr>
                                      <p:tavLst>
                                        <p:tav tm="0">
                                          <p:val>
                                            <p:fltVal val="0"/>
                                          </p:val>
                                        </p:tav>
                                        <p:tav tm="100000">
                                          <p:val>
                                            <p:strVal val="#ppt_h"/>
                                          </p:val>
                                        </p:tav>
                                      </p:tavLst>
                                    </p:anim>
                                    <p:animEffect transition="in" filter="fade">
                                      <p:cBhvr>
                                        <p:cTn id="638" dur="500"/>
                                        <p:tgtEl>
                                          <p:spTgt spid="225"/>
                                        </p:tgtEl>
                                      </p:cBhvr>
                                    </p:animEffect>
                                  </p:childTnLst>
                                </p:cTn>
                              </p:par>
                              <p:par>
                                <p:cTn id="639" presetID="53" presetClass="entr" presetSubtype="16" fill="hold" grpId="0" nodeType="withEffect">
                                  <p:stCondLst>
                                    <p:cond delay="0"/>
                                  </p:stCondLst>
                                  <p:childTnLst>
                                    <p:set>
                                      <p:cBhvr>
                                        <p:cTn id="640" dur="1" fill="hold">
                                          <p:stCondLst>
                                            <p:cond delay="0"/>
                                          </p:stCondLst>
                                        </p:cTn>
                                        <p:tgtEl>
                                          <p:spTgt spid="226"/>
                                        </p:tgtEl>
                                        <p:attrNameLst>
                                          <p:attrName>style.visibility</p:attrName>
                                        </p:attrNameLst>
                                      </p:cBhvr>
                                      <p:to>
                                        <p:strVal val="visible"/>
                                      </p:to>
                                    </p:set>
                                    <p:anim calcmode="lin" valueType="num">
                                      <p:cBhvr>
                                        <p:cTn id="641" dur="500" fill="hold"/>
                                        <p:tgtEl>
                                          <p:spTgt spid="226"/>
                                        </p:tgtEl>
                                        <p:attrNameLst>
                                          <p:attrName>ppt_w</p:attrName>
                                        </p:attrNameLst>
                                      </p:cBhvr>
                                      <p:tavLst>
                                        <p:tav tm="0">
                                          <p:val>
                                            <p:fltVal val="0"/>
                                          </p:val>
                                        </p:tav>
                                        <p:tav tm="100000">
                                          <p:val>
                                            <p:strVal val="#ppt_w"/>
                                          </p:val>
                                        </p:tav>
                                      </p:tavLst>
                                    </p:anim>
                                    <p:anim calcmode="lin" valueType="num">
                                      <p:cBhvr>
                                        <p:cTn id="642" dur="500" fill="hold"/>
                                        <p:tgtEl>
                                          <p:spTgt spid="226"/>
                                        </p:tgtEl>
                                        <p:attrNameLst>
                                          <p:attrName>ppt_h</p:attrName>
                                        </p:attrNameLst>
                                      </p:cBhvr>
                                      <p:tavLst>
                                        <p:tav tm="0">
                                          <p:val>
                                            <p:fltVal val="0"/>
                                          </p:val>
                                        </p:tav>
                                        <p:tav tm="100000">
                                          <p:val>
                                            <p:strVal val="#ppt_h"/>
                                          </p:val>
                                        </p:tav>
                                      </p:tavLst>
                                    </p:anim>
                                    <p:animEffect transition="in" filter="fade">
                                      <p:cBhvr>
                                        <p:cTn id="643" dur="500"/>
                                        <p:tgtEl>
                                          <p:spTgt spid="226"/>
                                        </p:tgtEl>
                                      </p:cBhvr>
                                    </p:animEffect>
                                  </p:childTnLst>
                                </p:cTn>
                              </p:par>
                              <p:par>
                                <p:cTn id="644" presetID="53" presetClass="entr" presetSubtype="16" fill="hold" grpId="0" nodeType="withEffect">
                                  <p:stCondLst>
                                    <p:cond delay="0"/>
                                  </p:stCondLst>
                                  <p:childTnLst>
                                    <p:set>
                                      <p:cBhvr>
                                        <p:cTn id="645" dur="1" fill="hold">
                                          <p:stCondLst>
                                            <p:cond delay="0"/>
                                          </p:stCondLst>
                                        </p:cTn>
                                        <p:tgtEl>
                                          <p:spTgt spid="227"/>
                                        </p:tgtEl>
                                        <p:attrNameLst>
                                          <p:attrName>style.visibility</p:attrName>
                                        </p:attrNameLst>
                                      </p:cBhvr>
                                      <p:to>
                                        <p:strVal val="visible"/>
                                      </p:to>
                                    </p:set>
                                    <p:anim calcmode="lin" valueType="num">
                                      <p:cBhvr>
                                        <p:cTn id="646" dur="500" fill="hold"/>
                                        <p:tgtEl>
                                          <p:spTgt spid="227"/>
                                        </p:tgtEl>
                                        <p:attrNameLst>
                                          <p:attrName>ppt_w</p:attrName>
                                        </p:attrNameLst>
                                      </p:cBhvr>
                                      <p:tavLst>
                                        <p:tav tm="0">
                                          <p:val>
                                            <p:fltVal val="0"/>
                                          </p:val>
                                        </p:tav>
                                        <p:tav tm="100000">
                                          <p:val>
                                            <p:strVal val="#ppt_w"/>
                                          </p:val>
                                        </p:tav>
                                      </p:tavLst>
                                    </p:anim>
                                    <p:anim calcmode="lin" valueType="num">
                                      <p:cBhvr>
                                        <p:cTn id="647" dur="500" fill="hold"/>
                                        <p:tgtEl>
                                          <p:spTgt spid="227"/>
                                        </p:tgtEl>
                                        <p:attrNameLst>
                                          <p:attrName>ppt_h</p:attrName>
                                        </p:attrNameLst>
                                      </p:cBhvr>
                                      <p:tavLst>
                                        <p:tav tm="0">
                                          <p:val>
                                            <p:fltVal val="0"/>
                                          </p:val>
                                        </p:tav>
                                        <p:tav tm="100000">
                                          <p:val>
                                            <p:strVal val="#ppt_h"/>
                                          </p:val>
                                        </p:tav>
                                      </p:tavLst>
                                    </p:anim>
                                    <p:animEffect transition="in" filter="fade">
                                      <p:cBhvr>
                                        <p:cTn id="648" dur="500"/>
                                        <p:tgtEl>
                                          <p:spTgt spid="227"/>
                                        </p:tgtEl>
                                      </p:cBhvr>
                                    </p:animEffect>
                                  </p:childTnLst>
                                </p:cTn>
                              </p:par>
                              <p:par>
                                <p:cTn id="649" presetID="53" presetClass="entr" presetSubtype="16" fill="hold" grpId="0" nodeType="withEffect">
                                  <p:stCondLst>
                                    <p:cond delay="0"/>
                                  </p:stCondLst>
                                  <p:childTnLst>
                                    <p:set>
                                      <p:cBhvr>
                                        <p:cTn id="650" dur="1" fill="hold">
                                          <p:stCondLst>
                                            <p:cond delay="0"/>
                                          </p:stCondLst>
                                        </p:cTn>
                                        <p:tgtEl>
                                          <p:spTgt spid="228"/>
                                        </p:tgtEl>
                                        <p:attrNameLst>
                                          <p:attrName>style.visibility</p:attrName>
                                        </p:attrNameLst>
                                      </p:cBhvr>
                                      <p:to>
                                        <p:strVal val="visible"/>
                                      </p:to>
                                    </p:set>
                                    <p:anim calcmode="lin" valueType="num">
                                      <p:cBhvr>
                                        <p:cTn id="651" dur="500" fill="hold"/>
                                        <p:tgtEl>
                                          <p:spTgt spid="228"/>
                                        </p:tgtEl>
                                        <p:attrNameLst>
                                          <p:attrName>ppt_w</p:attrName>
                                        </p:attrNameLst>
                                      </p:cBhvr>
                                      <p:tavLst>
                                        <p:tav tm="0">
                                          <p:val>
                                            <p:fltVal val="0"/>
                                          </p:val>
                                        </p:tav>
                                        <p:tav tm="100000">
                                          <p:val>
                                            <p:strVal val="#ppt_w"/>
                                          </p:val>
                                        </p:tav>
                                      </p:tavLst>
                                    </p:anim>
                                    <p:anim calcmode="lin" valueType="num">
                                      <p:cBhvr>
                                        <p:cTn id="652" dur="500" fill="hold"/>
                                        <p:tgtEl>
                                          <p:spTgt spid="228"/>
                                        </p:tgtEl>
                                        <p:attrNameLst>
                                          <p:attrName>ppt_h</p:attrName>
                                        </p:attrNameLst>
                                      </p:cBhvr>
                                      <p:tavLst>
                                        <p:tav tm="0">
                                          <p:val>
                                            <p:fltVal val="0"/>
                                          </p:val>
                                        </p:tav>
                                        <p:tav tm="100000">
                                          <p:val>
                                            <p:strVal val="#ppt_h"/>
                                          </p:val>
                                        </p:tav>
                                      </p:tavLst>
                                    </p:anim>
                                    <p:animEffect transition="in" filter="fade">
                                      <p:cBhvr>
                                        <p:cTn id="653" dur="500"/>
                                        <p:tgtEl>
                                          <p:spTgt spid="228"/>
                                        </p:tgtEl>
                                      </p:cBhvr>
                                    </p:animEffect>
                                  </p:childTnLst>
                                </p:cTn>
                              </p:par>
                              <p:par>
                                <p:cTn id="654" presetID="53" presetClass="entr" presetSubtype="16" fill="hold" grpId="0" nodeType="withEffect">
                                  <p:stCondLst>
                                    <p:cond delay="0"/>
                                  </p:stCondLst>
                                  <p:childTnLst>
                                    <p:set>
                                      <p:cBhvr>
                                        <p:cTn id="655" dur="1" fill="hold">
                                          <p:stCondLst>
                                            <p:cond delay="0"/>
                                          </p:stCondLst>
                                        </p:cTn>
                                        <p:tgtEl>
                                          <p:spTgt spid="229"/>
                                        </p:tgtEl>
                                        <p:attrNameLst>
                                          <p:attrName>style.visibility</p:attrName>
                                        </p:attrNameLst>
                                      </p:cBhvr>
                                      <p:to>
                                        <p:strVal val="visible"/>
                                      </p:to>
                                    </p:set>
                                    <p:anim calcmode="lin" valueType="num">
                                      <p:cBhvr>
                                        <p:cTn id="656" dur="500" fill="hold"/>
                                        <p:tgtEl>
                                          <p:spTgt spid="229"/>
                                        </p:tgtEl>
                                        <p:attrNameLst>
                                          <p:attrName>ppt_w</p:attrName>
                                        </p:attrNameLst>
                                      </p:cBhvr>
                                      <p:tavLst>
                                        <p:tav tm="0">
                                          <p:val>
                                            <p:fltVal val="0"/>
                                          </p:val>
                                        </p:tav>
                                        <p:tav tm="100000">
                                          <p:val>
                                            <p:strVal val="#ppt_w"/>
                                          </p:val>
                                        </p:tav>
                                      </p:tavLst>
                                    </p:anim>
                                    <p:anim calcmode="lin" valueType="num">
                                      <p:cBhvr>
                                        <p:cTn id="657" dur="500" fill="hold"/>
                                        <p:tgtEl>
                                          <p:spTgt spid="229"/>
                                        </p:tgtEl>
                                        <p:attrNameLst>
                                          <p:attrName>ppt_h</p:attrName>
                                        </p:attrNameLst>
                                      </p:cBhvr>
                                      <p:tavLst>
                                        <p:tav tm="0">
                                          <p:val>
                                            <p:fltVal val="0"/>
                                          </p:val>
                                        </p:tav>
                                        <p:tav tm="100000">
                                          <p:val>
                                            <p:strVal val="#ppt_h"/>
                                          </p:val>
                                        </p:tav>
                                      </p:tavLst>
                                    </p:anim>
                                    <p:animEffect transition="in" filter="fade">
                                      <p:cBhvr>
                                        <p:cTn id="658" dur="500"/>
                                        <p:tgtEl>
                                          <p:spTgt spid="229"/>
                                        </p:tgtEl>
                                      </p:cBhvr>
                                    </p:animEffect>
                                  </p:childTnLst>
                                </p:cTn>
                              </p:par>
                              <p:par>
                                <p:cTn id="659" presetID="53" presetClass="entr" presetSubtype="16" fill="hold" grpId="0" nodeType="withEffect">
                                  <p:stCondLst>
                                    <p:cond delay="0"/>
                                  </p:stCondLst>
                                  <p:childTnLst>
                                    <p:set>
                                      <p:cBhvr>
                                        <p:cTn id="660" dur="1" fill="hold">
                                          <p:stCondLst>
                                            <p:cond delay="0"/>
                                          </p:stCondLst>
                                        </p:cTn>
                                        <p:tgtEl>
                                          <p:spTgt spid="230"/>
                                        </p:tgtEl>
                                        <p:attrNameLst>
                                          <p:attrName>style.visibility</p:attrName>
                                        </p:attrNameLst>
                                      </p:cBhvr>
                                      <p:to>
                                        <p:strVal val="visible"/>
                                      </p:to>
                                    </p:set>
                                    <p:anim calcmode="lin" valueType="num">
                                      <p:cBhvr>
                                        <p:cTn id="661" dur="500" fill="hold"/>
                                        <p:tgtEl>
                                          <p:spTgt spid="230"/>
                                        </p:tgtEl>
                                        <p:attrNameLst>
                                          <p:attrName>ppt_w</p:attrName>
                                        </p:attrNameLst>
                                      </p:cBhvr>
                                      <p:tavLst>
                                        <p:tav tm="0">
                                          <p:val>
                                            <p:fltVal val="0"/>
                                          </p:val>
                                        </p:tav>
                                        <p:tav tm="100000">
                                          <p:val>
                                            <p:strVal val="#ppt_w"/>
                                          </p:val>
                                        </p:tav>
                                      </p:tavLst>
                                    </p:anim>
                                    <p:anim calcmode="lin" valueType="num">
                                      <p:cBhvr>
                                        <p:cTn id="662" dur="500" fill="hold"/>
                                        <p:tgtEl>
                                          <p:spTgt spid="230"/>
                                        </p:tgtEl>
                                        <p:attrNameLst>
                                          <p:attrName>ppt_h</p:attrName>
                                        </p:attrNameLst>
                                      </p:cBhvr>
                                      <p:tavLst>
                                        <p:tav tm="0">
                                          <p:val>
                                            <p:fltVal val="0"/>
                                          </p:val>
                                        </p:tav>
                                        <p:tav tm="100000">
                                          <p:val>
                                            <p:strVal val="#ppt_h"/>
                                          </p:val>
                                        </p:tav>
                                      </p:tavLst>
                                    </p:anim>
                                    <p:animEffect transition="in" filter="fade">
                                      <p:cBhvr>
                                        <p:cTn id="663" dur="500"/>
                                        <p:tgtEl>
                                          <p:spTgt spid="230"/>
                                        </p:tgtEl>
                                      </p:cBhvr>
                                    </p:animEffect>
                                  </p:childTnLst>
                                </p:cTn>
                              </p:par>
                              <p:par>
                                <p:cTn id="664" presetID="53" presetClass="entr" presetSubtype="16" fill="hold" grpId="0" nodeType="withEffect">
                                  <p:stCondLst>
                                    <p:cond delay="0"/>
                                  </p:stCondLst>
                                  <p:childTnLst>
                                    <p:set>
                                      <p:cBhvr>
                                        <p:cTn id="665" dur="1" fill="hold">
                                          <p:stCondLst>
                                            <p:cond delay="0"/>
                                          </p:stCondLst>
                                        </p:cTn>
                                        <p:tgtEl>
                                          <p:spTgt spid="231"/>
                                        </p:tgtEl>
                                        <p:attrNameLst>
                                          <p:attrName>style.visibility</p:attrName>
                                        </p:attrNameLst>
                                      </p:cBhvr>
                                      <p:to>
                                        <p:strVal val="visible"/>
                                      </p:to>
                                    </p:set>
                                    <p:anim calcmode="lin" valueType="num">
                                      <p:cBhvr>
                                        <p:cTn id="666" dur="500" fill="hold"/>
                                        <p:tgtEl>
                                          <p:spTgt spid="231"/>
                                        </p:tgtEl>
                                        <p:attrNameLst>
                                          <p:attrName>ppt_w</p:attrName>
                                        </p:attrNameLst>
                                      </p:cBhvr>
                                      <p:tavLst>
                                        <p:tav tm="0">
                                          <p:val>
                                            <p:fltVal val="0"/>
                                          </p:val>
                                        </p:tav>
                                        <p:tav tm="100000">
                                          <p:val>
                                            <p:strVal val="#ppt_w"/>
                                          </p:val>
                                        </p:tav>
                                      </p:tavLst>
                                    </p:anim>
                                    <p:anim calcmode="lin" valueType="num">
                                      <p:cBhvr>
                                        <p:cTn id="667" dur="500" fill="hold"/>
                                        <p:tgtEl>
                                          <p:spTgt spid="231"/>
                                        </p:tgtEl>
                                        <p:attrNameLst>
                                          <p:attrName>ppt_h</p:attrName>
                                        </p:attrNameLst>
                                      </p:cBhvr>
                                      <p:tavLst>
                                        <p:tav tm="0">
                                          <p:val>
                                            <p:fltVal val="0"/>
                                          </p:val>
                                        </p:tav>
                                        <p:tav tm="100000">
                                          <p:val>
                                            <p:strVal val="#ppt_h"/>
                                          </p:val>
                                        </p:tav>
                                      </p:tavLst>
                                    </p:anim>
                                    <p:animEffect transition="in" filter="fade">
                                      <p:cBhvr>
                                        <p:cTn id="668" dur="500"/>
                                        <p:tgtEl>
                                          <p:spTgt spid="231"/>
                                        </p:tgtEl>
                                      </p:cBhvr>
                                    </p:animEffect>
                                  </p:childTnLst>
                                </p:cTn>
                              </p:par>
                              <p:par>
                                <p:cTn id="669" presetID="53" presetClass="entr" presetSubtype="16" fill="hold" grpId="0" nodeType="withEffect">
                                  <p:stCondLst>
                                    <p:cond delay="0"/>
                                  </p:stCondLst>
                                  <p:childTnLst>
                                    <p:set>
                                      <p:cBhvr>
                                        <p:cTn id="670" dur="1" fill="hold">
                                          <p:stCondLst>
                                            <p:cond delay="0"/>
                                          </p:stCondLst>
                                        </p:cTn>
                                        <p:tgtEl>
                                          <p:spTgt spid="232"/>
                                        </p:tgtEl>
                                        <p:attrNameLst>
                                          <p:attrName>style.visibility</p:attrName>
                                        </p:attrNameLst>
                                      </p:cBhvr>
                                      <p:to>
                                        <p:strVal val="visible"/>
                                      </p:to>
                                    </p:set>
                                    <p:anim calcmode="lin" valueType="num">
                                      <p:cBhvr>
                                        <p:cTn id="671" dur="500" fill="hold"/>
                                        <p:tgtEl>
                                          <p:spTgt spid="232"/>
                                        </p:tgtEl>
                                        <p:attrNameLst>
                                          <p:attrName>ppt_w</p:attrName>
                                        </p:attrNameLst>
                                      </p:cBhvr>
                                      <p:tavLst>
                                        <p:tav tm="0">
                                          <p:val>
                                            <p:fltVal val="0"/>
                                          </p:val>
                                        </p:tav>
                                        <p:tav tm="100000">
                                          <p:val>
                                            <p:strVal val="#ppt_w"/>
                                          </p:val>
                                        </p:tav>
                                      </p:tavLst>
                                    </p:anim>
                                    <p:anim calcmode="lin" valueType="num">
                                      <p:cBhvr>
                                        <p:cTn id="672" dur="500" fill="hold"/>
                                        <p:tgtEl>
                                          <p:spTgt spid="232"/>
                                        </p:tgtEl>
                                        <p:attrNameLst>
                                          <p:attrName>ppt_h</p:attrName>
                                        </p:attrNameLst>
                                      </p:cBhvr>
                                      <p:tavLst>
                                        <p:tav tm="0">
                                          <p:val>
                                            <p:fltVal val="0"/>
                                          </p:val>
                                        </p:tav>
                                        <p:tav tm="100000">
                                          <p:val>
                                            <p:strVal val="#ppt_h"/>
                                          </p:val>
                                        </p:tav>
                                      </p:tavLst>
                                    </p:anim>
                                    <p:animEffect transition="in" filter="fade">
                                      <p:cBhvr>
                                        <p:cTn id="673" dur="500"/>
                                        <p:tgtEl>
                                          <p:spTgt spid="232"/>
                                        </p:tgtEl>
                                      </p:cBhvr>
                                    </p:animEffect>
                                  </p:childTnLst>
                                </p:cTn>
                              </p:par>
                              <p:par>
                                <p:cTn id="674" presetID="53" presetClass="entr" presetSubtype="16" fill="hold" grpId="0" nodeType="withEffect">
                                  <p:stCondLst>
                                    <p:cond delay="0"/>
                                  </p:stCondLst>
                                  <p:childTnLst>
                                    <p:set>
                                      <p:cBhvr>
                                        <p:cTn id="675" dur="1" fill="hold">
                                          <p:stCondLst>
                                            <p:cond delay="0"/>
                                          </p:stCondLst>
                                        </p:cTn>
                                        <p:tgtEl>
                                          <p:spTgt spid="233"/>
                                        </p:tgtEl>
                                        <p:attrNameLst>
                                          <p:attrName>style.visibility</p:attrName>
                                        </p:attrNameLst>
                                      </p:cBhvr>
                                      <p:to>
                                        <p:strVal val="visible"/>
                                      </p:to>
                                    </p:set>
                                    <p:anim calcmode="lin" valueType="num">
                                      <p:cBhvr>
                                        <p:cTn id="676" dur="500" fill="hold"/>
                                        <p:tgtEl>
                                          <p:spTgt spid="233"/>
                                        </p:tgtEl>
                                        <p:attrNameLst>
                                          <p:attrName>ppt_w</p:attrName>
                                        </p:attrNameLst>
                                      </p:cBhvr>
                                      <p:tavLst>
                                        <p:tav tm="0">
                                          <p:val>
                                            <p:fltVal val="0"/>
                                          </p:val>
                                        </p:tav>
                                        <p:tav tm="100000">
                                          <p:val>
                                            <p:strVal val="#ppt_w"/>
                                          </p:val>
                                        </p:tav>
                                      </p:tavLst>
                                    </p:anim>
                                    <p:anim calcmode="lin" valueType="num">
                                      <p:cBhvr>
                                        <p:cTn id="677" dur="500" fill="hold"/>
                                        <p:tgtEl>
                                          <p:spTgt spid="233"/>
                                        </p:tgtEl>
                                        <p:attrNameLst>
                                          <p:attrName>ppt_h</p:attrName>
                                        </p:attrNameLst>
                                      </p:cBhvr>
                                      <p:tavLst>
                                        <p:tav tm="0">
                                          <p:val>
                                            <p:fltVal val="0"/>
                                          </p:val>
                                        </p:tav>
                                        <p:tav tm="100000">
                                          <p:val>
                                            <p:strVal val="#ppt_h"/>
                                          </p:val>
                                        </p:tav>
                                      </p:tavLst>
                                    </p:anim>
                                    <p:animEffect transition="in" filter="fade">
                                      <p:cBhvr>
                                        <p:cTn id="678" dur="500"/>
                                        <p:tgtEl>
                                          <p:spTgt spid="233"/>
                                        </p:tgtEl>
                                      </p:cBhvr>
                                    </p:animEffect>
                                  </p:childTnLst>
                                </p:cTn>
                              </p:par>
                              <p:par>
                                <p:cTn id="679" presetID="53" presetClass="entr" presetSubtype="16" fill="hold" grpId="0" nodeType="withEffect">
                                  <p:stCondLst>
                                    <p:cond delay="0"/>
                                  </p:stCondLst>
                                  <p:childTnLst>
                                    <p:set>
                                      <p:cBhvr>
                                        <p:cTn id="680" dur="1" fill="hold">
                                          <p:stCondLst>
                                            <p:cond delay="0"/>
                                          </p:stCondLst>
                                        </p:cTn>
                                        <p:tgtEl>
                                          <p:spTgt spid="234"/>
                                        </p:tgtEl>
                                        <p:attrNameLst>
                                          <p:attrName>style.visibility</p:attrName>
                                        </p:attrNameLst>
                                      </p:cBhvr>
                                      <p:to>
                                        <p:strVal val="visible"/>
                                      </p:to>
                                    </p:set>
                                    <p:anim calcmode="lin" valueType="num">
                                      <p:cBhvr>
                                        <p:cTn id="681" dur="500" fill="hold"/>
                                        <p:tgtEl>
                                          <p:spTgt spid="234"/>
                                        </p:tgtEl>
                                        <p:attrNameLst>
                                          <p:attrName>ppt_w</p:attrName>
                                        </p:attrNameLst>
                                      </p:cBhvr>
                                      <p:tavLst>
                                        <p:tav tm="0">
                                          <p:val>
                                            <p:fltVal val="0"/>
                                          </p:val>
                                        </p:tav>
                                        <p:tav tm="100000">
                                          <p:val>
                                            <p:strVal val="#ppt_w"/>
                                          </p:val>
                                        </p:tav>
                                      </p:tavLst>
                                    </p:anim>
                                    <p:anim calcmode="lin" valueType="num">
                                      <p:cBhvr>
                                        <p:cTn id="682" dur="500" fill="hold"/>
                                        <p:tgtEl>
                                          <p:spTgt spid="234"/>
                                        </p:tgtEl>
                                        <p:attrNameLst>
                                          <p:attrName>ppt_h</p:attrName>
                                        </p:attrNameLst>
                                      </p:cBhvr>
                                      <p:tavLst>
                                        <p:tav tm="0">
                                          <p:val>
                                            <p:fltVal val="0"/>
                                          </p:val>
                                        </p:tav>
                                        <p:tav tm="100000">
                                          <p:val>
                                            <p:strVal val="#ppt_h"/>
                                          </p:val>
                                        </p:tav>
                                      </p:tavLst>
                                    </p:anim>
                                    <p:animEffect transition="in" filter="fade">
                                      <p:cBhvr>
                                        <p:cTn id="683" dur="500"/>
                                        <p:tgtEl>
                                          <p:spTgt spid="234"/>
                                        </p:tgtEl>
                                      </p:cBhvr>
                                    </p:animEffect>
                                  </p:childTnLst>
                                </p:cTn>
                              </p:par>
                              <p:par>
                                <p:cTn id="684" presetID="53" presetClass="entr" presetSubtype="16" fill="hold" grpId="0" nodeType="withEffect">
                                  <p:stCondLst>
                                    <p:cond delay="0"/>
                                  </p:stCondLst>
                                  <p:childTnLst>
                                    <p:set>
                                      <p:cBhvr>
                                        <p:cTn id="685" dur="1" fill="hold">
                                          <p:stCondLst>
                                            <p:cond delay="0"/>
                                          </p:stCondLst>
                                        </p:cTn>
                                        <p:tgtEl>
                                          <p:spTgt spid="235"/>
                                        </p:tgtEl>
                                        <p:attrNameLst>
                                          <p:attrName>style.visibility</p:attrName>
                                        </p:attrNameLst>
                                      </p:cBhvr>
                                      <p:to>
                                        <p:strVal val="visible"/>
                                      </p:to>
                                    </p:set>
                                    <p:anim calcmode="lin" valueType="num">
                                      <p:cBhvr>
                                        <p:cTn id="686" dur="500" fill="hold"/>
                                        <p:tgtEl>
                                          <p:spTgt spid="235"/>
                                        </p:tgtEl>
                                        <p:attrNameLst>
                                          <p:attrName>ppt_w</p:attrName>
                                        </p:attrNameLst>
                                      </p:cBhvr>
                                      <p:tavLst>
                                        <p:tav tm="0">
                                          <p:val>
                                            <p:fltVal val="0"/>
                                          </p:val>
                                        </p:tav>
                                        <p:tav tm="100000">
                                          <p:val>
                                            <p:strVal val="#ppt_w"/>
                                          </p:val>
                                        </p:tav>
                                      </p:tavLst>
                                    </p:anim>
                                    <p:anim calcmode="lin" valueType="num">
                                      <p:cBhvr>
                                        <p:cTn id="687" dur="500" fill="hold"/>
                                        <p:tgtEl>
                                          <p:spTgt spid="235"/>
                                        </p:tgtEl>
                                        <p:attrNameLst>
                                          <p:attrName>ppt_h</p:attrName>
                                        </p:attrNameLst>
                                      </p:cBhvr>
                                      <p:tavLst>
                                        <p:tav tm="0">
                                          <p:val>
                                            <p:fltVal val="0"/>
                                          </p:val>
                                        </p:tav>
                                        <p:tav tm="100000">
                                          <p:val>
                                            <p:strVal val="#ppt_h"/>
                                          </p:val>
                                        </p:tav>
                                      </p:tavLst>
                                    </p:anim>
                                    <p:animEffect transition="in" filter="fade">
                                      <p:cBhvr>
                                        <p:cTn id="688" dur="500"/>
                                        <p:tgtEl>
                                          <p:spTgt spid="235"/>
                                        </p:tgtEl>
                                      </p:cBhvr>
                                    </p:animEffect>
                                  </p:childTnLst>
                                </p:cTn>
                              </p:par>
                              <p:par>
                                <p:cTn id="689" presetID="53" presetClass="entr" presetSubtype="16" fill="hold" grpId="0" nodeType="withEffect">
                                  <p:stCondLst>
                                    <p:cond delay="0"/>
                                  </p:stCondLst>
                                  <p:childTnLst>
                                    <p:set>
                                      <p:cBhvr>
                                        <p:cTn id="690" dur="1" fill="hold">
                                          <p:stCondLst>
                                            <p:cond delay="0"/>
                                          </p:stCondLst>
                                        </p:cTn>
                                        <p:tgtEl>
                                          <p:spTgt spid="236"/>
                                        </p:tgtEl>
                                        <p:attrNameLst>
                                          <p:attrName>style.visibility</p:attrName>
                                        </p:attrNameLst>
                                      </p:cBhvr>
                                      <p:to>
                                        <p:strVal val="visible"/>
                                      </p:to>
                                    </p:set>
                                    <p:anim calcmode="lin" valueType="num">
                                      <p:cBhvr>
                                        <p:cTn id="691" dur="500" fill="hold"/>
                                        <p:tgtEl>
                                          <p:spTgt spid="236"/>
                                        </p:tgtEl>
                                        <p:attrNameLst>
                                          <p:attrName>ppt_w</p:attrName>
                                        </p:attrNameLst>
                                      </p:cBhvr>
                                      <p:tavLst>
                                        <p:tav tm="0">
                                          <p:val>
                                            <p:fltVal val="0"/>
                                          </p:val>
                                        </p:tav>
                                        <p:tav tm="100000">
                                          <p:val>
                                            <p:strVal val="#ppt_w"/>
                                          </p:val>
                                        </p:tav>
                                      </p:tavLst>
                                    </p:anim>
                                    <p:anim calcmode="lin" valueType="num">
                                      <p:cBhvr>
                                        <p:cTn id="692" dur="500" fill="hold"/>
                                        <p:tgtEl>
                                          <p:spTgt spid="236"/>
                                        </p:tgtEl>
                                        <p:attrNameLst>
                                          <p:attrName>ppt_h</p:attrName>
                                        </p:attrNameLst>
                                      </p:cBhvr>
                                      <p:tavLst>
                                        <p:tav tm="0">
                                          <p:val>
                                            <p:fltVal val="0"/>
                                          </p:val>
                                        </p:tav>
                                        <p:tav tm="100000">
                                          <p:val>
                                            <p:strVal val="#ppt_h"/>
                                          </p:val>
                                        </p:tav>
                                      </p:tavLst>
                                    </p:anim>
                                    <p:animEffect transition="in" filter="fade">
                                      <p:cBhvr>
                                        <p:cTn id="693" dur="500"/>
                                        <p:tgtEl>
                                          <p:spTgt spid="236"/>
                                        </p:tgtEl>
                                      </p:cBhvr>
                                    </p:animEffect>
                                  </p:childTnLst>
                                </p:cTn>
                              </p:par>
                              <p:par>
                                <p:cTn id="694" presetID="53" presetClass="entr" presetSubtype="16" fill="hold" grpId="0" nodeType="withEffect">
                                  <p:stCondLst>
                                    <p:cond delay="0"/>
                                  </p:stCondLst>
                                  <p:childTnLst>
                                    <p:set>
                                      <p:cBhvr>
                                        <p:cTn id="695" dur="1" fill="hold">
                                          <p:stCondLst>
                                            <p:cond delay="0"/>
                                          </p:stCondLst>
                                        </p:cTn>
                                        <p:tgtEl>
                                          <p:spTgt spid="237"/>
                                        </p:tgtEl>
                                        <p:attrNameLst>
                                          <p:attrName>style.visibility</p:attrName>
                                        </p:attrNameLst>
                                      </p:cBhvr>
                                      <p:to>
                                        <p:strVal val="visible"/>
                                      </p:to>
                                    </p:set>
                                    <p:anim calcmode="lin" valueType="num">
                                      <p:cBhvr>
                                        <p:cTn id="696" dur="500" fill="hold"/>
                                        <p:tgtEl>
                                          <p:spTgt spid="237"/>
                                        </p:tgtEl>
                                        <p:attrNameLst>
                                          <p:attrName>ppt_w</p:attrName>
                                        </p:attrNameLst>
                                      </p:cBhvr>
                                      <p:tavLst>
                                        <p:tav tm="0">
                                          <p:val>
                                            <p:fltVal val="0"/>
                                          </p:val>
                                        </p:tav>
                                        <p:tav tm="100000">
                                          <p:val>
                                            <p:strVal val="#ppt_w"/>
                                          </p:val>
                                        </p:tav>
                                      </p:tavLst>
                                    </p:anim>
                                    <p:anim calcmode="lin" valueType="num">
                                      <p:cBhvr>
                                        <p:cTn id="697" dur="500" fill="hold"/>
                                        <p:tgtEl>
                                          <p:spTgt spid="237"/>
                                        </p:tgtEl>
                                        <p:attrNameLst>
                                          <p:attrName>ppt_h</p:attrName>
                                        </p:attrNameLst>
                                      </p:cBhvr>
                                      <p:tavLst>
                                        <p:tav tm="0">
                                          <p:val>
                                            <p:fltVal val="0"/>
                                          </p:val>
                                        </p:tav>
                                        <p:tav tm="100000">
                                          <p:val>
                                            <p:strVal val="#ppt_h"/>
                                          </p:val>
                                        </p:tav>
                                      </p:tavLst>
                                    </p:anim>
                                    <p:animEffect transition="in" filter="fade">
                                      <p:cBhvr>
                                        <p:cTn id="698" dur="500"/>
                                        <p:tgtEl>
                                          <p:spTgt spid="237"/>
                                        </p:tgtEl>
                                      </p:cBhvr>
                                    </p:animEffect>
                                  </p:childTnLst>
                                </p:cTn>
                              </p:par>
                              <p:par>
                                <p:cTn id="699" presetID="53" presetClass="entr" presetSubtype="16" fill="hold" grpId="0" nodeType="withEffect">
                                  <p:stCondLst>
                                    <p:cond delay="0"/>
                                  </p:stCondLst>
                                  <p:childTnLst>
                                    <p:set>
                                      <p:cBhvr>
                                        <p:cTn id="700" dur="1" fill="hold">
                                          <p:stCondLst>
                                            <p:cond delay="0"/>
                                          </p:stCondLst>
                                        </p:cTn>
                                        <p:tgtEl>
                                          <p:spTgt spid="238"/>
                                        </p:tgtEl>
                                        <p:attrNameLst>
                                          <p:attrName>style.visibility</p:attrName>
                                        </p:attrNameLst>
                                      </p:cBhvr>
                                      <p:to>
                                        <p:strVal val="visible"/>
                                      </p:to>
                                    </p:set>
                                    <p:anim calcmode="lin" valueType="num">
                                      <p:cBhvr>
                                        <p:cTn id="701" dur="500" fill="hold"/>
                                        <p:tgtEl>
                                          <p:spTgt spid="238"/>
                                        </p:tgtEl>
                                        <p:attrNameLst>
                                          <p:attrName>ppt_w</p:attrName>
                                        </p:attrNameLst>
                                      </p:cBhvr>
                                      <p:tavLst>
                                        <p:tav tm="0">
                                          <p:val>
                                            <p:fltVal val="0"/>
                                          </p:val>
                                        </p:tav>
                                        <p:tav tm="100000">
                                          <p:val>
                                            <p:strVal val="#ppt_w"/>
                                          </p:val>
                                        </p:tav>
                                      </p:tavLst>
                                    </p:anim>
                                    <p:anim calcmode="lin" valueType="num">
                                      <p:cBhvr>
                                        <p:cTn id="702" dur="500" fill="hold"/>
                                        <p:tgtEl>
                                          <p:spTgt spid="238"/>
                                        </p:tgtEl>
                                        <p:attrNameLst>
                                          <p:attrName>ppt_h</p:attrName>
                                        </p:attrNameLst>
                                      </p:cBhvr>
                                      <p:tavLst>
                                        <p:tav tm="0">
                                          <p:val>
                                            <p:fltVal val="0"/>
                                          </p:val>
                                        </p:tav>
                                        <p:tav tm="100000">
                                          <p:val>
                                            <p:strVal val="#ppt_h"/>
                                          </p:val>
                                        </p:tav>
                                      </p:tavLst>
                                    </p:anim>
                                    <p:animEffect transition="in" filter="fade">
                                      <p:cBhvr>
                                        <p:cTn id="703" dur="500"/>
                                        <p:tgtEl>
                                          <p:spTgt spid="238"/>
                                        </p:tgtEl>
                                      </p:cBhvr>
                                    </p:animEffect>
                                  </p:childTnLst>
                                </p:cTn>
                              </p:par>
                              <p:par>
                                <p:cTn id="704" presetID="53" presetClass="entr" presetSubtype="16" fill="hold" grpId="0" nodeType="withEffect">
                                  <p:stCondLst>
                                    <p:cond delay="0"/>
                                  </p:stCondLst>
                                  <p:childTnLst>
                                    <p:set>
                                      <p:cBhvr>
                                        <p:cTn id="705" dur="1" fill="hold">
                                          <p:stCondLst>
                                            <p:cond delay="0"/>
                                          </p:stCondLst>
                                        </p:cTn>
                                        <p:tgtEl>
                                          <p:spTgt spid="239"/>
                                        </p:tgtEl>
                                        <p:attrNameLst>
                                          <p:attrName>style.visibility</p:attrName>
                                        </p:attrNameLst>
                                      </p:cBhvr>
                                      <p:to>
                                        <p:strVal val="visible"/>
                                      </p:to>
                                    </p:set>
                                    <p:anim calcmode="lin" valueType="num">
                                      <p:cBhvr>
                                        <p:cTn id="706" dur="500" fill="hold"/>
                                        <p:tgtEl>
                                          <p:spTgt spid="239"/>
                                        </p:tgtEl>
                                        <p:attrNameLst>
                                          <p:attrName>ppt_w</p:attrName>
                                        </p:attrNameLst>
                                      </p:cBhvr>
                                      <p:tavLst>
                                        <p:tav tm="0">
                                          <p:val>
                                            <p:fltVal val="0"/>
                                          </p:val>
                                        </p:tav>
                                        <p:tav tm="100000">
                                          <p:val>
                                            <p:strVal val="#ppt_w"/>
                                          </p:val>
                                        </p:tav>
                                      </p:tavLst>
                                    </p:anim>
                                    <p:anim calcmode="lin" valueType="num">
                                      <p:cBhvr>
                                        <p:cTn id="707" dur="500" fill="hold"/>
                                        <p:tgtEl>
                                          <p:spTgt spid="239"/>
                                        </p:tgtEl>
                                        <p:attrNameLst>
                                          <p:attrName>ppt_h</p:attrName>
                                        </p:attrNameLst>
                                      </p:cBhvr>
                                      <p:tavLst>
                                        <p:tav tm="0">
                                          <p:val>
                                            <p:fltVal val="0"/>
                                          </p:val>
                                        </p:tav>
                                        <p:tav tm="100000">
                                          <p:val>
                                            <p:strVal val="#ppt_h"/>
                                          </p:val>
                                        </p:tav>
                                      </p:tavLst>
                                    </p:anim>
                                    <p:animEffect transition="in" filter="fade">
                                      <p:cBhvr>
                                        <p:cTn id="708" dur="500"/>
                                        <p:tgtEl>
                                          <p:spTgt spid="239"/>
                                        </p:tgtEl>
                                      </p:cBhvr>
                                    </p:animEffect>
                                  </p:childTnLst>
                                </p:cTn>
                              </p:par>
                              <p:par>
                                <p:cTn id="709" presetID="53" presetClass="entr" presetSubtype="16" fill="hold" grpId="0" nodeType="withEffect">
                                  <p:stCondLst>
                                    <p:cond delay="0"/>
                                  </p:stCondLst>
                                  <p:childTnLst>
                                    <p:set>
                                      <p:cBhvr>
                                        <p:cTn id="710" dur="1" fill="hold">
                                          <p:stCondLst>
                                            <p:cond delay="0"/>
                                          </p:stCondLst>
                                        </p:cTn>
                                        <p:tgtEl>
                                          <p:spTgt spid="240"/>
                                        </p:tgtEl>
                                        <p:attrNameLst>
                                          <p:attrName>style.visibility</p:attrName>
                                        </p:attrNameLst>
                                      </p:cBhvr>
                                      <p:to>
                                        <p:strVal val="visible"/>
                                      </p:to>
                                    </p:set>
                                    <p:anim calcmode="lin" valueType="num">
                                      <p:cBhvr>
                                        <p:cTn id="711" dur="500" fill="hold"/>
                                        <p:tgtEl>
                                          <p:spTgt spid="240"/>
                                        </p:tgtEl>
                                        <p:attrNameLst>
                                          <p:attrName>ppt_w</p:attrName>
                                        </p:attrNameLst>
                                      </p:cBhvr>
                                      <p:tavLst>
                                        <p:tav tm="0">
                                          <p:val>
                                            <p:fltVal val="0"/>
                                          </p:val>
                                        </p:tav>
                                        <p:tav tm="100000">
                                          <p:val>
                                            <p:strVal val="#ppt_w"/>
                                          </p:val>
                                        </p:tav>
                                      </p:tavLst>
                                    </p:anim>
                                    <p:anim calcmode="lin" valueType="num">
                                      <p:cBhvr>
                                        <p:cTn id="712" dur="500" fill="hold"/>
                                        <p:tgtEl>
                                          <p:spTgt spid="240"/>
                                        </p:tgtEl>
                                        <p:attrNameLst>
                                          <p:attrName>ppt_h</p:attrName>
                                        </p:attrNameLst>
                                      </p:cBhvr>
                                      <p:tavLst>
                                        <p:tav tm="0">
                                          <p:val>
                                            <p:fltVal val="0"/>
                                          </p:val>
                                        </p:tav>
                                        <p:tav tm="100000">
                                          <p:val>
                                            <p:strVal val="#ppt_h"/>
                                          </p:val>
                                        </p:tav>
                                      </p:tavLst>
                                    </p:anim>
                                    <p:animEffect transition="in" filter="fade">
                                      <p:cBhvr>
                                        <p:cTn id="713" dur="500"/>
                                        <p:tgtEl>
                                          <p:spTgt spid="240"/>
                                        </p:tgtEl>
                                      </p:cBhvr>
                                    </p:animEffect>
                                  </p:childTnLst>
                                </p:cTn>
                              </p:par>
                              <p:par>
                                <p:cTn id="714" presetID="53" presetClass="entr" presetSubtype="16" fill="hold" grpId="0" nodeType="withEffect">
                                  <p:stCondLst>
                                    <p:cond delay="0"/>
                                  </p:stCondLst>
                                  <p:childTnLst>
                                    <p:set>
                                      <p:cBhvr>
                                        <p:cTn id="715" dur="1" fill="hold">
                                          <p:stCondLst>
                                            <p:cond delay="0"/>
                                          </p:stCondLst>
                                        </p:cTn>
                                        <p:tgtEl>
                                          <p:spTgt spid="241"/>
                                        </p:tgtEl>
                                        <p:attrNameLst>
                                          <p:attrName>style.visibility</p:attrName>
                                        </p:attrNameLst>
                                      </p:cBhvr>
                                      <p:to>
                                        <p:strVal val="visible"/>
                                      </p:to>
                                    </p:set>
                                    <p:anim calcmode="lin" valueType="num">
                                      <p:cBhvr>
                                        <p:cTn id="716" dur="500" fill="hold"/>
                                        <p:tgtEl>
                                          <p:spTgt spid="241"/>
                                        </p:tgtEl>
                                        <p:attrNameLst>
                                          <p:attrName>ppt_w</p:attrName>
                                        </p:attrNameLst>
                                      </p:cBhvr>
                                      <p:tavLst>
                                        <p:tav tm="0">
                                          <p:val>
                                            <p:fltVal val="0"/>
                                          </p:val>
                                        </p:tav>
                                        <p:tav tm="100000">
                                          <p:val>
                                            <p:strVal val="#ppt_w"/>
                                          </p:val>
                                        </p:tav>
                                      </p:tavLst>
                                    </p:anim>
                                    <p:anim calcmode="lin" valueType="num">
                                      <p:cBhvr>
                                        <p:cTn id="717" dur="500" fill="hold"/>
                                        <p:tgtEl>
                                          <p:spTgt spid="241"/>
                                        </p:tgtEl>
                                        <p:attrNameLst>
                                          <p:attrName>ppt_h</p:attrName>
                                        </p:attrNameLst>
                                      </p:cBhvr>
                                      <p:tavLst>
                                        <p:tav tm="0">
                                          <p:val>
                                            <p:fltVal val="0"/>
                                          </p:val>
                                        </p:tav>
                                        <p:tav tm="100000">
                                          <p:val>
                                            <p:strVal val="#ppt_h"/>
                                          </p:val>
                                        </p:tav>
                                      </p:tavLst>
                                    </p:anim>
                                    <p:animEffect transition="in" filter="fade">
                                      <p:cBhvr>
                                        <p:cTn id="718" dur="500"/>
                                        <p:tgtEl>
                                          <p:spTgt spid="241"/>
                                        </p:tgtEl>
                                      </p:cBhvr>
                                    </p:animEffect>
                                  </p:childTnLst>
                                </p:cTn>
                              </p:par>
                              <p:par>
                                <p:cTn id="719" presetID="53" presetClass="entr" presetSubtype="16" fill="hold" grpId="0" nodeType="withEffect">
                                  <p:stCondLst>
                                    <p:cond delay="0"/>
                                  </p:stCondLst>
                                  <p:childTnLst>
                                    <p:set>
                                      <p:cBhvr>
                                        <p:cTn id="720" dur="1" fill="hold">
                                          <p:stCondLst>
                                            <p:cond delay="0"/>
                                          </p:stCondLst>
                                        </p:cTn>
                                        <p:tgtEl>
                                          <p:spTgt spid="242"/>
                                        </p:tgtEl>
                                        <p:attrNameLst>
                                          <p:attrName>style.visibility</p:attrName>
                                        </p:attrNameLst>
                                      </p:cBhvr>
                                      <p:to>
                                        <p:strVal val="visible"/>
                                      </p:to>
                                    </p:set>
                                    <p:anim calcmode="lin" valueType="num">
                                      <p:cBhvr>
                                        <p:cTn id="721" dur="500" fill="hold"/>
                                        <p:tgtEl>
                                          <p:spTgt spid="242"/>
                                        </p:tgtEl>
                                        <p:attrNameLst>
                                          <p:attrName>ppt_w</p:attrName>
                                        </p:attrNameLst>
                                      </p:cBhvr>
                                      <p:tavLst>
                                        <p:tav tm="0">
                                          <p:val>
                                            <p:fltVal val="0"/>
                                          </p:val>
                                        </p:tav>
                                        <p:tav tm="100000">
                                          <p:val>
                                            <p:strVal val="#ppt_w"/>
                                          </p:val>
                                        </p:tav>
                                      </p:tavLst>
                                    </p:anim>
                                    <p:anim calcmode="lin" valueType="num">
                                      <p:cBhvr>
                                        <p:cTn id="722" dur="500" fill="hold"/>
                                        <p:tgtEl>
                                          <p:spTgt spid="242"/>
                                        </p:tgtEl>
                                        <p:attrNameLst>
                                          <p:attrName>ppt_h</p:attrName>
                                        </p:attrNameLst>
                                      </p:cBhvr>
                                      <p:tavLst>
                                        <p:tav tm="0">
                                          <p:val>
                                            <p:fltVal val="0"/>
                                          </p:val>
                                        </p:tav>
                                        <p:tav tm="100000">
                                          <p:val>
                                            <p:strVal val="#ppt_h"/>
                                          </p:val>
                                        </p:tav>
                                      </p:tavLst>
                                    </p:anim>
                                    <p:animEffect transition="in" filter="fade">
                                      <p:cBhvr>
                                        <p:cTn id="723" dur="500"/>
                                        <p:tgtEl>
                                          <p:spTgt spid="242"/>
                                        </p:tgtEl>
                                      </p:cBhvr>
                                    </p:animEffect>
                                  </p:childTnLst>
                                </p:cTn>
                              </p:par>
                              <p:par>
                                <p:cTn id="724" presetID="53" presetClass="entr" presetSubtype="16" fill="hold" grpId="0" nodeType="withEffect">
                                  <p:stCondLst>
                                    <p:cond delay="0"/>
                                  </p:stCondLst>
                                  <p:childTnLst>
                                    <p:set>
                                      <p:cBhvr>
                                        <p:cTn id="725" dur="1" fill="hold">
                                          <p:stCondLst>
                                            <p:cond delay="0"/>
                                          </p:stCondLst>
                                        </p:cTn>
                                        <p:tgtEl>
                                          <p:spTgt spid="243"/>
                                        </p:tgtEl>
                                        <p:attrNameLst>
                                          <p:attrName>style.visibility</p:attrName>
                                        </p:attrNameLst>
                                      </p:cBhvr>
                                      <p:to>
                                        <p:strVal val="visible"/>
                                      </p:to>
                                    </p:set>
                                    <p:anim calcmode="lin" valueType="num">
                                      <p:cBhvr>
                                        <p:cTn id="726" dur="500" fill="hold"/>
                                        <p:tgtEl>
                                          <p:spTgt spid="243"/>
                                        </p:tgtEl>
                                        <p:attrNameLst>
                                          <p:attrName>ppt_w</p:attrName>
                                        </p:attrNameLst>
                                      </p:cBhvr>
                                      <p:tavLst>
                                        <p:tav tm="0">
                                          <p:val>
                                            <p:fltVal val="0"/>
                                          </p:val>
                                        </p:tav>
                                        <p:tav tm="100000">
                                          <p:val>
                                            <p:strVal val="#ppt_w"/>
                                          </p:val>
                                        </p:tav>
                                      </p:tavLst>
                                    </p:anim>
                                    <p:anim calcmode="lin" valueType="num">
                                      <p:cBhvr>
                                        <p:cTn id="727" dur="500" fill="hold"/>
                                        <p:tgtEl>
                                          <p:spTgt spid="243"/>
                                        </p:tgtEl>
                                        <p:attrNameLst>
                                          <p:attrName>ppt_h</p:attrName>
                                        </p:attrNameLst>
                                      </p:cBhvr>
                                      <p:tavLst>
                                        <p:tav tm="0">
                                          <p:val>
                                            <p:fltVal val="0"/>
                                          </p:val>
                                        </p:tav>
                                        <p:tav tm="100000">
                                          <p:val>
                                            <p:strVal val="#ppt_h"/>
                                          </p:val>
                                        </p:tav>
                                      </p:tavLst>
                                    </p:anim>
                                    <p:animEffect transition="in" filter="fade">
                                      <p:cBhvr>
                                        <p:cTn id="728" dur="500"/>
                                        <p:tgtEl>
                                          <p:spTgt spid="243"/>
                                        </p:tgtEl>
                                      </p:cBhvr>
                                    </p:animEffect>
                                  </p:childTnLst>
                                </p:cTn>
                              </p:par>
                              <p:par>
                                <p:cTn id="729" presetID="53" presetClass="entr" presetSubtype="16" fill="hold" grpId="0" nodeType="withEffect">
                                  <p:stCondLst>
                                    <p:cond delay="0"/>
                                  </p:stCondLst>
                                  <p:childTnLst>
                                    <p:set>
                                      <p:cBhvr>
                                        <p:cTn id="730" dur="1" fill="hold">
                                          <p:stCondLst>
                                            <p:cond delay="0"/>
                                          </p:stCondLst>
                                        </p:cTn>
                                        <p:tgtEl>
                                          <p:spTgt spid="244"/>
                                        </p:tgtEl>
                                        <p:attrNameLst>
                                          <p:attrName>style.visibility</p:attrName>
                                        </p:attrNameLst>
                                      </p:cBhvr>
                                      <p:to>
                                        <p:strVal val="visible"/>
                                      </p:to>
                                    </p:set>
                                    <p:anim calcmode="lin" valueType="num">
                                      <p:cBhvr>
                                        <p:cTn id="731" dur="500" fill="hold"/>
                                        <p:tgtEl>
                                          <p:spTgt spid="244"/>
                                        </p:tgtEl>
                                        <p:attrNameLst>
                                          <p:attrName>ppt_w</p:attrName>
                                        </p:attrNameLst>
                                      </p:cBhvr>
                                      <p:tavLst>
                                        <p:tav tm="0">
                                          <p:val>
                                            <p:fltVal val="0"/>
                                          </p:val>
                                        </p:tav>
                                        <p:tav tm="100000">
                                          <p:val>
                                            <p:strVal val="#ppt_w"/>
                                          </p:val>
                                        </p:tav>
                                      </p:tavLst>
                                    </p:anim>
                                    <p:anim calcmode="lin" valueType="num">
                                      <p:cBhvr>
                                        <p:cTn id="732" dur="500" fill="hold"/>
                                        <p:tgtEl>
                                          <p:spTgt spid="244"/>
                                        </p:tgtEl>
                                        <p:attrNameLst>
                                          <p:attrName>ppt_h</p:attrName>
                                        </p:attrNameLst>
                                      </p:cBhvr>
                                      <p:tavLst>
                                        <p:tav tm="0">
                                          <p:val>
                                            <p:fltVal val="0"/>
                                          </p:val>
                                        </p:tav>
                                        <p:tav tm="100000">
                                          <p:val>
                                            <p:strVal val="#ppt_h"/>
                                          </p:val>
                                        </p:tav>
                                      </p:tavLst>
                                    </p:anim>
                                    <p:animEffect transition="in" filter="fade">
                                      <p:cBhvr>
                                        <p:cTn id="733" dur="500"/>
                                        <p:tgtEl>
                                          <p:spTgt spid="244"/>
                                        </p:tgtEl>
                                      </p:cBhvr>
                                    </p:animEffect>
                                  </p:childTnLst>
                                </p:cTn>
                              </p:par>
                              <p:par>
                                <p:cTn id="734" presetID="53" presetClass="entr" presetSubtype="16" fill="hold" grpId="0" nodeType="withEffect">
                                  <p:stCondLst>
                                    <p:cond delay="0"/>
                                  </p:stCondLst>
                                  <p:childTnLst>
                                    <p:set>
                                      <p:cBhvr>
                                        <p:cTn id="735" dur="1" fill="hold">
                                          <p:stCondLst>
                                            <p:cond delay="0"/>
                                          </p:stCondLst>
                                        </p:cTn>
                                        <p:tgtEl>
                                          <p:spTgt spid="245"/>
                                        </p:tgtEl>
                                        <p:attrNameLst>
                                          <p:attrName>style.visibility</p:attrName>
                                        </p:attrNameLst>
                                      </p:cBhvr>
                                      <p:to>
                                        <p:strVal val="visible"/>
                                      </p:to>
                                    </p:set>
                                    <p:anim calcmode="lin" valueType="num">
                                      <p:cBhvr>
                                        <p:cTn id="736" dur="500" fill="hold"/>
                                        <p:tgtEl>
                                          <p:spTgt spid="245"/>
                                        </p:tgtEl>
                                        <p:attrNameLst>
                                          <p:attrName>ppt_w</p:attrName>
                                        </p:attrNameLst>
                                      </p:cBhvr>
                                      <p:tavLst>
                                        <p:tav tm="0">
                                          <p:val>
                                            <p:fltVal val="0"/>
                                          </p:val>
                                        </p:tav>
                                        <p:tav tm="100000">
                                          <p:val>
                                            <p:strVal val="#ppt_w"/>
                                          </p:val>
                                        </p:tav>
                                      </p:tavLst>
                                    </p:anim>
                                    <p:anim calcmode="lin" valueType="num">
                                      <p:cBhvr>
                                        <p:cTn id="737" dur="500" fill="hold"/>
                                        <p:tgtEl>
                                          <p:spTgt spid="245"/>
                                        </p:tgtEl>
                                        <p:attrNameLst>
                                          <p:attrName>ppt_h</p:attrName>
                                        </p:attrNameLst>
                                      </p:cBhvr>
                                      <p:tavLst>
                                        <p:tav tm="0">
                                          <p:val>
                                            <p:fltVal val="0"/>
                                          </p:val>
                                        </p:tav>
                                        <p:tav tm="100000">
                                          <p:val>
                                            <p:strVal val="#ppt_h"/>
                                          </p:val>
                                        </p:tav>
                                      </p:tavLst>
                                    </p:anim>
                                    <p:animEffect transition="in" filter="fade">
                                      <p:cBhvr>
                                        <p:cTn id="738" dur="500"/>
                                        <p:tgtEl>
                                          <p:spTgt spid="245"/>
                                        </p:tgtEl>
                                      </p:cBhvr>
                                    </p:animEffect>
                                  </p:childTnLst>
                                </p:cTn>
                              </p:par>
                              <p:par>
                                <p:cTn id="739" presetID="53" presetClass="entr" presetSubtype="16" fill="hold" grpId="0" nodeType="withEffect">
                                  <p:stCondLst>
                                    <p:cond delay="0"/>
                                  </p:stCondLst>
                                  <p:childTnLst>
                                    <p:set>
                                      <p:cBhvr>
                                        <p:cTn id="740" dur="1" fill="hold">
                                          <p:stCondLst>
                                            <p:cond delay="0"/>
                                          </p:stCondLst>
                                        </p:cTn>
                                        <p:tgtEl>
                                          <p:spTgt spid="246"/>
                                        </p:tgtEl>
                                        <p:attrNameLst>
                                          <p:attrName>style.visibility</p:attrName>
                                        </p:attrNameLst>
                                      </p:cBhvr>
                                      <p:to>
                                        <p:strVal val="visible"/>
                                      </p:to>
                                    </p:set>
                                    <p:anim calcmode="lin" valueType="num">
                                      <p:cBhvr>
                                        <p:cTn id="741" dur="500" fill="hold"/>
                                        <p:tgtEl>
                                          <p:spTgt spid="246"/>
                                        </p:tgtEl>
                                        <p:attrNameLst>
                                          <p:attrName>ppt_w</p:attrName>
                                        </p:attrNameLst>
                                      </p:cBhvr>
                                      <p:tavLst>
                                        <p:tav tm="0">
                                          <p:val>
                                            <p:fltVal val="0"/>
                                          </p:val>
                                        </p:tav>
                                        <p:tav tm="100000">
                                          <p:val>
                                            <p:strVal val="#ppt_w"/>
                                          </p:val>
                                        </p:tav>
                                      </p:tavLst>
                                    </p:anim>
                                    <p:anim calcmode="lin" valueType="num">
                                      <p:cBhvr>
                                        <p:cTn id="742" dur="500" fill="hold"/>
                                        <p:tgtEl>
                                          <p:spTgt spid="246"/>
                                        </p:tgtEl>
                                        <p:attrNameLst>
                                          <p:attrName>ppt_h</p:attrName>
                                        </p:attrNameLst>
                                      </p:cBhvr>
                                      <p:tavLst>
                                        <p:tav tm="0">
                                          <p:val>
                                            <p:fltVal val="0"/>
                                          </p:val>
                                        </p:tav>
                                        <p:tav tm="100000">
                                          <p:val>
                                            <p:strVal val="#ppt_h"/>
                                          </p:val>
                                        </p:tav>
                                      </p:tavLst>
                                    </p:anim>
                                    <p:animEffect transition="in" filter="fade">
                                      <p:cBhvr>
                                        <p:cTn id="743" dur="500"/>
                                        <p:tgtEl>
                                          <p:spTgt spid="246"/>
                                        </p:tgtEl>
                                      </p:cBhvr>
                                    </p:animEffect>
                                  </p:childTnLst>
                                </p:cTn>
                              </p:par>
                              <p:par>
                                <p:cTn id="744" presetID="53" presetClass="entr" presetSubtype="16" fill="hold" grpId="0" nodeType="withEffect">
                                  <p:stCondLst>
                                    <p:cond delay="0"/>
                                  </p:stCondLst>
                                  <p:childTnLst>
                                    <p:set>
                                      <p:cBhvr>
                                        <p:cTn id="745" dur="1" fill="hold">
                                          <p:stCondLst>
                                            <p:cond delay="0"/>
                                          </p:stCondLst>
                                        </p:cTn>
                                        <p:tgtEl>
                                          <p:spTgt spid="247"/>
                                        </p:tgtEl>
                                        <p:attrNameLst>
                                          <p:attrName>style.visibility</p:attrName>
                                        </p:attrNameLst>
                                      </p:cBhvr>
                                      <p:to>
                                        <p:strVal val="visible"/>
                                      </p:to>
                                    </p:set>
                                    <p:anim calcmode="lin" valueType="num">
                                      <p:cBhvr>
                                        <p:cTn id="746" dur="500" fill="hold"/>
                                        <p:tgtEl>
                                          <p:spTgt spid="247"/>
                                        </p:tgtEl>
                                        <p:attrNameLst>
                                          <p:attrName>ppt_w</p:attrName>
                                        </p:attrNameLst>
                                      </p:cBhvr>
                                      <p:tavLst>
                                        <p:tav tm="0">
                                          <p:val>
                                            <p:fltVal val="0"/>
                                          </p:val>
                                        </p:tav>
                                        <p:tav tm="100000">
                                          <p:val>
                                            <p:strVal val="#ppt_w"/>
                                          </p:val>
                                        </p:tav>
                                      </p:tavLst>
                                    </p:anim>
                                    <p:anim calcmode="lin" valueType="num">
                                      <p:cBhvr>
                                        <p:cTn id="747" dur="500" fill="hold"/>
                                        <p:tgtEl>
                                          <p:spTgt spid="247"/>
                                        </p:tgtEl>
                                        <p:attrNameLst>
                                          <p:attrName>ppt_h</p:attrName>
                                        </p:attrNameLst>
                                      </p:cBhvr>
                                      <p:tavLst>
                                        <p:tav tm="0">
                                          <p:val>
                                            <p:fltVal val="0"/>
                                          </p:val>
                                        </p:tav>
                                        <p:tav tm="100000">
                                          <p:val>
                                            <p:strVal val="#ppt_h"/>
                                          </p:val>
                                        </p:tav>
                                      </p:tavLst>
                                    </p:anim>
                                    <p:animEffect transition="in" filter="fade">
                                      <p:cBhvr>
                                        <p:cTn id="748" dur="500"/>
                                        <p:tgtEl>
                                          <p:spTgt spid="247"/>
                                        </p:tgtEl>
                                      </p:cBhvr>
                                    </p:animEffect>
                                  </p:childTnLst>
                                </p:cTn>
                              </p:par>
                              <p:par>
                                <p:cTn id="749" presetID="53" presetClass="entr" presetSubtype="16" fill="hold" grpId="0" nodeType="withEffect">
                                  <p:stCondLst>
                                    <p:cond delay="0"/>
                                  </p:stCondLst>
                                  <p:childTnLst>
                                    <p:set>
                                      <p:cBhvr>
                                        <p:cTn id="750" dur="1" fill="hold">
                                          <p:stCondLst>
                                            <p:cond delay="0"/>
                                          </p:stCondLst>
                                        </p:cTn>
                                        <p:tgtEl>
                                          <p:spTgt spid="248"/>
                                        </p:tgtEl>
                                        <p:attrNameLst>
                                          <p:attrName>style.visibility</p:attrName>
                                        </p:attrNameLst>
                                      </p:cBhvr>
                                      <p:to>
                                        <p:strVal val="visible"/>
                                      </p:to>
                                    </p:set>
                                    <p:anim calcmode="lin" valueType="num">
                                      <p:cBhvr>
                                        <p:cTn id="751" dur="500" fill="hold"/>
                                        <p:tgtEl>
                                          <p:spTgt spid="248"/>
                                        </p:tgtEl>
                                        <p:attrNameLst>
                                          <p:attrName>ppt_w</p:attrName>
                                        </p:attrNameLst>
                                      </p:cBhvr>
                                      <p:tavLst>
                                        <p:tav tm="0">
                                          <p:val>
                                            <p:fltVal val="0"/>
                                          </p:val>
                                        </p:tav>
                                        <p:tav tm="100000">
                                          <p:val>
                                            <p:strVal val="#ppt_w"/>
                                          </p:val>
                                        </p:tav>
                                      </p:tavLst>
                                    </p:anim>
                                    <p:anim calcmode="lin" valueType="num">
                                      <p:cBhvr>
                                        <p:cTn id="752" dur="500" fill="hold"/>
                                        <p:tgtEl>
                                          <p:spTgt spid="248"/>
                                        </p:tgtEl>
                                        <p:attrNameLst>
                                          <p:attrName>ppt_h</p:attrName>
                                        </p:attrNameLst>
                                      </p:cBhvr>
                                      <p:tavLst>
                                        <p:tav tm="0">
                                          <p:val>
                                            <p:fltVal val="0"/>
                                          </p:val>
                                        </p:tav>
                                        <p:tav tm="100000">
                                          <p:val>
                                            <p:strVal val="#ppt_h"/>
                                          </p:val>
                                        </p:tav>
                                      </p:tavLst>
                                    </p:anim>
                                    <p:animEffect transition="in" filter="fade">
                                      <p:cBhvr>
                                        <p:cTn id="753" dur="500"/>
                                        <p:tgtEl>
                                          <p:spTgt spid="248"/>
                                        </p:tgtEl>
                                      </p:cBhvr>
                                    </p:animEffect>
                                  </p:childTnLst>
                                </p:cTn>
                              </p:par>
                              <p:par>
                                <p:cTn id="754" presetID="53" presetClass="entr" presetSubtype="16" fill="hold" grpId="0" nodeType="withEffect">
                                  <p:stCondLst>
                                    <p:cond delay="0"/>
                                  </p:stCondLst>
                                  <p:childTnLst>
                                    <p:set>
                                      <p:cBhvr>
                                        <p:cTn id="755" dur="1" fill="hold">
                                          <p:stCondLst>
                                            <p:cond delay="0"/>
                                          </p:stCondLst>
                                        </p:cTn>
                                        <p:tgtEl>
                                          <p:spTgt spid="249"/>
                                        </p:tgtEl>
                                        <p:attrNameLst>
                                          <p:attrName>style.visibility</p:attrName>
                                        </p:attrNameLst>
                                      </p:cBhvr>
                                      <p:to>
                                        <p:strVal val="visible"/>
                                      </p:to>
                                    </p:set>
                                    <p:anim calcmode="lin" valueType="num">
                                      <p:cBhvr>
                                        <p:cTn id="756" dur="500" fill="hold"/>
                                        <p:tgtEl>
                                          <p:spTgt spid="249"/>
                                        </p:tgtEl>
                                        <p:attrNameLst>
                                          <p:attrName>ppt_w</p:attrName>
                                        </p:attrNameLst>
                                      </p:cBhvr>
                                      <p:tavLst>
                                        <p:tav tm="0">
                                          <p:val>
                                            <p:fltVal val="0"/>
                                          </p:val>
                                        </p:tav>
                                        <p:tav tm="100000">
                                          <p:val>
                                            <p:strVal val="#ppt_w"/>
                                          </p:val>
                                        </p:tav>
                                      </p:tavLst>
                                    </p:anim>
                                    <p:anim calcmode="lin" valueType="num">
                                      <p:cBhvr>
                                        <p:cTn id="757" dur="500" fill="hold"/>
                                        <p:tgtEl>
                                          <p:spTgt spid="249"/>
                                        </p:tgtEl>
                                        <p:attrNameLst>
                                          <p:attrName>ppt_h</p:attrName>
                                        </p:attrNameLst>
                                      </p:cBhvr>
                                      <p:tavLst>
                                        <p:tav tm="0">
                                          <p:val>
                                            <p:fltVal val="0"/>
                                          </p:val>
                                        </p:tav>
                                        <p:tav tm="100000">
                                          <p:val>
                                            <p:strVal val="#ppt_h"/>
                                          </p:val>
                                        </p:tav>
                                      </p:tavLst>
                                    </p:anim>
                                    <p:animEffect transition="in" filter="fade">
                                      <p:cBhvr>
                                        <p:cTn id="758" dur="500"/>
                                        <p:tgtEl>
                                          <p:spTgt spid="249"/>
                                        </p:tgtEl>
                                      </p:cBhvr>
                                    </p:animEffect>
                                  </p:childTnLst>
                                </p:cTn>
                              </p:par>
                              <p:par>
                                <p:cTn id="759" presetID="53" presetClass="entr" presetSubtype="16" fill="hold" grpId="0" nodeType="withEffect">
                                  <p:stCondLst>
                                    <p:cond delay="0"/>
                                  </p:stCondLst>
                                  <p:childTnLst>
                                    <p:set>
                                      <p:cBhvr>
                                        <p:cTn id="760" dur="1" fill="hold">
                                          <p:stCondLst>
                                            <p:cond delay="0"/>
                                          </p:stCondLst>
                                        </p:cTn>
                                        <p:tgtEl>
                                          <p:spTgt spid="250"/>
                                        </p:tgtEl>
                                        <p:attrNameLst>
                                          <p:attrName>style.visibility</p:attrName>
                                        </p:attrNameLst>
                                      </p:cBhvr>
                                      <p:to>
                                        <p:strVal val="visible"/>
                                      </p:to>
                                    </p:set>
                                    <p:anim calcmode="lin" valueType="num">
                                      <p:cBhvr>
                                        <p:cTn id="761" dur="500" fill="hold"/>
                                        <p:tgtEl>
                                          <p:spTgt spid="250"/>
                                        </p:tgtEl>
                                        <p:attrNameLst>
                                          <p:attrName>ppt_w</p:attrName>
                                        </p:attrNameLst>
                                      </p:cBhvr>
                                      <p:tavLst>
                                        <p:tav tm="0">
                                          <p:val>
                                            <p:fltVal val="0"/>
                                          </p:val>
                                        </p:tav>
                                        <p:tav tm="100000">
                                          <p:val>
                                            <p:strVal val="#ppt_w"/>
                                          </p:val>
                                        </p:tav>
                                      </p:tavLst>
                                    </p:anim>
                                    <p:anim calcmode="lin" valueType="num">
                                      <p:cBhvr>
                                        <p:cTn id="762" dur="500" fill="hold"/>
                                        <p:tgtEl>
                                          <p:spTgt spid="250"/>
                                        </p:tgtEl>
                                        <p:attrNameLst>
                                          <p:attrName>ppt_h</p:attrName>
                                        </p:attrNameLst>
                                      </p:cBhvr>
                                      <p:tavLst>
                                        <p:tav tm="0">
                                          <p:val>
                                            <p:fltVal val="0"/>
                                          </p:val>
                                        </p:tav>
                                        <p:tav tm="100000">
                                          <p:val>
                                            <p:strVal val="#ppt_h"/>
                                          </p:val>
                                        </p:tav>
                                      </p:tavLst>
                                    </p:anim>
                                    <p:animEffect transition="in" filter="fade">
                                      <p:cBhvr>
                                        <p:cTn id="763" dur="500"/>
                                        <p:tgtEl>
                                          <p:spTgt spid="250"/>
                                        </p:tgtEl>
                                      </p:cBhvr>
                                    </p:animEffect>
                                  </p:childTnLst>
                                </p:cTn>
                              </p:par>
                              <p:par>
                                <p:cTn id="764" presetID="53" presetClass="entr" presetSubtype="16" fill="hold" grpId="0" nodeType="withEffect">
                                  <p:stCondLst>
                                    <p:cond delay="0"/>
                                  </p:stCondLst>
                                  <p:childTnLst>
                                    <p:set>
                                      <p:cBhvr>
                                        <p:cTn id="765" dur="1" fill="hold">
                                          <p:stCondLst>
                                            <p:cond delay="0"/>
                                          </p:stCondLst>
                                        </p:cTn>
                                        <p:tgtEl>
                                          <p:spTgt spid="251"/>
                                        </p:tgtEl>
                                        <p:attrNameLst>
                                          <p:attrName>style.visibility</p:attrName>
                                        </p:attrNameLst>
                                      </p:cBhvr>
                                      <p:to>
                                        <p:strVal val="visible"/>
                                      </p:to>
                                    </p:set>
                                    <p:anim calcmode="lin" valueType="num">
                                      <p:cBhvr>
                                        <p:cTn id="766" dur="500" fill="hold"/>
                                        <p:tgtEl>
                                          <p:spTgt spid="251"/>
                                        </p:tgtEl>
                                        <p:attrNameLst>
                                          <p:attrName>ppt_w</p:attrName>
                                        </p:attrNameLst>
                                      </p:cBhvr>
                                      <p:tavLst>
                                        <p:tav tm="0">
                                          <p:val>
                                            <p:fltVal val="0"/>
                                          </p:val>
                                        </p:tav>
                                        <p:tav tm="100000">
                                          <p:val>
                                            <p:strVal val="#ppt_w"/>
                                          </p:val>
                                        </p:tav>
                                      </p:tavLst>
                                    </p:anim>
                                    <p:anim calcmode="lin" valueType="num">
                                      <p:cBhvr>
                                        <p:cTn id="767" dur="500" fill="hold"/>
                                        <p:tgtEl>
                                          <p:spTgt spid="251"/>
                                        </p:tgtEl>
                                        <p:attrNameLst>
                                          <p:attrName>ppt_h</p:attrName>
                                        </p:attrNameLst>
                                      </p:cBhvr>
                                      <p:tavLst>
                                        <p:tav tm="0">
                                          <p:val>
                                            <p:fltVal val="0"/>
                                          </p:val>
                                        </p:tav>
                                        <p:tav tm="100000">
                                          <p:val>
                                            <p:strVal val="#ppt_h"/>
                                          </p:val>
                                        </p:tav>
                                      </p:tavLst>
                                    </p:anim>
                                    <p:animEffect transition="in" filter="fade">
                                      <p:cBhvr>
                                        <p:cTn id="768" dur="500"/>
                                        <p:tgtEl>
                                          <p:spTgt spid="251"/>
                                        </p:tgtEl>
                                      </p:cBhvr>
                                    </p:animEffect>
                                  </p:childTnLst>
                                </p:cTn>
                              </p:par>
                              <p:par>
                                <p:cTn id="769" presetID="53" presetClass="entr" presetSubtype="16" fill="hold" grpId="0" nodeType="withEffect">
                                  <p:stCondLst>
                                    <p:cond delay="0"/>
                                  </p:stCondLst>
                                  <p:childTnLst>
                                    <p:set>
                                      <p:cBhvr>
                                        <p:cTn id="770" dur="1" fill="hold">
                                          <p:stCondLst>
                                            <p:cond delay="0"/>
                                          </p:stCondLst>
                                        </p:cTn>
                                        <p:tgtEl>
                                          <p:spTgt spid="252"/>
                                        </p:tgtEl>
                                        <p:attrNameLst>
                                          <p:attrName>style.visibility</p:attrName>
                                        </p:attrNameLst>
                                      </p:cBhvr>
                                      <p:to>
                                        <p:strVal val="visible"/>
                                      </p:to>
                                    </p:set>
                                    <p:anim calcmode="lin" valueType="num">
                                      <p:cBhvr>
                                        <p:cTn id="771" dur="500" fill="hold"/>
                                        <p:tgtEl>
                                          <p:spTgt spid="252"/>
                                        </p:tgtEl>
                                        <p:attrNameLst>
                                          <p:attrName>ppt_w</p:attrName>
                                        </p:attrNameLst>
                                      </p:cBhvr>
                                      <p:tavLst>
                                        <p:tav tm="0">
                                          <p:val>
                                            <p:fltVal val="0"/>
                                          </p:val>
                                        </p:tav>
                                        <p:tav tm="100000">
                                          <p:val>
                                            <p:strVal val="#ppt_w"/>
                                          </p:val>
                                        </p:tav>
                                      </p:tavLst>
                                    </p:anim>
                                    <p:anim calcmode="lin" valueType="num">
                                      <p:cBhvr>
                                        <p:cTn id="772" dur="500" fill="hold"/>
                                        <p:tgtEl>
                                          <p:spTgt spid="252"/>
                                        </p:tgtEl>
                                        <p:attrNameLst>
                                          <p:attrName>ppt_h</p:attrName>
                                        </p:attrNameLst>
                                      </p:cBhvr>
                                      <p:tavLst>
                                        <p:tav tm="0">
                                          <p:val>
                                            <p:fltVal val="0"/>
                                          </p:val>
                                        </p:tav>
                                        <p:tav tm="100000">
                                          <p:val>
                                            <p:strVal val="#ppt_h"/>
                                          </p:val>
                                        </p:tav>
                                      </p:tavLst>
                                    </p:anim>
                                    <p:animEffect transition="in" filter="fade">
                                      <p:cBhvr>
                                        <p:cTn id="773" dur="500"/>
                                        <p:tgtEl>
                                          <p:spTgt spid="252"/>
                                        </p:tgtEl>
                                      </p:cBhvr>
                                    </p:animEffect>
                                  </p:childTnLst>
                                </p:cTn>
                              </p:par>
                              <p:par>
                                <p:cTn id="774" presetID="53" presetClass="entr" presetSubtype="16" fill="hold" grpId="0" nodeType="withEffect">
                                  <p:stCondLst>
                                    <p:cond delay="0"/>
                                  </p:stCondLst>
                                  <p:childTnLst>
                                    <p:set>
                                      <p:cBhvr>
                                        <p:cTn id="775" dur="1" fill="hold">
                                          <p:stCondLst>
                                            <p:cond delay="0"/>
                                          </p:stCondLst>
                                        </p:cTn>
                                        <p:tgtEl>
                                          <p:spTgt spid="253"/>
                                        </p:tgtEl>
                                        <p:attrNameLst>
                                          <p:attrName>style.visibility</p:attrName>
                                        </p:attrNameLst>
                                      </p:cBhvr>
                                      <p:to>
                                        <p:strVal val="visible"/>
                                      </p:to>
                                    </p:set>
                                    <p:anim calcmode="lin" valueType="num">
                                      <p:cBhvr>
                                        <p:cTn id="776" dur="500" fill="hold"/>
                                        <p:tgtEl>
                                          <p:spTgt spid="253"/>
                                        </p:tgtEl>
                                        <p:attrNameLst>
                                          <p:attrName>ppt_w</p:attrName>
                                        </p:attrNameLst>
                                      </p:cBhvr>
                                      <p:tavLst>
                                        <p:tav tm="0">
                                          <p:val>
                                            <p:fltVal val="0"/>
                                          </p:val>
                                        </p:tav>
                                        <p:tav tm="100000">
                                          <p:val>
                                            <p:strVal val="#ppt_w"/>
                                          </p:val>
                                        </p:tav>
                                      </p:tavLst>
                                    </p:anim>
                                    <p:anim calcmode="lin" valueType="num">
                                      <p:cBhvr>
                                        <p:cTn id="777" dur="500" fill="hold"/>
                                        <p:tgtEl>
                                          <p:spTgt spid="253"/>
                                        </p:tgtEl>
                                        <p:attrNameLst>
                                          <p:attrName>ppt_h</p:attrName>
                                        </p:attrNameLst>
                                      </p:cBhvr>
                                      <p:tavLst>
                                        <p:tav tm="0">
                                          <p:val>
                                            <p:fltVal val="0"/>
                                          </p:val>
                                        </p:tav>
                                        <p:tav tm="100000">
                                          <p:val>
                                            <p:strVal val="#ppt_h"/>
                                          </p:val>
                                        </p:tav>
                                      </p:tavLst>
                                    </p:anim>
                                    <p:animEffect transition="in" filter="fade">
                                      <p:cBhvr>
                                        <p:cTn id="778" dur="500"/>
                                        <p:tgtEl>
                                          <p:spTgt spid="253"/>
                                        </p:tgtEl>
                                      </p:cBhvr>
                                    </p:animEffect>
                                  </p:childTnLst>
                                </p:cTn>
                              </p:par>
                              <p:par>
                                <p:cTn id="779" presetID="53" presetClass="entr" presetSubtype="16" fill="hold" grpId="0" nodeType="withEffect">
                                  <p:stCondLst>
                                    <p:cond delay="0"/>
                                  </p:stCondLst>
                                  <p:childTnLst>
                                    <p:set>
                                      <p:cBhvr>
                                        <p:cTn id="780" dur="1" fill="hold">
                                          <p:stCondLst>
                                            <p:cond delay="0"/>
                                          </p:stCondLst>
                                        </p:cTn>
                                        <p:tgtEl>
                                          <p:spTgt spid="254"/>
                                        </p:tgtEl>
                                        <p:attrNameLst>
                                          <p:attrName>style.visibility</p:attrName>
                                        </p:attrNameLst>
                                      </p:cBhvr>
                                      <p:to>
                                        <p:strVal val="visible"/>
                                      </p:to>
                                    </p:set>
                                    <p:anim calcmode="lin" valueType="num">
                                      <p:cBhvr>
                                        <p:cTn id="781" dur="500" fill="hold"/>
                                        <p:tgtEl>
                                          <p:spTgt spid="254"/>
                                        </p:tgtEl>
                                        <p:attrNameLst>
                                          <p:attrName>ppt_w</p:attrName>
                                        </p:attrNameLst>
                                      </p:cBhvr>
                                      <p:tavLst>
                                        <p:tav tm="0">
                                          <p:val>
                                            <p:fltVal val="0"/>
                                          </p:val>
                                        </p:tav>
                                        <p:tav tm="100000">
                                          <p:val>
                                            <p:strVal val="#ppt_w"/>
                                          </p:val>
                                        </p:tav>
                                      </p:tavLst>
                                    </p:anim>
                                    <p:anim calcmode="lin" valueType="num">
                                      <p:cBhvr>
                                        <p:cTn id="782" dur="500" fill="hold"/>
                                        <p:tgtEl>
                                          <p:spTgt spid="254"/>
                                        </p:tgtEl>
                                        <p:attrNameLst>
                                          <p:attrName>ppt_h</p:attrName>
                                        </p:attrNameLst>
                                      </p:cBhvr>
                                      <p:tavLst>
                                        <p:tav tm="0">
                                          <p:val>
                                            <p:fltVal val="0"/>
                                          </p:val>
                                        </p:tav>
                                        <p:tav tm="100000">
                                          <p:val>
                                            <p:strVal val="#ppt_h"/>
                                          </p:val>
                                        </p:tav>
                                      </p:tavLst>
                                    </p:anim>
                                    <p:animEffect transition="in" filter="fade">
                                      <p:cBhvr>
                                        <p:cTn id="783" dur="500"/>
                                        <p:tgtEl>
                                          <p:spTgt spid="254"/>
                                        </p:tgtEl>
                                      </p:cBhvr>
                                    </p:animEffect>
                                  </p:childTnLst>
                                </p:cTn>
                              </p:par>
                              <p:par>
                                <p:cTn id="784" presetID="53" presetClass="entr" presetSubtype="16" fill="hold" grpId="0" nodeType="withEffect">
                                  <p:stCondLst>
                                    <p:cond delay="0"/>
                                  </p:stCondLst>
                                  <p:childTnLst>
                                    <p:set>
                                      <p:cBhvr>
                                        <p:cTn id="785" dur="1" fill="hold">
                                          <p:stCondLst>
                                            <p:cond delay="0"/>
                                          </p:stCondLst>
                                        </p:cTn>
                                        <p:tgtEl>
                                          <p:spTgt spid="255"/>
                                        </p:tgtEl>
                                        <p:attrNameLst>
                                          <p:attrName>style.visibility</p:attrName>
                                        </p:attrNameLst>
                                      </p:cBhvr>
                                      <p:to>
                                        <p:strVal val="visible"/>
                                      </p:to>
                                    </p:set>
                                    <p:anim calcmode="lin" valueType="num">
                                      <p:cBhvr>
                                        <p:cTn id="786" dur="500" fill="hold"/>
                                        <p:tgtEl>
                                          <p:spTgt spid="255"/>
                                        </p:tgtEl>
                                        <p:attrNameLst>
                                          <p:attrName>ppt_w</p:attrName>
                                        </p:attrNameLst>
                                      </p:cBhvr>
                                      <p:tavLst>
                                        <p:tav tm="0">
                                          <p:val>
                                            <p:fltVal val="0"/>
                                          </p:val>
                                        </p:tav>
                                        <p:tav tm="100000">
                                          <p:val>
                                            <p:strVal val="#ppt_w"/>
                                          </p:val>
                                        </p:tav>
                                      </p:tavLst>
                                    </p:anim>
                                    <p:anim calcmode="lin" valueType="num">
                                      <p:cBhvr>
                                        <p:cTn id="787" dur="500" fill="hold"/>
                                        <p:tgtEl>
                                          <p:spTgt spid="255"/>
                                        </p:tgtEl>
                                        <p:attrNameLst>
                                          <p:attrName>ppt_h</p:attrName>
                                        </p:attrNameLst>
                                      </p:cBhvr>
                                      <p:tavLst>
                                        <p:tav tm="0">
                                          <p:val>
                                            <p:fltVal val="0"/>
                                          </p:val>
                                        </p:tav>
                                        <p:tav tm="100000">
                                          <p:val>
                                            <p:strVal val="#ppt_h"/>
                                          </p:val>
                                        </p:tav>
                                      </p:tavLst>
                                    </p:anim>
                                    <p:animEffect transition="in" filter="fade">
                                      <p:cBhvr>
                                        <p:cTn id="788" dur="500"/>
                                        <p:tgtEl>
                                          <p:spTgt spid="255"/>
                                        </p:tgtEl>
                                      </p:cBhvr>
                                    </p:animEffect>
                                  </p:childTnLst>
                                </p:cTn>
                              </p:par>
                              <p:par>
                                <p:cTn id="789" presetID="53" presetClass="entr" presetSubtype="16" fill="hold" grpId="0" nodeType="withEffect">
                                  <p:stCondLst>
                                    <p:cond delay="0"/>
                                  </p:stCondLst>
                                  <p:childTnLst>
                                    <p:set>
                                      <p:cBhvr>
                                        <p:cTn id="790" dur="1" fill="hold">
                                          <p:stCondLst>
                                            <p:cond delay="0"/>
                                          </p:stCondLst>
                                        </p:cTn>
                                        <p:tgtEl>
                                          <p:spTgt spid="256"/>
                                        </p:tgtEl>
                                        <p:attrNameLst>
                                          <p:attrName>style.visibility</p:attrName>
                                        </p:attrNameLst>
                                      </p:cBhvr>
                                      <p:to>
                                        <p:strVal val="visible"/>
                                      </p:to>
                                    </p:set>
                                    <p:anim calcmode="lin" valueType="num">
                                      <p:cBhvr>
                                        <p:cTn id="791" dur="500" fill="hold"/>
                                        <p:tgtEl>
                                          <p:spTgt spid="256"/>
                                        </p:tgtEl>
                                        <p:attrNameLst>
                                          <p:attrName>ppt_w</p:attrName>
                                        </p:attrNameLst>
                                      </p:cBhvr>
                                      <p:tavLst>
                                        <p:tav tm="0">
                                          <p:val>
                                            <p:fltVal val="0"/>
                                          </p:val>
                                        </p:tav>
                                        <p:tav tm="100000">
                                          <p:val>
                                            <p:strVal val="#ppt_w"/>
                                          </p:val>
                                        </p:tav>
                                      </p:tavLst>
                                    </p:anim>
                                    <p:anim calcmode="lin" valueType="num">
                                      <p:cBhvr>
                                        <p:cTn id="792" dur="500" fill="hold"/>
                                        <p:tgtEl>
                                          <p:spTgt spid="256"/>
                                        </p:tgtEl>
                                        <p:attrNameLst>
                                          <p:attrName>ppt_h</p:attrName>
                                        </p:attrNameLst>
                                      </p:cBhvr>
                                      <p:tavLst>
                                        <p:tav tm="0">
                                          <p:val>
                                            <p:fltVal val="0"/>
                                          </p:val>
                                        </p:tav>
                                        <p:tav tm="100000">
                                          <p:val>
                                            <p:strVal val="#ppt_h"/>
                                          </p:val>
                                        </p:tav>
                                      </p:tavLst>
                                    </p:anim>
                                    <p:animEffect transition="in" filter="fade">
                                      <p:cBhvr>
                                        <p:cTn id="793" dur="500"/>
                                        <p:tgtEl>
                                          <p:spTgt spid="256"/>
                                        </p:tgtEl>
                                      </p:cBhvr>
                                    </p:animEffect>
                                  </p:childTnLst>
                                </p:cTn>
                              </p:par>
                              <p:par>
                                <p:cTn id="794" presetID="53" presetClass="entr" presetSubtype="16" fill="hold" grpId="0" nodeType="withEffect">
                                  <p:stCondLst>
                                    <p:cond delay="0"/>
                                  </p:stCondLst>
                                  <p:childTnLst>
                                    <p:set>
                                      <p:cBhvr>
                                        <p:cTn id="795" dur="1" fill="hold">
                                          <p:stCondLst>
                                            <p:cond delay="0"/>
                                          </p:stCondLst>
                                        </p:cTn>
                                        <p:tgtEl>
                                          <p:spTgt spid="257"/>
                                        </p:tgtEl>
                                        <p:attrNameLst>
                                          <p:attrName>style.visibility</p:attrName>
                                        </p:attrNameLst>
                                      </p:cBhvr>
                                      <p:to>
                                        <p:strVal val="visible"/>
                                      </p:to>
                                    </p:set>
                                    <p:anim calcmode="lin" valueType="num">
                                      <p:cBhvr>
                                        <p:cTn id="796" dur="500" fill="hold"/>
                                        <p:tgtEl>
                                          <p:spTgt spid="257"/>
                                        </p:tgtEl>
                                        <p:attrNameLst>
                                          <p:attrName>ppt_w</p:attrName>
                                        </p:attrNameLst>
                                      </p:cBhvr>
                                      <p:tavLst>
                                        <p:tav tm="0">
                                          <p:val>
                                            <p:fltVal val="0"/>
                                          </p:val>
                                        </p:tav>
                                        <p:tav tm="100000">
                                          <p:val>
                                            <p:strVal val="#ppt_w"/>
                                          </p:val>
                                        </p:tav>
                                      </p:tavLst>
                                    </p:anim>
                                    <p:anim calcmode="lin" valueType="num">
                                      <p:cBhvr>
                                        <p:cTn id="797" dur="500" fill="hold"/>
                                        <p:tgtEl>
                                          <p:spTgt spid="257"/>
                                        </p:tgtEl>
                                        <p:attrNameLst>
                                          <p:attrName>ppt_h</p:attrName>
                                        </p:attrNameLst>
                                      </p:cBhvr>
                                      <p:tavLst>
                                        <p:tav tm="0">
                                          <p:val>
                                            <p:fltVal val="0"/>
                                          </p:val>
                                        </p:tav>
                                        <p:tav tm="100000">
                                          <p:val>
                                            <p:strVal val="#ppt_h"/>
                                          </p:val>
                                        </p:tav>
                                      </p:tavLst>
                                    </p:anim>
                                    <p:animEffect transition="in" filter="fade">
                                      <p:cBhvr>
                                        <p:cTn id="798" dur="500"/>
                                        <p:tgtEl>
                                          <p:spTgt spid="257"/>
                                        </p:tgtEl>
                                      </p:cBhvr>
                                    </p:animEffect>
                                  </p:childTnLst>
                                </p:cTn>
                              </p:par>
                              <p:par>
                                <p:cTn id="799" presetID="53" presetClass="entr" presetSubtype="16" fill="hold" grpId="0" nodeType="withEffect">
                                  <p:stCondLst>
                                    <p:cond delay="0"/>
                                  </p:stCondLst>
                                  <p:childTnLst>
                                    <p:set>
                                      <p:cBhvr>
                                        <p:cTn id="800" dur="1" fill="hold">
                                          <p:stCondLst>
                                            <p:cond delay="0"/>
                                          </p:stCondLst>
                                        </p:cTn>
                                        <p:tgtEl>
                                          <p:spTgt spid="258"/>
                                        </p:tgtEl>
                                        <p:attrNameLst>
                                          <p:attrName>style.visibility</p:attrName>
                                        </p:attrNameLst>
                                      </p:cBhvr>
                                      <p:to>
                                        <p:strVal val="visible"/>
                                      </p:to>
                                    </p:set>
                                    <p:anim calcmode="lin" valueType="num">
                                      <p:cBhvr>
                                        <p:cTn id="801" dur="500" fill="hold"/>
                                        <p:tgtEl>
                                          <p:spTgt spid="258"/>
                                        </p:tgtEl>
                                        <p:attrNameLst>
                                          <p:attrName>ppt_w</p:attrName>
                                        </p:attrNameLst>
                                      </p:cBhvr>
                                      <p:tavLst>
                                        <p:tav tm="0">
                                          <p:val>
                                            <p:fltVal val="0"/>
                                          </p:val>
                                        </p:tav>
                                        <p:tav tm="100000">
                                          <p:val>
                                            <p:strVal val="#ppt_w"/>
                                          </p:val>
                                        </p:tav>
                                      </p:tavLst>
                                    </p:anim>
                                    <p:anim calcmode="lin" valueType="num">
                                      <p:cBhvr>
                                        <p:cTn id="802" dur="500" fill="hold"/>
                                        <p:tgtEl>
                                          <p:spTgt spid="258"/>
                                        </p:tgtEl>
                                        <p:attrNameLst>
                                          <p:attrName>ppt_h</p:attrName>
                                        </p:attrNameLst>
                                      </p:cBhvr>
                                      <p:tavLst>
                                        <p:tav tm="0">
                                          <p:val>
                                            <p:fltVal val="0"/>
                                          </p:val>
                                        </p:tav>
                                        <p:tav tm="100000">
                                          <p:val>
                                            <p:strVal val="#ppt_h"/>
                                          </p:val>
                                        </p:tav>
                                      </p:tavLst>
                                    </p:anim>
                                    <p:animEffect transition="in" filter="fade">
                                      <p:cBhvr>
                                        <p:cTn id="803" dur="500"/>
                                        <p:tgtEl>
                                          <p:spTgt spid="258"/>
                                        </p:tgtEl>
                                      </p:cBhvr>
                                    </p:animEffect>
                                  </p:childTnLst>
                                </p:cTn>
                              </p:par>
                              <p:par>
                                <p:cTn id="804" presetID="53" presetClass="entr" presetSubtype="16" fill="hold" grpId="0" nodeType="withEffect">
                                  <p:stCondLst>
                                    <p:cond delay="0"/>
                                  </p:stCondLst>
                                  <p:childTnLst>
                                    <p:set>
                                      <p:cBhvr>
                                        <p:cTn id="805" dur="1" fill="hold">
                                          <p:stCondLst>
                                            <p:cond delay="0"/>
                                          </p:stCondLst>
                                        </p:cTn>
                                        <p:tgtEl>
                                          <p:spTgt spid="259"/>
                                        </p:tgtEl>
                                        <p:attrNameLst>
                                          <p:attrName>style.visibility</p:attrName>
                                        </p:attrNameLst>
                                      </p:cBhvr>
                                      <p:to>
                                        <p:strVal val="visible"/>
                                      </p:to>
                                    </p:set>
                                    <p:anim calcmode="lin" valueType="num">
                                      <p:cBhvr>
                                        <p:cTn id="806" dur="500" fill="hold"/>
                                        <p:tgtEl>
                                          <p:spTgt spid="259"/>
                                        </p:tgtEl>
                                        <p:attrNameLst>
                                          <p:attrName>ppt_w</p:attrName>
                                        </p:attrNameLst>
                                      </p:cBhvr>
                                      <p:tavLst>
                                        <p:tav tm="0">
                                          <p:val>
                                            <p:fltVal val="0"/>
                                          </p:val>
                                        </p:tav>
                                        <p:tav tm="100000">
                                          <p:val>
                                            <p:strVal val="#ppt_w"/>
                                          </p:val>
                                        </p:tav>
                                      </p:tavLst>
                                    </p:anim>
                                    <p:anim calcmode="lin" valueType="num">
                                      <p:cBhvr>
                                        <p:cTn id="807" dur="500" fill="hold"/>
                                        <p:tgtEl>
                                          <p:spTgt spid="259"/>
                                        </p:tgtEl>
                                        <p:attrNameLst>
                                          <p:attrName>ppt_h</p:attrName>
                                        </p:attrNameLst>
                                      </p:cBhvr>
                                      <p:tavLst>
                                        <p:tav tm="0">
                                          <p:val>
                                            <p:fltVal val="0"/>
                                          </p:val>
                                        </p:tav>
                                        <p:tav tm="100000">
                                          <p:val>
                                            <p:strVal val="#ppt_h"/>
                                          </p:val>
                                        </p:tav>
                                      </p:tavLst>
                                    </p:anim>
                                    <p:animEffect transition="in" filter="fade">
                                      <p:cBhvr>
                                        <p:cTn id="808" dur="500"/>
                                        <p:tgtEl>
                                          <p:spTgt spid="259"/>
                                        </p:tgtEl>
                                      </p:cBhvr>
                                    </p:animEffect>
                                  </p:childTnLst>
                                </p:cTn>
                              </p:par>
                              <p:par>
                                <p:cTn id="809" presetID="53" presetClass="entr" presetSubtype="16" fill="hold" grpId="0" nodeType="withEffect">
                                  <p:stCondLst>
                                    <p:cond delay="0"/>
                                  </p:stCondLst>
                                  <p:childTnLst>
                                    <p:set>
                                      <p:cBhvr>
                                        <p:cTn id="810" dur="1" fill="hold">
                                          <p:stCondLst>
                                            <p:cond delay="0"/>
                                          </p:stCondLst>
                                        </p:cTn>
                                        <p:tgtEl>
                                          <p:spTgt spid="260"/>
                                        </p:tgtEl>
                                        <p:attrNameLst>
                                          <p:attrName>style.visibility</p:attrName>
                                        </p:attrNameLst>
                                      </p:cBhvr>
                                      <p:to>
                                        <p:strVal val="visible"/>
                                      </p:to>
                                    </p:set>
                                    <p:anim calcmode="lin" valueType="num">
                                      <p:cBhvr>
                                        <p:cTn id="811" dur="500" fill="hold"/>
                                        <p:tgtEl>
                                          <p:spTgt spid="260"/>
                                        </p:tgtEl>
                                        <p:attrNameLst>
                                          <p:attrName>ppt_w</p:attrName>
                                        </p:attrNameLst>
                                      </p:cBhvr>
                                      <p:tavLst>
                                        <p:tav tm="0">
                                          <p:val>
                                            <p:fltVal val="0"/>
                                          </p:val>
                                        </p:tav>
                                        <p:tav tm="100000">
                                          <p:val>
                                            <p:strVal val="#ppt_w"/>
                                          </p:val>
                                        </p:tav>
                                      </p:tavLst>
                                    </p:anim>
                                    <p:anim calcmode="lin" valueType="num">
                                      <p:cBhvr>
                                        <p:cTn id="812" dur="500" fill="hold"/>
                                        <p:tgtEl>
                                          <p:spTgt spid="260"/>
                                        </p:tgtEl>
                                        <p:attrNameLst>
                                          <p:attrName>ppt_h</p:attrName>
                                        </p:attrNameLst>
                                      </p:cBhvr>
                                      <p:tavLst>
                                        <p:tav tm="0">
                                          <p:val>
                                            <p:fltVal val="0"/>
                                          </p:val>
                                        </p:tav>
                                        <p:tav tm="100000">
                                          <p:val>
                                            <p:strVal val="#ppt_h"/>
                                          </p:val>
                                        </p:tav>
                                      </p:tavLst>
                                    </p:anim>
                                    <p:animEffect transition="in" filter="fade">
                                      <p:cBhvr>
                                        <p:cTn id="813" dur="500"/>
                                        <p:tgtEl>
                                          <p:spTgt spid="260"/>
                                        </p:tgtEl>
                                      </p:cBhvr>
                                    </p:animEffect>
                                  </p:childTnLst>
                                </p:cTn>
                              </p:par>
                              <p:par>
                                <p:cTn id="814" presetID="53" presetClass="entr" presetSubtype="16" fill="hold" grpId="0" nodeType="withEffect">
                                  <p:stCondLst>
                                    <p:cond delay="0"/>
                                  </p:stCondLst>
                                  <p:childTnLst>
                                    <p:set>
                                      <p:cBhvr>
                                        <p:cTn id="815" dur="1" fill="hold">
                                          <p:stCondLst>
                                            <p:cond delay="0"/>
                                          </p:stCondLst>
                                        </p:cTn>
                                        <p:tgtEl>
                                          <p:spTgt spid="261"/>
                                        </p:tgtEl>
                                        <p:attrNameLst>
                                          <p:attrName>style.visibility</p:attrName>
                                        </p:attrNameLst>
                                      </p:cBhvr>
                                      <p:to>
                                        <p:strVal val="visible"/>
                                      </p:to>
                                    </p:set>
                                    <p:anim calcmode="lin" valueType="num">
                                      <p:cBhvr>
                                        <p:cTn id="816" dur="500" fill="hold"/>
                                        <p:tgtEl>
                                          <p:spTgt spid="261"/>
                                        </p:tgtEl>
                                        <p:attrNameLst>
                                          <p:attrName>ppt_w</p:attrName>
                                        </p:attrNameLst>
                                      </p:cBhvr>
                                      <p:tavLst>
                                        <p:tav tm="0">
                                          <p:val>
                                            <p:fltVal val="0"/>
                                          </p:val>
                                        </p:tav>
                                        <p:tav tm="100000">
                                          <p:val>
                                            <p:strVal val="#ppt_w"/>
                                          </p:val>
                                        </p:tav>
                                      </p:tavLst>
                                    </p:anim>
                                    <p:anim calcmode="lin" valueType="num">
                                      <p:cBhvr>
                                        <p:cTn id="817" dur="500" fill="hold"/>
                                        <p:tgtEl>
                                          <p:spTgt spid="261"/>
                                        </p:tgtEl>
                                        <p:attrNameLst>
                                          <p:attrName>ppt_h</p:attrName>
                                        </p:attrNameLst>
                                      </p:cBhvr>
                                      <p:tavLst>
                                        <p:tav tm="0">
                                          <p:val>
                                            <p:fltVal val="0"/>
                                          </p:val>
                                        </p:tav>
                                        <p:tav tm="100000">
                                          <p:val>
                                            <p:strVal val="#ppt_h"/>
                                          </p:val>
                                        </p:tav>
                                      </p:tavLst>
                                    </p:anim>
                                    <p:animEffect transition="in" filter="fade">
                                      <p:cBhvr>
                                        <p:cTn id="818" dur="500"/>
                                        <p:tgtEl>
                                          <p:spTgt spid="261"/>
                                        </p:tgtEl>
                                      </p:cBhvr>
                                    </p:animEffect>
                                  </p:childTnLst>
                                </p:cTn>
                              </p:par>
                              <p:par>
                                <p:cTn id="819" presetID="53" presetClass="entr" presetSubtype="16" fill="hold" grpId="0" nodeType="withEffect">
                                  <p:stCondLst>
                                    <p:cond delay="0"/>
                                  </p:stCondLst>
                                  <p:childTnLst>
                                    <p:set>
                                      <p:cBhvr>
                                        <p:cTn id="820" dur="1" fill="hold">
                                          <p:stCondLst>
                                            <p:cond delay="0"/>
                                          </p:stCondLst>
                                        </p:cTn>
                                        <p:tgtEl>
                                          <p:spTgt spid="262"/>
                                        </p:tgtEl>
                                        <p:attrNameLst>
                                          <p:attrName>style.visibility</p:attrName>
                                        </p:attrNameLst>
                                      </p:cBhvr>
                                      <p:to>
                                        <p:strVal val="visible"/>
                                      </p:to>
                                    </p:set>
                                    <p:anim calcmode="lin" valueType="num">
                                      <p:cBhvr>
                                        <p:cTn id="821" dur="500" fill="hold"/>
                                        <p:tgtEl>
                                          <p:spTgt spid="262"/>
                                        </p:tgtEl>
                                        <p:attrNameLst>
                                          <p:attrName>ppt_w</p:attrName>
                                        </p:attrNameLst>
                                      </p:cBhvr>
                                      <p:tavLst>
                                        <p:tav tm="0">
                                          <p:val>
                                            <p:fltVal val="0"/>
                                          </p:val>
                                        </p:tav>
                                        <p:tav tm="100000">
                                          <p:val>
                                            <p:strVal val="#ppt_w"/>
                                          </p:val>
                                        </p:tav>
                                      </p:tavLst>
                                    </p:anim>
                                    <p:anim calcmode="lin" valueType="num">
                                      <p:cBhvr>
                                        <p:cTn id="822" dur="500" fill="hold"/>
                                        <p:tgtEl>
                                          <p:spTgt spid="262"/>
                                        </p:tgtEl>
                                        <p:attrNameLst>
                                          <p:attrName>ppt_h</p:attrName>
                                        </p:attrNameLst>
                                      </p:cBhvr>
                                      <p:tavLst>
                                        <p:tav tm="0">
                                          <p:val>
                                            <p:fltVal val="0"/>
                                          </p:val>
                                        </p:tav>
                                        <p:tav tm="100000">
                                          <p:val>
                                            <p:strVal val="#ppt_h"/>
                                          </p:val>
                                        </p:tav>
                                      </p:tavLst>
                                    </p:anim>
                                    <p:animEffect transition="in" filter="fade">
                                      <p:cBhvr>
                                        <p:cTn id="823" dur="500"/>
                                        <p:tgtEl>
                                          <p:spTgt spid="262"/>
                                        </p:tgtEl>
                                      </p:cBhvr>
                                    </p:animEffect>
                                  </p:childTnLst>
                                </p:cTn>
                              </p:par>
                              <p:par>
                                <p:cTn id="824" presetID="53" presetClass="entr" presetSubtype="16" fill="hold" grpId="0" nodeType="withEffect">
                                  <p:stCondLst>
                                    <p:cond delay="0"/>
                                  </p:stCondLst>
                                  <p:childTnLst>
                                    <p:set>
                                      <p:cBhvr>
                                        <p:cTn id="825" dur="1" fill="hold">
                                          <p:stCondLst>
                                            <p:cond delay="0"/>
                                          </p:stCondLst>
                                        </p:cTn>
                                        <p:tgtEl>
                                          <p:spTgt spid="263"/>
                                        </p:tgtEl>
                                        <p:attrNameLst>
                                          <p:attrName>style.visibility</p:attrName>
                                        </p:attrNameLst>
                                      </p:cBhvr>
                                      <p:to>
                                        <p:strVal val="visible"/>
                                      </p:to>
                                    </p:set>
                                    <p:anim calcmode="lin" valueType="num">
                                      <p:cBhvr>
                                        <p:cTn id="826" dur="500" fill="hold"/>
                                        <p:tgtEl>
                                          <p:spTgt spid="263"/>
                                        </p:tgtEl>
                                        <p:attrNameLst>
                                          <p:attrName>ppt_w</p:attrName>
                                        </p:attrNameLst>
                                      </p:cBhvr>
                                      <p:tavLst>
                                        <p:tav tm="0">
                                          <p:val>
                                            <p:fltVal val="0"/>
                                          </p:val>
                                        </p:tav>
                                        <p:tav tm="100000">
                                          <p:val>
                                            <p:strVal val="#ppt_w"/>
                                          </p:val>
                                        </p:tav>
                                      </p:tavLst>
                                    </p:anim>
                                    <p:anim calcmode="lin" valueType="num">
                                      <p:cBhvr>
                                        <p:cTn id="827" dur="500" fill="hold"/>
                                        <p:tgtEl>
                                          <p:spTgt spid="263"/>
                                        </p:tgtEl>
                                        <p:attrNameLst>
                                          <p:attrName>ppt_h</p:attrName>
                                        </p:attrNameLst>
                                      </p:cBhvr>
                                      <p:tavLst>
                                        <p:tav tm="0">
                                          <p:val>
                                            <p:fltVal val="0"/>
                                          </p:val>
                                        </p:tav>
                                        <p:tav tm="100000">
                                          <p:val>
                                            <p:strVal val="#ppt_h"/>
                                          </p:val>
                                        </p:tav>
                                      </p:tavLst>
                                    </p:anim>
                                    <p:animEffect transition="in" filter="fade">
                                      <p:cBhvr>
                                        <p:cTn id="828" dur="500"/>
                                        <p:tgtEl>
                                          <p:spTgt spid="263"/>
                                        </p:tgtEl>
                                      </p:cBhvr>
                                    </p:animEffect>
                                  </p:childTnLst>
                                </p:cTn>
                              </p:par>
                              <p:par>
                                <p:cTn id="829" presetID="53" presetClass="entr" presetSubtype="16" fill="hold" grpId="0" nodeType="withEffect">
                                  <p:stCondLst>
                                    <p:cond delay="0"/>
                                  </p:stCondLst>
                                  <p:childTnLst>
                                    <p:set>
                                      <p:cBhvr>
                                        <p:cTn id="830" dur="1" fill="hold">
                                          <p:stCondLst>
                                            <p:cond delay="0"/>
                                          </p:stCondLst>
                                        </p:cTn>
                                        <p:tgtEl>
                                          <p:spTgt spid="264"/>
                                        </p:tgtEl>
                                        <p:attrNameLst>
                                          <p:attrName>style.visibility</p:attrName>
                                        </p:attrNameLst>
                                      </p:cBhvr>
                                      <p:to>
                                        <p:strVal val="visible"/>
                                      </p:to>
                                    </p:set>
                                    <p:anim calcmode="lin" valueType="num">
                                      <p:cBhvr>
                                        <p:cTn id="831" dur="500" fill="hold"/>
                                        <p:tgtEl>
                                          <p:spTgt spid="264"/>
                                        </p:tgtEl>
                                        <p:attrNameLst>
                                          <p:attrName>ppt_w</p:attrName>
                                        </p:attrNameLst>
                                      </p:cBhvr>
                                      <p:tavLst>
                                        <p:tav tm="0">
                                          <p:val>
                                            <p:fltVal val="0"/>
                                          </p:val>
                                        </p:tav>
                                        <p:tav tm="100000">
                                          <p:val>
                                            <p:strVal val="#ppt_w"/>
                                          </p:val>
                                        </p:tav>
                                      </p:tavLst>
                                    </p:anim>
                                    <p:anim calcmode="lin" valueType="num">
                                      <p:cBhvr>
                                        <p:cTn id="832" dur="500" fill="hold"/>
                                        <p:tgtEl>
                                          <p:spTgt spid="264"/>
                                        </p:tgtEl>
                                        <p:attrNameLst>
                                          <p:attrName>ppt_h</p:attrName>
                                        </p:attrNameLst>
                                      </p:cBhvr>
                                      <p:tavLst>
                                        <p:tav tm="0">
                                          <p:val>
                                            <p:fltVal val="0"/>
                                          </p:val>
                                        </p:tav>
                                        <p:tav tm="100000">
                                          <p:val>
                                            <p:strVal val="#ppt_h"/>
                                          </p:val>
                                        </p:tav>
                                      </p:tavLst>
                                    </p:anim>
                                    <p:animEffect transition="in" filter="fade">
                                      <p:cBhvr>
                                        <p:cTn id="833" dur="500"/>
                                        <p:tgtEl>
                                          <p:spTgt spid="264"/>
                                        </p:tgtEl>
                                      </p:cBhvr>
                                    </p:animEffect>
                                  </p:childTnLst>
                                </p:cTn>
                              </p:par>
                              <p:par>
                                <p:cTn id="834" presetID="53" presetClass="entr" presetSubtype="16" fill="hold" grpId="0" nodeType="withEffect">
                                  <p:stCondLst>
                                    <p:cond delay="0"/>
                                  </p:stCondLst>
                                  <p:childTnLst>
                                    <p:set>
                                      <p:cBhvr>
                                        <p:cTn id="835" dur="1" fill="hold">
                                          <p:stCondLst>
                                            <p:cond delay="0"/>
                                          </p:stCondLst>
                                        </p:cTn>
                                        <p:tgtEl>
                                          <p:spTgt spid="265"/>
                                        </p:tgtEl>
                                        <p:attrNameLst>
                                          <p:attrName>style.visibility</p:attrName>
                                        </p:attrNameLst>
                                      </p:cBhvr>
                                      <p:to>
                                        <p:strVal val="visible"/>
                                      </p:to>
                                    </p:set>
                                    <p:anim calcmode="lin" valueType="num">
                                      <p:cBhvr>
                                        <p:cTn id="836" dur="500" fill="hold"/>
                                        <p:tgtEl>
                                          <p:spTgt spid="265"/>
                                        </p:tgtEl>
                                        <p:attrNameLst>
                                          <p:attrName>ppt_w</p:attrName>
                                        </p:attrNameLst>
                                      </p:cBhvr>
                                      <p:tavLst>
                                        <p:tav tm="0">
                                          <p:val>
                                            <p:fltVal val="0"/>
                                          </p:val>
                                        </p:tav>
                                        <p:tav tm="100000">
                                          <p:val>
                                            <p:strVal val="#ppt_w"/>
                                          </p:val>
                                        </p:tav>
                                      </p:tavLst>
                                    </p:anim>
                                    <p:anim calcmode="lin" valueType="num">
                                      <p:cBhvr>
                                        <p:cTn id="837" dur="500" fill="hold"/>
                                        <p:tgtEl>
                                          <p:spTgt spid="265"/>
                                        </p:tgtEl>
                                        <p:attrNameLst>
                                          <p:attrName>ppt_h</p:attrName>
                                        </p:attrNameLst>
                                      </p:cBhvr>
                                      <p:tavLst>
                                        <p:tav tm="0">
                                          <p:val>
                                            <p:fltVal val="0"/>
                                          </p:val>
                                        </p:tav>
                                        <p:tav tm="100000">
                                          <p:val>
                                            <p:strVal val="#ppt_h"/>
                                          </p:val>
                                        </p:tav>
                                      </p:tavLst>
                                    </p:anim>
                                    <p:animEffect transition="in" filter="fade">
                                      <p:cBhvr>
                                        <p:cTn id="838" dur="500"/>
                                        <p:tgtEl>
                                          <p:spTgt spid="265"/>
                                        </p:tgtEl>
                                      </p:cBhvr>
                                    </p:animEffect>
                                  </p:childTnLst>
                                </p:cTn>
                              </p:par>
                              <p:par>
                                <p:cTn id="839" presetID="53" presetClass="entr" presetSubtype="16" fill="hold" grpId="0" nodeType="withEffect">
                                  <p:stCondLst>
                                    <p:cond delay="0"/>
                                  </p:stCondLst>
                                  <p:childTnLst>
                                    <p:set>
                                      <p:cBhvr>
                                        <p:cTn id="840" dur="1" fill="hold">
                                          <p:stCondLst>
                                            <p:cond delay="0"/>
                                          </p:stCondLst>
                                        </p:cTn>
                                        <p:tgtEl>
                                          <p:spTgt spid="266"/>
                                        </p:tgtEl>
                                        <p:attrNameLst>
                                          <p:attrName>style.visibility</p:attrName>
                                        </p:attrNameLst>
                                      </p:cBhvr>
                                      <p:to>
                                        <p:strVal val="visible"/>
                                      </p:to>
                                    </p:set>
                                    <p:anim calcmode="lin" valueType="num">
                                      <p:cBhvr>
                                        <p:cTn id="841" dur="500" fill="hold"/>
                                        <p:tgtEl>
                                          <p:spTgt spid="266"/>
                                        </p:tgtEl>
                                        <p:attrNameLst>
                                          <p:attrName>ppt_w</p:attrName>
                                        </p:attrNameLst>
                                      </p:cBhvr>
                                      <p:tavLst>
                                        <p:tav tm="0">
                                          <p:val>
                                            <p:fltVal val="0"/>
                                          </p:val>
                                        </p:tav>
                                        <p:tav tm="100000">
                                          <p:val>
                                            <p:strVal val="#ppt_w"/>
                                          </p:val>
                                        </p:tav>
                                      </p:tavLst>
                                    </p:anim>
                                    <p:anim calcmode="lin" valueType="num">
                                      <p:cBhvr>
                                        <p:cTn id="842" dur="500" fill="hold"/>
                                        <p:tgtEl>
                                          <p:spTgt spid="266"/>
                                        </p:tgtEl>
                                        <p:attrNameLst>
                                          <p:attrName>ppt_h</p:attrName>
                                        </p:attrNameLst>
                                      </p:cBhvr>
                                      <p:tavLst>
                                        <p:tav tm="0">
                                          <p:val>
                                            <p:fltVal val="0"/>
                                          </p:val>
                                        </p:tav>
                                        <p:tav tm="100000">
                                          <p:val>
                                            <p:strVal val="#ppt_h"/>
                                          </p:val>
                                        </p:tav>
                                      </p:tavLst>
                                    </p:anim>
                                    <p:animEffect transition="in" filter="fade">
                                      <p:cBhvr>
                                        <p:cTn id="843" dur="500"/>
                                        <p:tgtEl>
                                          <p:spTgt spid="266"/>
                                        </p:tgtEl>
                                      </p:cBhvr>
                                    </p:animEffect>
                                  </p:childTnLst>
                                </p:cTn>
                              </p:par>
                              <p:par>
                                <p:cTn id="844" presetID="53" presetClass="entr" presetSubtype="16" fill="hold" grpId="0" nodeType="withEffect">
                                  <p:stCondLst>
                                    <p:cond delay="0"/>
                                  </p:stCondLst>
                                  <p:childTnLst>
                                    <p:set>
                                      <p:cBhvr>
                                        <p:cTn id="845" dur="1" fill="hold">
                                          <p:stCondLst>
                                            <p:cond delay="0"/>
                                          </p:stCondLst>
                                        </p:cTn>
                                        <p:tgtEl>
                                          <p:spTgt spid="267"/>
                                        </p:tgtEl>
                                        <p:attrNameLst>
                                          <p:attrName>style.visibility</p:attrName>
                                        </p:attrNameLst>
                                      </p:cBhvr>
                                      <p:to>
                                        <p:strVal val="visible"/>
                                      </p:to>
                                    </p:set>
                                    <p:anim calcmode="lin" valueType="num">
                                      <p:cBhvr>
                                        <p:cTn id="846" dur="500" fill="hold"/>
                                        <p:tgtEl>
                                          <p:spTgt spid="267"/>
                                        </p:tgtEl>
                                        <p:attrNameLst>
                                          <p:attrName>ppt_w</p:attrName>
                                        </p:attrNameLst>
                                      </p:cBhvr>
                                      <p:tavLst>
                                        <p:tav tm="0">
                                          <p:val>
                                            <p:fltVal val="0"/>
                                          </p:val>
                                        </p:tav>
                                        <p:tav tm="100000">
                                          <p:val>
                                            <p:strVal val="#ppt_w"/>
                                          </p:val>
                                        </p:tav>
                                      </p:tavLst>
                                    </p:anim>
                                    <p:anim calcmode="lin" valueType="num">
                                      <p:cBhvr>
                                        <p:cTn id="847" dur="500" fill="hold"/>
                                        <p:tgtEl>
                                          <p:spTgt spid="267"/>
                                        </p:tgtEl>
                                        <p:attrNameLst>
                                          <p:attrName>ppt_h</p:attrName>
                                        </p:attrNameLst>
                                      </p:cBhvr>
                                      <p:tavLst>
                                        <p:tav tm="0">
                                          <p:val>
                                            <p:fltVal val="0"/>
                                          </p:val>
                                        </p:tav>
                                        <p:tav tm="100000">
                                          <p:val>
                                            <p:strVal val="#ppt_h"/>
                                          </p:val>
                                        </p:tav>
                                      </p:tavLst>
                                    </p:anim>
                                    <p:animEffect transition="in" filter="fade">
                                      <p:cBhvr>
                                        <p:cTn id="848" dur="500"/>
                                        <p:tgtEl>
                                          <p:spTgt spid="267"/>
                                        </p:tgtEl>
                                      </p:cBhvr>
                                    </p:animEffect>
                                  </p:childTnLst>
                                </p:cTn>
                              </p:par>
                              <p:par>
                                <p:cTn id="849" presetID="53" presetClass="entr" presetSubtype="16" fill="hold" grpId="0" nodeType="withEffect">
                                  <p:stCondLst>
                                    <p:cond delay="0"/>
                                  </p:stCondLst>
                                  <p:childTnLst>
                                    <p:set>
                                      <p:cBhvr>
                                        <p:cTn id="850" dur="1" fill="hold">
                                          <p:stCondLst>
                                            <p:cond delay="0"/>
                                          </p:stCondLst>
                                        </p:cTn>
                                        <p:tgtEl>
                                          <p:spTgt spid="268"/>
                                        </p:tgtEl>
                                        <p:attrNameLst>
                                          <p:attrName>style.visibility</p:attrName>
                                        </p:attrNameLst>
                                      </p:cBhvr>
                                      <p:to>
                                        <p:strVal val="visible"/>
                                      </p:to>
                                    </p:set>
                                    <p:anim calcmode="lin" valueType="num">
                                      <p:cBhvr>
                                        <p:cTn id="851" dur="500" fill="hold"/>
                                        <p:tgtEl>
                                          <p:spTgt spid="268"/>
                                        </p:tgtEl>
                                        <p:attrNameLst>
                                          <p:attrName>ppt_w</p:attrName>
                                        </p:attrNameLst>
                                      </p:cBhvr>
                                      <p:tavLst>
                                        <p:tav tm="0">
                                          <p:val>
                                            <p:fltVal val="0"/>
                                          </p:val>
                                        </p:tav>
                                        <p:tav tm="100000">
                                          <p:val>
                                            <p:strVal val="#ppt_w"/>
                                          </p:val>
                                        </p:tav>
                                      </p:tavLst>
                                    </p:anim>
                                    <p:anim calcmode="lin" valueType="num">
                                      <p:cBhvr>
                                        <p:cTn id="852" dur="500" fill="hold"/>
                                        <p:tgtEl>
                                          <p:spTgt spid="268"/>
                                        </p:tgtEl>
                                        <p:attrNameLst>
                                          <p:attrName>ppt_h</p:attrName>
                                        </p:attrNameLst>
                                      </p:cBhvr>
                                      <p:tavLst>
                                        <p:tav tm="0">
                                          <p:val>
                                            <p:fltVal val="0"/>
                                          </p:val>
                                        </p:tav>
                                        <p:tav tm="100000">
                                          <p:val>
                                            <p:strVal val="#ppt_h"/>
                                          </p:val>
                                        </p:tav>
                                      </p:tavLst>
                                    </p:anim>
                                    <p:animEffect transition="in" filter="fade">
                                      <p:cBhvr>
                                        <p:cTn id="853" dur="500"/>
                                        <p:tgtEl>
                                          <p:spTgt spid="268"/>
                                        </p:tgtEl>
                                      </p:cBhvr>
                                    </p:animEffect>
                                  </p:childTnLst>
                                </p:cTn>
                              </p:par>
                              <p:par>
                                <p:cTn id="854" presetID="53" presetClass="entr" presetSubtype="16" fill="hold" grpId="0" nodeType="withEffect">
                                  <p:stCondLst>
                                    <p:cond delay="0"/>
                                  </p:stCondLst>
                                  <p:childTnLst>
                                    <p:set>
                                      <p:cBhvr>
                                        <p:cTn id="855" dur="1" fill="hold">
                                          <p:stCondLst>
                                            <p:cond delay="0"/>
                                          </p:stCondLst>
                                        </p:cTn>
                                        <p:tgtEl>
                                          <p:spTgt spid="269"/>
                                        </p:tgtEl>
                                        <p:attrNameLst>
                                          <p:attrName>style.visibility</p:attrName>
                                        </p:attrNameLst>
                                      </p:cBhvr>
                                      <p:to>
                                        <p:strVal val="visible"/>
                                      </p:to>
                                    </p:set>
                                    <p:anim calcmode="lin" valueType="num">
                                      <p:cBhvr>
                                        <p:cTn id="856" dur="500" fill="hold"/>
                                        <p:tgtEl>
                                          <p:spTgt spid="269"/>
                                        </p:tgtEl>
                                        <p:attrNameLst>
                                          <p:attrName>ppt_w</p:attrName>
                                        </p:attrNameLst>
                                      </p:cBhvr>
                                      <p:tavLst>
                                        <p:tav tm="0">
                                          <p:val>
                                            <p:fltVal val="0"/>
                                          </p:val>
                                        </p:tav>
                                        <p:tav tm="100000">
                                          <p:val>
                                            <p:strVal val="#ppt_w"/>
                                          </p:val>
                                        </p:tav>
                                      </p:tavLst>
                                    </p:anim>
                                    <p:anim calcmode="lin" valueType="num">
                                      <p:cBhvr>
                                        <p:cTn id="857" dur="500" fill="hold"/>
                                        <p:tgtEl>
                                          <p:spTgt spid="269"/>
                                        </p:tgtEl>
                                        <p:attrNameLst>
                                          <p:attrName>ppt_h</p:attrName>
                                        </p:attrNameLst>
                                      </p:cBhvr>
                                      <p:tavLst>
                                        <p:tav tm="0">
                                          <p:val>
                                            <p:fltVal val="0"/>
                                          </p:val>
                                        </p:tav>
                                        <p:tav tm="100000">
                                          <p:val>
                                            <p:strVal val="#ppt_h"/>
                                          </p:val>
                                        </p:tav>
                                      </p:tavLst>
                                    </p:anim>
                                    <p:animEffect transition="in" filter="fade">
                                      <p:cBhvr>
                                        <p:cTn id="858" dur="500"/>
                                        <p:tgtEl>
                                          <p:spTgt spid="269"/>
                                        </p:tgtEl>
                                      </p:cBhvr>
                                    </p:animEffect>
                                  </p:childTnLst>
                                </p:cTn>
                              </p:par>
                              <p:par>
                                <p:cTn id="859" presetID="53" presetClass="entr" presetSubtype="16" fill="hold" grpId="0" nodeType="withEffect">
                                  <p:stCondLst>
                                    <p:cond delay="0"/>
                                  </p:stCondLst>
                                  <p:childTnLst>
                                    <p:set>
                                      <p:cBhvr>
                                        <p:cTn id="860" dur="1" fill="hold">
                                          <p:stCondLst>
                                            <p:cond delay="0"/>
                                          </p:stCondLst>
                                        </p:cTn>
                                        <p:tgtEl>
                                          <p:spTgt spid="270"/>
                                        </p:tgtEl>
                                        <p:attrNameLst>
                                          <p:attrName>style.visibility</p:attrName>
                                        </p:attrNameLst>
                                      </p:cBhvr>
                                      <p:to>
                                        <p:strVal val="visible"/>
                                      </p:to>
                                    </p:set>
                                    <p:anim calcmode="lin" valueType="num">
                                      <p:cBhvr>
                                        <p:cTn id="861" dur="500" fill="hold"/>
                                        <p:tgtEl>
                                          <p:spTgt spid="270"/>
                                        </p:tgtEl>
                                        <p:attrNameLst>
                                          <p:attrName>ppt_w</p:attrName>
                                        </p:attrNameLst>
                                      </p:cBhvr>
                                      <p:tavLst>
                                        <p:tav tm="0">
                                          <p:val>
                                            <p:fltVal val="0"/>
                                          </p:val>
                                        </p:tav>
                                        <p:tav tm="100000">
                                          <p:val>
                                            <p:strVal val="#ppt_w"/>
                                          </p:val>
                                        </p:tav>
                                      </p:tavLst>
                                    </p:anim>
                                    <p:anim calcmode="lin" valueType="num">
                                      <p:cBhvr>
                                        <p:cTn id="862" dur="500" fill="hold"/>
                                        <p:tgtEl>
                                          <p:spTgt spid="270"/>
                                        </p:tgtEl>
                                        <p:attrNameLst>
                                          <p:attrName>ppt_h</p:attrName>
                                        </p:attrNameLst>
                                      </p:cBhvr>
                                      <p:tavLst>
                                        <p:tav tm="0">
                                          <p:val>
                                            <p:fltVal val="0"/>
                                          </p:val>
                                        </p:tav>
                                        <p:tav tm="100000">
                                          <p:val>
                                            <p:strVal val="#ppt_h"/>
                                          </p:val>
                                        </p:tav>
                                      </p:tavLst>
                                    </p:anim>
                                    <p:animEffect transition="in" filter="fade">
                                      <p:cBhvr>
                                        <p:cTn id="863" dur="500"/>
                                        <p:tgtEl>
                                          <p:spTgt spid="270"/>
                                        </p:tgtEl>
                                      </p:cBhvr>
                                    </p:animEffect>
                                  </p:childTnLst>
                                </p:cTn>
                              </p:par>
                              <p:par>
                                <p:cTn id="864" presetID="53" presetClass="entr" presetSubtype="16" fill="hold" grpId="0" nodeType="withEffect">
                                  <p:stCondLst>
                                    <p:cond delay="0"/>
                                  </p:stCondLst>
                                  <p:childTnLst>
                                    <p:set>
                                      <p:cBhvr>
                                        <p:cTn id="865" dur="1" fill="hold">
                                          <p:stCondLst>
                                            <p:cond delay="0"/>
                                          </p:stCondLst>
                                        </p:cTn>
                                        <p:tgtEl>
                                          <p:spTgt spid="271"/>
                                        </p:tgtEl>
                                        <p:attrNameLst>
                                          <p:attrName>style.visibility</p:attrName>
                                        </p:attrNameLst>
                                      </p:cBhvr>
                                      <p:to>
                                        <p:strVal val="visible"/>
                                      </p:to>
                                    </p:set>
                                    <p:anim calcmode="lin" valueType="num">
                                      <p:cBhvr>
                                        <p:cTn id="866" dur="500" fill="hold"/>
                                        <p:tgtEl>
                                          <p:spTgt spid="271"/>
                                        </p:tgtEl>
                                        <p:attrNameLst>
                                          <p:attrName>ppt_w</p:attrName>
                                        </p:attrNameLst>
                                      </p:cBhvr>
                                      <p:tavLst>
                                        <p:tav tm="0">
                                          <p:val>
                                            <p:fltVal val="0"/>
                                          </p:val>
                                        </p:tav>
                                        <p:tav tm="100000">
                                          <p:val>
                                            <p:strVal val="#ppt_w"/>
                                          </p:val>
                                        </p:tav>
                                      </p:tavLst>
                                    </p:anim>
                                    <p:anim calcmode="lin" valueType="num">
                                      <p:cBhvr>
                                        <p:cTn id="867" dur="500" fill="hold"/>
                                        <p:tgtEl>
                                          <p:spTgt spid="271"/>
                                        </p:tgtEl>
                                        <p:attrNameLst>
                                          <p:attrName>ppt_h</p:attrName>
                                        </p:attrNameLst>
                                      </p:cBhvr>
                                      <p:tavLst>
                                        <p:tav tm="0">
                                          <p:val>
                                            <p:fltVal val="0"/>
                                          </p:val>
                                        </p:tav>
                                        <p:tav tm="100000">
                                          <p:val>
                                            <p:strVal val="#ppt_h"/>
                                          </p:val>
                                        </p:tav>
                                      </p:tavLst>
                                    </p:anim>
                                    <p:animEffect transition="in" filter="fade">
                                      <p:cBhvr>
                                        <p:cTn id="868" dur="500"/>
                                        <p:tgtEl>
                                          <p:spTgt spid="271"/>
                                        </p:tgtEl>
                                      </p:cBhvr>
                                    </p:animEffect>
                                  </p:childTnLst>
                                </p:cTn>
                              </p:par>
                              <p:par>
                                <p:cTn id="869" presetID="53" presetClass="entr" presetSubtype="16" fill="hold" grpId="0" nodeType="withEffect">
                                  <p:stCondLst>
                                    <p:cond delay="0"/>
                                  </p:stCondLst>
                                  <p:childTnLst>
                                    <p:set>
                                      <p:cBhvr>
                                        <p:cTn id="870" dur="1" fill="hold">
                                          <p:stCondLst>
                                            <p:cond delay="0"/>
                                          </p:stCondLst>
                                        </p:cTn>
                                        <p:tgtEl>
                                          <p:spTgt spid="272"/>
                                        </p:tgtEl>
                                        <p:attrNameLst>
                                          <p:attrName>style.visibility</p:attrName>
                                        </p:attrNameLst>
                                      </p:cBhvr>
                                      <p:to>
                                        <p:strVal val="visible"/>
                                      </p:to>
                                    </p:set>
                                    <p:anim calcmode="lin" valueType="num">
                                      <p:cBhvr>
                                        <p:cTn id="871" dur="500" fill="hold"/>
                                        <p:tgtEl>
                                          <p:spTgt spid="272"/>
                                        </p:tgtEl>
                                        <p:attrNameLst>
                                          <p:attrName>ppt_w</p:attrName>
                                        </p:attrNameLst>
                                      </p:cBhvr>
                                      <p:tavLst>
                                        <p:tav tm="0">
                                          <p:val>
                                            <p:fltVal val="0"/>
                                          </p:val>
                                        </p:tav>
                                        <p:tav tm="100000">
                                          <p:val>
                                            <p:strVal val="#ppt_w"/>
                                          </p:val>
                                        </p:tav>
                                      </p:tavLst>
                                    </p:anim>
                                    <p:anim calcmode="lin" valueType="num">
                                      <p:cBhvr>
                                        <p:cTn id="872" dur="500" fill="hold"/>
                                        <p:tgtEl>
                                          <p:spTgt spid="272"/>
                                        </p:tgtEl>
                                        <p:attrNameLst>
                                          <p:attrName>ppt_h</p:attrName>
                                        </p:attrNameLst>
                                      </p:cBhvr>
                                      <p:tavLst>
                                        <p:tav tm="0">
                                          <p:val>
                                            <p:fltVal val="0"/>
                                          </p:val>
                                        </p:tav>
                                        <p:tav tm="100000">
                                          <p:val>
                                            <p:strVal val="#ppt_h"/>
                                          </p:val>
                                        </p:tav>
                                      </p:tavLst>
                                    </p:anim>
                                    <p:animEffect transition="in" filter="fade">
                                      <p:cBhvr>
                                        <p:cTn id="873" dur="500"/>
                                        <p:tgtEl>
                                          <p:spTgt spid="272"/>
                                        </p:tgtEl>
                                      </p:cBhvr>
                                    </p:animEffect>
                                  </p:childTnLst>
                                </p:cTn>
                              </p:par>
                              <p:par>
                                <p:cTn id="874" presetID="53" presetClass="entr" presetSubtype="16" fill="hold" grpId="0" nodeType="withEffect">
                                  <p:stCondLst>
                                    <p:cond delay="0"/>
                                  </p:stCondLst>
                                  <p:childTnLst>
                                    <p:set>
                                      <p:cBhvr>
                                        <p:cTn id="875" dur="1" fill="hold">
                                          <p:stCondLst>
                                            <p:cond delay="0"/>
                                          </p:stCondLst>
                                        </p:cTn>
                                        <p:tgtEl>
                                          <p:spTgt spid="273"/>
                                        </p:tgtEl>
                                        <p:attrNameLst>
                                          <p:attrName>style.visibility</p:attrName>
                                        </p:attrNameLst>
                                      </p:cBhvr>
                                      <p:to>
                                        <p:strVal val="visible"/>
                                      </p:to>
                                    </p:set>
                                    <p:anim calcmode="lin" valueType="num">
                                      <p:cBhvr>
                                        <p:cTn id="876" dur="500" fill="hold"/>
                                        <p:tgtEl>
                                          <p:spTgt spid="273"/>
                                        </p:tgtEl>
                                        <p:attrNameLst>
                                          <p:attrName>ppt_w</p:attrName>
                                        </p:attrNameLst>
                                      </p:cBhvr>
                                      <p:tavLst>
                                        <p:tav tm="0">
                                          <p:val>
                                            <p:fltVal val="0"/>
                                          </p:val>
                                        </p:tav>
                                        <p:tav tm="100000">
                                          <p:val>
                                            <p:strVal val="#ppt_w"/>
                                          </p:val>
                                        </p:tav>
                                      </p:tavLst>
                                    </p:anim>
                                    <p:anim calcmode="lin" valueType="num">
                                      <p:cBhvr>
                                        <p:cTn id="877" dur="500" fill="hold"/>
                                        <p:tgtEl>
                                          <p:spTgt spid="273"/>
                                        </p:tgtEl>
                                        <p:attrNameLst>
                                          <p:attrName>ppt_h</p:attrName>
                                        </p:attrNameLst>
                                      </p:cBhvr>
                                      <p:tavLst>
                                        <p:tav tm="0">
                                          <p:val>
                                            <p:fltVal val="0"/>
                                          </p:val>
                                        </p:tav>
                                        <p:tav tm="100000">
                                          <p:val>
                                            <p:strVal val="#ppt_h"/>
                                          </p:val>
                                        </p:tav>
                                      </p:tavLst>
                                    </p:anim>
                                    <p:animEffect transition="in" filter="fade">
                                      <p:cBhvr>
                                        <p:cTn id="878" dur="500"/>
                                        <p:tgtEl>
                                          <p:spTgt spid="273"/>
                                        </p:tgtEl>
                                      </p:cBhvr>
                                    </p:animEffect>
                                  </p:childTnLst>
                                </p:cTn>
                              </p:par>
                              <p:par>
                                <p:cTn id="879" presetID="53" presetClass="entr" presetSubtype="16" fill="hold" grpId="0" nodeType="withEffect">
                                  <p:stCondLst>
                                    <p:cond delay="0"/>
                                  </p:stCondLst>
                                  <p:childTnLst>
                                    <p:set>
                                      <p:cBhvr>
                                        <p:cTn id="880" dur="1" fill="hold">
                                          <p:stCondLst>
                                            <p:cond delay="0"/>
                                          </p:stCondLst>
                                        </p:cTn>
                                        <p:tgtEl>
                                          <p:spTgt spid="274"/>
                                        </p:tgtEl>
                                        <p:attrNameLst>
                                          <p:attrName>style.visibility</p:attrName>
                                        </p:attrNameLst>
                                      </p:cBhvr>
                                      <p:to>
                                        <p:strVal val="visible"/>
                                      </p:to>
                                    </p:set>
                                    <p:anim calcmode="lin" valueType="num">
                                      <p:cBhvr>
                                        <p:cTn id="881" dur="500" fill="hold"/>
                                        <p:tgtEl>
                                          <p:spTgt spid="274"/>
                                        </p:tgtEl>
                                        <p:attrNameLst>
                                          <p:attrName>ppt_w</p:attrName>
                                        </p:attrNameLst>
                                      </p:cBhvr>
                                      <p:tavLst>
                                        <p:tav tm="0">
                                          <p:val>
                                            <p:fltVal val="0"/>
                                          </p:val>
                                        </p:tav>
                                        <p:tav tm="100000">
                                          <p:val>
                                            <p:strVal val="#ppt_w"/>
                                          </p:val>
                                        </p:tav>
                                      </p:tavLst>
                                    </p:anim>
                                    <p:anim calcmode="lin" valueType="num">
                                      <p:cBhvr>
                                        <p:cTn id="882" dur="500" fill="hold"/>
                                        <p:tgtEl>
                                          <p:spTgt spid="274"/>
                                        </p:tgtEl>
                                        <p:attrNameLst>
                                          <p:attrName>ppt_h</p:attrName>
                                        </p:attrNameLst>
                                      </p:cBhvr>
                                      <p:tavLst>
                                        <p:tav tm="0">
                                          <p:val>
                                            <p:fltVal val="0"/>
                                          </p:val>
                                        </p:tav>
                                        <p:tav tm="100000">
                                          <p:val>
                                            <p:strVal val="#ppt_h"/>
                                          </p:val>
                                        </p:tav>
                                      </p:tavLst>
                                    </p:anim>
                                    <p:animEffect transition="in" filter="fade">
                                      <p:cBhvr>
                                        <p:cTn id="883" dur="500"/>
                                        <p:tgtEl>
                                          <p:spTgt spid="274"/>
                                        </p:tgtEl>
                                      </p:cBhvr>
                                    </p:animEffect>
                                  </p:childTnLst>
                                </p:cTn>
                              </p:par>
                              <p:par>
                                <p:cTn id="884" presetID="53" presetClass="entr" presetSubtype="16" fill="hold" grpId="0" nodeType="withEffect">
                                  <p:stCondLst>
                                    <p:cond delay="0"/>
                                  </p:stCondLst>
                                  <p:childTnLst>
                                    <p:set>
                                      <p:cBhvr>
                                        <p:cTn id="885" dur="1" fill="hold">
                                          <p:stCondLst>
                                            <p:cond delay="0"/>
                                          </p:stCondLst>
                                        </p:cTn>
                                        <p:tgtEl>
                                          <p:spTgt spid="275"/>
                                        </p:tgtEl>
                                        <p:attrNameLst>
                                          <p:attrName>style.visibility</p:attrName>
                                        </p:attrNameLst>
                                      </p:cBhvr>
                                      <p:to>
                                        <p:strVal val="visible"/>
                                      </p:to>
                                    </p:set>
                                    <p:anim calcmode="lin" valueType="num">
                                      <p:cBhvr>
                                        <p:cTn id="886" dur="500" fill="hold"/>
                                        <p:tgtEl>
                                          <p:spTgt spid="275"/>
                                        </p:tgtEl>
                                        <p:attrNameLst>
                                          <p:attrName>ppt_w</p:attrName>
                                        </p:attrNameLst>
                                      </p:cBhvr>
                                      <p:tavLst>
                                        <p:tav tm="0">
                                          <p:val>
                                            <p:fltVal val="0"/>
                                          </p:val>
                                        </p:tav>
                                        <p:tav tm="100000">
                                          <p:val>
                                            <p:strVal val="#ppt_w"/>
                                          </p:val>
                                        </p:tav>
                                      </p:tavLst>
                                    </p:anim>
                                    <p:anim calcmode="lin" valueType="num">
                                      <p:cBhvr>
                                        <p:cTn id="887" dur="500" fill="hold"/>
                                        <p:tgtEl>
                                          <p:spTgt spid="275"/>
                                        </p:tgtEl>
                                        <p:attrNameLst>
                                          <p:attrName>ppt_h</p:attrName>
                                        </p:attrNameLst>
                                      </p:cBhvr>
                                      <p:tavLst>
                                        <p:tav tm="0">
                                          <p:val>
                                            <p:fltVal val="0"/>
                                          </p:val>
                                        </p:tav>
                                        <p:tav tm="100000">
                                          <p:val>
                                            <p:strVal val="#ppt_h"/>
                                          </p:val>
                                        </p:tav>
                                      </p:tavLst>
                                    </p:anim>
                                    <p:animEffect transition="in" filter="fade">
                                      <p:cBhvr>
                                        <p:cTn id="888" dur="500"/>
                                        <p:tgtEl>
                                          <p:spTgt spid="275"/>
                                        </p:tgtEl>
                                      </p:cBhvr>
                                    </p:animEffect>
                                  </p:childTnLst>
                                </p:cTn>
                              </p:par>
                              <p:par>
                                <p:cTn id="889" presetID="53" presetClass="entr" presetSubtype="16" fill="hold" grpId="0" nodeType="withEffect">
                                  <p:stCondLst>
                                    <p:cond delay="0"/>
                                  </p:stCondLst>
                                  <p:childTnLst>
                                    <p:set>
                                      <p:cBhvr>
                                        <p:cTn id="890" dur="1" fill="hold">
                                          <p:stCondLst>
                                            <p:cond delay="0"/>
                                          </p:stCondLst>
                                        </p:cTn>
                                        <p:tgtEl>
                                          <p:spTgt spid="276"/>
                                        </p:tgtEl>
                                        <p:attrNameLst>
                                          <p:attrName>style.visibility</p:attrName>
                                        </p:attrNameLst>
                                      </p:cBhvr>
                                      <p:to>
                                        <p:strVal val="visible"/>
                                      </p:to>
                                    </p:set>
                                    <p:anim calcmode="lin" valueType="num">
                                      <p:cBhvr>
                                        <p:cTn id="891" dur="500" fill="hold"/>
                                        <p:tgtEl>
                                          <p:spTgt spid="276"/>
                                        </p:tgtEl>
                                        <p:attrNameLst>
                                          <p:attrName>ppt_w</p:attrName>
                                        </p:attrNameLst>
                                      </p:cBhvr>
                                      <p:tavLst>
                                        <p:tav tm="0">
                                          <p:val>
                                            <p:fltVal val="0"/>
                                          </p:val>
                                        </p:tav>
                                        <p:tav tm="100000">
                                          <p:val>
                                            <p:strVal val="#ppt_w"/>
                                          </p:val>
                                        </p:tav>
                                      </p:tavLst>
                                    </p:anim>
                                    <p:anim calcmode="lin" valueType="num">
                                      <p:cBhvr>
                                        <p:cTn id="892" dur="500" fill="hold"/>
                                        <p:tgtEl>
                                          <p:spTgt spid="276"/>
                                        </p:tgtEl>
                                        <p:attrNameLst>
                                          <p:attrName>ppt_h</p:attrName>
                                        </p:attrNameLst>
                                      </p:cBhvr>
                                      <p:tavLst>
                                        <p:tav tm="0">
                                          <p:val>
                                            <p:fltVal val="0"/>
                                          </p:val>
                                        </p:tav>
                                        <p:tav tm="100000">
                                          <p:val>
                                            <p:strVal val="#ppt_h"/>
                                          </p:val>
                                        </p:tav>
                                      </p:tavLst>
                                    </p:anim>
                                    <p:animEffect transition="in" filter="fade">
                                      <p:cBhvr>
                                        <p:cTn id="893" dur="500"/>
                                        <p:tgtEl>
                                          <p:spTgt spid="276"/>
                                        </p:tgtEl>
                                      </p:cBhvr>
                                    </p:animEffect>
                                  </p:childTnLst>
                                </p:cTn>
                              </p:par>
                              <p:par>
                                <p:cTn id="894" presetID="53" presetClass="entr" presetSubtype="16" fill="hold" grpId="0" nodeType="withEffect">
                                  <p:stCondLst>
                                    <p:cond delay="0"/>
                                  </p:stCondLst>
                                  <p:childTnLst>
                                    <p:set>
                                      <p:cBhvr>
                                        <p:cTn id="895" dur="1" fill="hold">
                                          <p:stCondLst>
                                            <p:cond delay="0"/>
                                          </p:stCondLst>
                                        </p:cTn>
                                        <p:tgtEl>
                                          <p:spTgt spid="277"/>
                                        </p:tgtEl>
                                        <p:attrNameLst>
                                          <p:attrName>style.visibility</p:attrName>
                                        </p:attrNameLst>
                                      </p:cBhvr>
                                      <p:to>
                                        <p:strVal val="visible"/>
                                      </p:to>
                                    </p:set>
                                    <p:anim calcmode="lin" valueType="num">
                                      <p:cBhvr>
                                        <p:cTn id="896" dur="500" fill="hold"/>
                                        <p:tgtEl>
                                          <p:spTgt spid="277"/>
                                        </p:tgtEl>
                                        <p:attrNameLst>
                                          <p:attrName>ppt_w</p:attrName>
                                        </p:attrNameLst>
                                      </p:cBhvr>
                                      <p:tavLst>
                                        <p:tav tm="0">
                                          <p:val>
                                            <p:fltVal val="0"/>
                                          </p:val>
                                        </p:tav>
                                        <p:tav tm="100000">
                                          <p:val>
                                            <p:strVal val="#ppt_w"/>
                                          </p:val>
                                        </p:tav>
                                      </p:tavLst>
                                    </p:anim>
                                    <p:anim calcmode="lin" valueType="num">
                                      <p:cBhvr>
                                        <p:cTn id="897" dur="500" fill="hold"/>
                                        <p:tgtEl>
                                          <p:spTgt spid="277"/>
                                        </p:tgtEl>
                                        <p:attrNameLst>
                                          <p:attrName>ppt_h</p:attrName>
                                        </p:attrNameLst>
                                      </p:cBhvr>
                                      <p:tavLst>
                                        <p:tav tm="0">
                                          <p:val>
                                            <p:fltVal val="0"/>
                                          </p:val>
                                        </p:tav>
                                        <p:tav tm="100000">
                                          <p:val>
                                            <p:strVal val="#ppt_h"/>
                                          </p:val>
                                        </p:tav>
                                      </p:tavLst>
                                    </p:anim>
                                    <p:animEffect transition="in" filter="fade">
                                      <p:cBhvr>
                                        <p:cTn id="898" dur="500"/>
                                        <p:tgtEl>
                                          <p:spTgt spid="277"/>
                                        </p:tgtEl>
                                      </p:cBhvr>
                                    </p:animEffect>
                                  </p:childTnLst>
                                </p:cTn>
                              </p:par>
                              <p:par>
                                <p:cTn id="899" presetID="53" presetClass="entr" presetSubtype="16" fill="hold" grpId="0" nodeType="withEffect">
                                  <p:stCondLst>
                                    <p:cond delay="0"/>
                                  </p:stCondLst>
                                  <p:childTnLst>
                                    <p:set>
                                      <p:cBhvr>
                                        <p:cTn id="900" dur="1" fill="hold">
                                          <p:stCondLst>
                                            <p:cond delay="0"/>
                                          </p:stCondLst>
                                        </p:cTn>
                                        <p:tgtEl>
                                          <p:spTgt spid="278"/>
                                        </p:tgtEl>
                                        <p:attrNameLst>
                                          <p:attrName>style.visibility</p:attrName>
                                        </p:attrNameLst>
                                      </p:cBhvr>
                                      <p:to>
                                        <p:strVal val="visible"/>
                                      </p:to>
                                    </p:set>
                                    <p:anim calcmode="lin" valueType="num">
                                      <p:cBhvr>
                                        <p:cTn id="901" dur="500" fill="hold"/>
                                        <p:tgtEl>
                                          <p:spTgt spid="278"/>
                                        </p:tgtEl>
                                        <p:attrNameLst>
                                          <p:attrName>ppt_w</p:attrName>
                                        </p:attrNameLst>
                                      </p:cBhvr>
                                      <p:tavLst>
                                        <p:tav tm="0">
                                          <p:val>
                                            <p:fltVal val="0"/>
                                          </p:val>
                                        </p:tav>
                                        <p:tav tm="100000">
                                          <p:val>
                                            <p:strVal val="#ppt_w"/>
                                          </p:val>
                                        </p:tav>
                                      </p:tavLst>
                                    </p:anim>
                                    <p:anim calcmode="lin" valueType="num">
                                      <p:cBhvr>
                                        <p:cTn id="902" dur="500" fill="hold"/>
                                        <p:tgtEl>
                                          <p:spTgt spid="278"/>
                                        </p:tgtEl>
                                        <p:attrNameLst>
                                          <p:attrName>ppt_h</p:attrName>
                                        </p:attrNameLst>
                                      </p:cBhvr>
                                      <p:tavLst>
                                        <p:tav tm="0">
                                          <p:val>
                                            <p:fltVal val="0"/>
                                          </p:val>
                                        </p:tav>
                                        <p:tav tm="100000">
                                          <p:val>
                                            <p:strVal val="#ppt_h"/>
                                          </p:val>
                                        </p:tav>
                                      </p:tavLst>
                                    </p:anim>
                                    <p:animEffect transition="in" filter="fade">
                                      <p:cBhvr>
                                        <p:cTn id="903" dur="500"/>
                                        <p:tgtEl>
                                          <p:spTgt spid="278"/>
                                        </p:tgtEl>
                                      </p:cBhvr>
                                    </p:animEffect>
                                  </p:childTnLst>
                                </p:cTn>
                              </p:par>
                              <p:par>
                                <p:cTn id="904" presetID="53" presetClass="entr" presetSubtype="16" fill="hold" grpId="0" nodeType="withEffect">
                                  <p:stCondLst>
                                    <p:cond delay="0"/>
                                  </p:stCondLst>
                                  <p:childTnLst>
                                    <p:set>
                                      <p:cBhvr>
                                        <p:cTn id="905" dur="1" fill="hold">
                                          <p:stCondLst>
                                            <p:cond delay="0"/>
                                          </p:stCondLst>
                                        </p:cTn>
                                        <p:tgtEl>
                                          <p:spTgt spid="279"/>
                                        </p:tgtEl>
                                        <p:attrNameLst>
                                          <p:attrName>style.visibility</p:attrName>
                                        </p:attrNameLst>
                                      </p:cBhvr>
                                      <p:to>
                                        <p:strVal val="visible"/>
                                      </p:to>
                                    </p:set>
                                    <p:anim calcmode="lin" valueType="num">
                                      <p:cBhvr>
                                        <p:cTn id="906" dur="500" fill="hold"/>
                                        <p:tgtEl>
                                          <p:spTgt spid="279"/>
                                        </p:tgtEl>
                                        <p:attrNameLst>
                                          <p:attrName>ppt_w</p:attrName>
                                        </p:attrNameLst>
                                      </p:cBhvr>
                                      <p:tavLst>
                                        <p:tav tm="0">
                                          <p:val>
                                            <p:fltVal val="0"/>
                                          </p:val>
                                        </p:tav>
                                        <p:tav tm="100000">
                                          <p:val>
                                            <p:strVal val="#ppt_w"/>
                                          </p:val>
                                        </p:tav>
                                      </p:tavLst>
                                    </p:anim>
                                    <p:anim calcmode="lin" valueType="num">
                                      <p:cBhvr>
                                        <p:cTn id="907" dur="500" fill="hold"/>
                                        <p:tgtEl>
                                          <p:spTgt spid="279"/>
                                        </p:tgtEl>
                                        <p:attrNameLst>
                                          <p:attrName>ppt_h</p:attrName>
                                        </p:attrNameLst>
                                      </p:cBhvr>
                                      <p:tavLst>
                                        <p:tav tm="0">
                                          <p:val>
                                            <p:fltVal val="0"/>
                                          </p:val>
                                        </p:tav>
                                        <p:tav tm="100000">
                                          <p:val>
                                            <p:strVal val="#ppt_h"/>
                                          </p:val>
                                        </p:tav>
                                      </p:tavLst>
                                    </p:anim>
                                    <p:animEffect transition="in" filter="fade">
                                      <p:cBhvr>
                                        <p:cTn id="908" dur="500"/>
                                        <p:tgtEl>
                                          <p:spTgt spid="279"/>
                                        </p:tgtEl>
                                      </p:cBhvr>
                                    </p:animEffect>
                                  </p:childTnLst>
                                </p:cTn>
                              </p:par>
                              <p:par>
                                <p:cTn id="909" presetID="53" presetClass="entr" presetSubtype="16" fill="hold" grpId="0" nodeType="withEffect">
                                  <p:stCondLst>
                                    <p:cond delay="0"/>
                                  </p:stCondLst>
                                  <p:childTnLst>
                                    <p:set>
                                      <p:cBhvr>
                                        <p:cTn id="910" dur="1" fill="hold">
                                          <p:stCondLst>
                                            <p:cond delay="0"/>
                                          </p:stCondLst>
                                        </p:cTn>
                                        <p:tgtEl>
                                          <p:spTgt spid="280"/>
                                        </p:tgtEl>
                                        <p:attrNameLst>
                                          <p:attrName>style.visibility</p:attrName>
                                        </p:attrNameLst>
                                      </p:cBhvr>
                                      <p:to>
                                        <p:strVal val="visible"/>
                                      </p:to>
                                    </p:set>
                                    <p:anim calcmode="lin" valueType="num">
                                      <p:cBhvr>
                                        <p:cTn id="911" dur="500" fill="hold"/>
                                        <p:tgtEl>
                                          <p:spTgt spid="280"/>
                                        </p:tgtEl>
                                        <p:attrNameLst>
                                          <p:attrName>ppt_w</p:attrName>
                                        </p:attrNameLst>
                                      </p:cBhvr>
                                      <p:tavLst>
                                        <p:tav tm="0">
                                          <p:val>
                                            <p:fltVal val="0"/>
                                          </p:val>
                                        </p:tav>
                                        <p:tav tm="100000">
                                          <p:val>
                                            <p:strVal val="#ppt_w"/>
                                          </p:val>
                                        </p:tav>
                                      </p:tavLst>
                                    </p:anim>
                                    <p:anim calcmode="lin" valueType="num">
                                      <p:cBhvr>
                                        <p:cTn id="912" dur="500" fill="hold"/>
                                        <p:tgtEl>
                                          <p:spTgt spid="280"/>
                                        </p:tgtEl>
                                        <p:attrNameLst>
                                          <p:attrName>ppt_h</p:attrName>
                                        </p:attrNameLst>
                                      </p:cBhvr>
                                      <p:tavLst>
                                        <p:tav tm="0">
                                          <p:val>
                                            <p:fltVal val="0"/>
                                          </p:val>
                                        </p:tav>
                                        <p:tav tm="100000">
                                          <p:val>
                                            <p:strVal val="#ppt_h"/>
                                          </p:val>
                                        </p:tav>
                                      </p:tavLst>
                                    </p:anim>
                                    <p:animEffect transition="in" filter="fade">
                                      <p:cBhvr>
                                        <p:cTn id="913" dur="500"/>
                                        <p:tgtEl>
                                          <p:spTgt spid="280"/>
                                        </p:tgtEl>
                                      </p:cBhvr>
                                    </p:animEffect>
                                  </p:childTnLst>
                                </p:cTn>
                              </p:par>
                              <p:par>
                                <p:cTn id="914" presetID="53" presetClass="entr" presetSubtype="16" fill="hold" grpId="0" nodeType="withEffect">
                                  <p:stCondLst>
                                    <p:cond delay="0"/>
                                  </p:stCondLst>
                                  <p:childTnLst>
                                    <p:set>
                                      <p:cBhvr>
                                        <p:cTn id="915" dur="1" fill="hold">
                                          <p:stCondLst>
                                            <p:cond delay="0"/>
                                          </p:stCondLst>
                                        </p:cTn>
                                        <p:tgtEl>
                                          <p:spTgt spid="281"/>
                                        </p:tgtEl>
                                        <p:attrNameLst>
                                          <p:attrName>style.visibility</p:attrName>
                                        </p:attrNameLst>
                                      </p:cBhvr>
                                      <p:to>
                                        <p:strVal val="visible"/>
                                      </p:to>
                                    </p:set>
                                    <p:anim calcmode="lin" valueType="num">
                                      <p:cBhvr>
                                        <p:cTn id="916" dur="500" fill="hold"/>
                                        <p:tgtEl>
                                          <p:spTgt spid="281"/>
                                        </p:tgtEl>
                                        <p:attrNameLst>
                                          <p:attrName>ppt_w</p:attrName>
                                        </p:attrNameLst>
                                      </p:cBhvr>
                                      <p:tavLst>
                                        <p:tav tm="0">
                                          <p:val>
                                            <p:fltVal val="0"/>
                                          </p:val>
                                        </p:tav>
                                        <p:tav tm="100000">
                                          <p:val>
                                            <p:strVal val="#ppt_w"/>
                                          </p:val>
                                        </p:tav>
                                      </p:tavLst>
                                    </p:anim>
                                    <p:anim calcmode="lin" valueType="num">
                                      <p:cBhvr>
                                        <p:cTn id="917" dur="500" fill="hold"/>
                                        <p:tgtEl>
                                          <p:spTgt spid="281"/>
                                        </p:tgtEl>
                                        <p:attrNameLst>
                                          <p:attrName>ppt_h</p:attrName>
                                        </p:attrNameLst>
                                      </p:cBhvr>
                                      <p:tavLst>
                                        <p:tav tm="0">
                                          <p:val>
                                            <p:fltVal val="0"/>
                                          </p:val>
                                        </p:tav>
                                        <p:tav tm="100000">
                                          <p:val>
                                            <p:strVal val="#ppt_h"/>
                                          </p:val>
                                        </p:tav>
                                      </p:tavLst>
                                    </p:anim>
                                    <p:animEffect transition="in" filter="fade">
                                      <p:cBhvr>
                                        <p:cTn id="918" dur="500"/>
                                        <p:tgtEl>
                                          <p:spTgt spid="281"/>
                                        </p:tgtEl>
                                      </p:cBhvr>
                                    </p:animEffect>
                                  </p:childTnLst>
                                </p:cTn>
                              </p:par>
                              <p:par>
                                <p:cTn id="919" presetID="53" presetClass="entr" presetSubtype="16" fill="hold" grpId="0" nodeType="withEffect">
                                  <p:stCondLst>
                                    <p:cond delay="0"/>
                                  </p:stCondLst>
                                  <p:childTnLst>
                                    <p:set>
                                      <p:cBhvr>
                                        <p:cTn id="920" dur="1" fill="hold">
                                          <p:stCondLst>
                                            <p:cond delay="0"/>
                                          </p:stCondLst>
                                        </p:cTn>
                                        <p:tgtEl>
                                          <p:spTgt spid="282"/>
                                        </p:tgtEl>
                                        <p:attrNameLst>
                                          <p:attrName>style.visibility</p:attrName>
                                        </p:attrNameLst>
                                      </p:cBhvr>
                                      <p:to>
                                        <p:strVal val="visible"/>
                                      </p:to>
                                    </p:set>
                                    <p:anim calcmode="lin" valueType="num">
                                      <p:cBhvr>
                                        <p:cTn id="921" dur="500" fill="hold"/>
                                        <p:tgtEl>
                                          <p:spTgt spid="282"/>
                                        </p:tgtEl>
                                        <p:attrNameLst>
                                          <p:attrName>ppt_w</p:attrName>
                                        </p:attrNameLst>
                                      </p:cBhvr>
                                      <p:tavLst>
                                        <p:tav tm="0">
                                          <p:val>
                                            <p:fltVal val="0"/>
                                          </p:val>
                                        </p:tav>
                                        <p:tav tm="100000">
                                          <p:val>
                                            <p:strVal val="#ppt_w"/>
                                          </p:val>
                                        </p:tav>
                                      </p:tavLst>
                                    </p:anim>
                                    <p:anim calcmode="lin" valueType="num">
                                      <p:cBhvr>
                                        <p:cTn id="922" dur="500" fill="hold"/>
                                        <p:tgtEl>
                                          <p:spTgt spid="282"/>
                                        </p:tgtEl>
                                        <p:attrNameLst>
                                          <p:attrName>ppt_h</p:attrName>
                                        </p:attrNameLst>
                                      </p:cBhvr>
                                      <p:tavLst>
                                        <p:tav tm="0">
                                          <p:val>
                                            <p:fltVal val="0"/>
                                          </p:val>
                                        </p:tav>
                                        <p:tav tm="100000">
                                          <p:val>
                                            <p:strVal val="#ppt_h"/>
                                          </p:val>
                                        </p:tav>
                                      </p:tavLst>
                                    </p:anim>
                                    <p:animEffect transition="in" filter="fade">
                                      <p:cBhvr>
                                        <p:cTn id="923" dur="500"/>
                                        <p:tgtEl>
                                          <p:spTgt spid="282"/>
                                        </p:tgtEl>
                                      </p:cBhvr>
                                    </p:animEffect>
                                  </p:childTnLst>
                                </p:cTn>
                              </p:par>
                              <p:par>
                                <p:cTn id="924" presetID="53" presetClass="entr" presetSubtype="16" fill="hold" grpId="0" nodeType="withEffect">
                                  <p:stCondLst>
                                    <p:cond delay="0"/>
                                  </p:stCondLst>
                                  <p:childTnLst>
                                    <p:set>
                                      <p:cBhvr>
                                        <p:cTn id="925" dur="1" fill="hold">
                                          <p:stCondLst>
                                            <p:cond delay="0"/>
                                          </p:stCondLst>
                                        </p:cTn>
                                        <p:tgtEl>
                                          <p:spTgt spid="283"/>
                                        </p:tgtEl>
                                        <p:attrNameLst>
                                          <p:attrName>style.visibility</p:attrName>
                                        </p:attrNameLst>
                                      </p:cBhvr>
                                      <p:to>
                                        <p:strVal val="visible"/>
                                      </p:to>
                                    </p:set>
                                    <p:anim calcmode="lin" valueType="num">
                                      <p:cBhvr>
                                        <p:cTn id="926" dur="500" fill="hold"/>
                                        <p:tgtEl>
                                          <p:spTgt spid="283"/>
                                        </p:tgtEl>
                                        <p:attrNameLst>
                                          <p:attrName>ppt_w</p:attrName>
                                        </p:attrNameLst>
                                      </p:cBhvr>
                                      <p:tavLst>
                                        <p:tav tm="0">
                                          <p:val>
                                            <p:fltVal val="0"/>
                                          </p:val>
                                        </p:tav>
                                        <p:tav tm="100000">
                                          <p:val>
                                            <p:strVal val="#ppt_w"/>
                                          </p:val>
                                        </p:tav>
                                      </p:tavLst>
                                    </p:anim>
                                    <p:anim calcmode="lin" valueType="num">
                                      <p:cBhvr>
                                        <p:cTn id="927" dur="500" fill="hold"/>
                                        <p:tgtEl>
                                          <p:spTgt spid="283"/>
                                        </p:tgtEl>
                                        <p:attrNameLst>
                                          <p:attrName>ppt_h</p:attrName>
                                        </p:attrNameLst>
                                      </p:cBhvr>
                                      <p:tavLst>
                                        <p:tav tm="0">
                                          <p:val>
                                            <p:fltVal val="0"/>
                                          </p:val>
                                        </p:tav>
                                        <p:tav tm="100000">
                                          <p:val>
                                            <p:strVal val="#ppt_h"/>
                                          </p:val>
                                        </p:tav>
                                      </p:tavLst>
                                    </p:anim>
                                    <p:animEffect transition="in" filter="fade">
                                      <p:cBhvr>
                                        <p:cTn id="928" dur="500"/>
                                        <p:tgtEl>
                                          <p:spTgt spid="283"/>
                                        </p:tgtEl>
                                      </p:cBhvr>
                                    </p:animEffect>
                                  </p:childTnLst>
                                </p:cTn>
                              </p:par>
                              <p:par>
                                <p:cTn id="929" presetID="53" presetClass="entr" presetSubtype="16" fill="hold" grpId="0" nodeType="withEffect">
                                  <p:stCondLst>
                                    <p:cond delay="0"/>
                                  </p:stCondLst>
                                  <p:childTnLst>
                                    <p:set>
                                      <p:cBhvr>
                                        <p:cTn id="930" dur="1" fill="hold">
                                          <p:stCondLst>
                                            <p:cond delay="0"/>
                                          </p:stCondLst>
                                        </p:cTn>
                                        <p:tgtEl>
                                          <p:spTgt spid="284"/>
                                        </p:tgtEl>
                                        <p:attrNameLst>
                                          <p:attrName>style.visibility</p:attrName>
                                        </p:attrNameLst>
                                      </p:cBhvr>
                                      <p:to>
                                        <p:strVal val="visible"/>
                                      </p:to>
                                    </p:set>
                                    <p:anim calcmode="lin" valueType="num">
                                      <p:cBhvr>
                                        <p:cTn id="931" dur="500" fill="hold"/>
                                        <p:tgtEl>
                                          <p:spTgt spid="284"/>
                                        </p:tgtEl>
                                        <p:attrNameLst>
                                          <p:attrName>ppt_w</p:attrName>
                                        </p:attrNameLst>
                                      </p:cBhvr>
                                      <p:tavLst>
                                        <p:tav tm="0">
                                          <p:val>
                                            <p:fltVal val="0"/>
                                          </p:val>
                                        </p:tav>
                                        <p:tav tm="100000">
                                          <p:val>
                                            <p:strVal val="#ppt_w"/>
                                          </p:val>
                                        </p:tav>
                                      </p:tavLst>
                                    </p:anim>
                                    <p:anim calcmode="lin" valueType="num">
                                      <p:cBhvr>
                                        <p:cTn id="932" dur="500" fill="hold"/>
                                        <p:tgtEl>
                                          <p:spTgt spid="284"/>
                                        </p:tgtEl>
                                        <p:attrNameLst>
                                          <p:attrName>ppt_h</p:attrName>
                                        </p:attrNameLst>
                                      </p:cBhvr>
                                      <p:tavLst>
                                        <p:tav tm="0">
                                          <p:val>
                                            <p:fltVal val="0"/>
                                          </p:val>
                                        </p:tav>
                                        <p:tav tm="100000">
                                          <p:val>
                                            <p:strVal val="#ppt_h"/>
                                          </p:val>
                                        </p:tav>
                                      </p:tavLst>
                                    </p:anim>
                                    <p:animEffect transition="in" filter="fade">
                                      <p:cBhvr>
                                        <p:cTn id="933" dur="500"/>
                                        <p:tgtEl>
                                          <p:spTgt spid="284"/>
                                        </p:tgtEl>
                                      </p:cBhvr>
                                    </p:animEffect>
                                  </p:childTnLst>
                                </p:cTn>
                              </p:par>
                              <p:par>
                                <p:cTn id="934" presetID="53" presetClass="entr" presetSubtype="16" fill="hold" grpId="0" nodeType="withEffect">
                                  <p:stCondLst>
                                    <p:cond delay="0"/>
                                  </p:stCondLst>
                                  <p:childTnLst>
                                    <p:set>
                                      <p:cBhvr>
                                        <p:cTn id="935" dur="1" fill="hold">
                                          <p:stCondLst>
                                            <p:cond delay="0"/>
                                          </p:stCondLst>
                                        </p:cTn>
                                        <p:tgtEl>
                                          <p:spTgt spid="285"/>
                                        </p:tgtEl>
                                        <p:attrNameLst>
                                          <p:attrName>style.visibility</p:attrName>
                                        </p:attrNameLst>
                                      </p:cBhvr>
                                      <p:to>
                                        <p:strVal val="visible"/>
                                      </p:to>
                                    </p:set>
                                    <p:anim calcmode="lin" valueType="num">
                                      <p:cBhvr>
                                        <p:cTn id="936" dur="500" fill="hold"/>
                                        <p:tgtEl>
                                          <p:spTgt spid="285"/>
                                        </p:tgtEl>
                                        <p:attrNameLst>
                                          <p:attrName>ppt_w</p:attrName>
                                        </p:attrNameLst>
                                      </p:cBhvr>
                                      <p:tavLst>
                                        <p:tav tm="0">
                                          <p:val>
                                            <p:fltVal val="0"/>
                                          </p:val>
                                        </p:tav>
                                        <p:tav tm="100000">
                                          <p:val>
                                            <p:strVal val="#ppt_w"/>
                                          </p:val>
                                        </p:tav>
                                      </p:tavLst>
                                    </p:anim>
                                    <p:anim calcmode="lin" valueType="num">
                                      <p:cBhvr>
                                        <p:cTn id="937" dur="500" fill="hold"/>
                                        <p:tgtEl>
                                          <p:spTgt spid="285"/>
                                        </p:tgtEl>
                                        <p:attrNameLst>
                                          <p:attrName>ppt_h</p:attrName>
                                        </p:attrNameLst>
                                      </p:cBhvr>
                                      <p:tavLst>
                                        <p:tav tm="0">
                                          <p:val>
                                            <p:fltVal val="0"/>
                                          </p:val>
                                        </p:tav>
                                        <p:tav tm="100000">
                                          <p:val>
                                            <p:strVal val="#ppt_h"/>
                                          </p:val>
                                        </p:tav>
                                      </p:tavLst>
                                    </p:anim>
                                    <p:animEffect transition="in" filter="fade">
                                      <p:cBhvr>
                                        <p:cTn id="938" dur="500"/>
                                        <p:tgtEl>
                                          <p:spTgt spid="285"/>
                                        </p:tgtEl>
                                      </p:cBhvr>
                                    </p:animEffect>
                                  </p:childTnLst>
                                </p:cTn>
                              </p:par>
                              <p:par>
                                <p:cTn id="939" presetID="53" presetClass="entr" presetSubtype="16" fill="hold" grpId="0" nodeType="withEffect">
                                  <p:stCondLst>
                                    <p:cond delay="0"/>
                                  </p:stCondLst>
                                  <p:childTnLst>
                                    <p:set>
                                      <p:cBhvr>
                                        <p:cTn id="940" dur="1" fill="hold">
                                          <p:stCondLst>
                                            <p:cond delay="0"/>
                                          </p:stCondLst>
                                        </p:cTn>
                                        <p:tgtEl>
                                          <p:spTgt spid="286"/>
                                        </p:tgtEl>
                                        <p:attrNameLst>
                                          <p:attrName>style.visibility</p:attrName>
                                        </p:attrNameLst>
                                      </p:cBhvr>
                                      <p:to>
                                        <p:strVal val="visible"/>
                                      </p:to>
                                    </p:set>
                                    <p:anim calcmode="lin" valueType="num">
                                      <p:cBhvr>
                                        <p:cTn id="941" dur="500" fill="hold"/>
                                        <p:tgtEl>
                                          <p:spTgt spid="286"/>
                                        </p:tgtEl>
                                        <p:attrNameLst>
                                          <p:attrName>ppt_w</p:attrName>
                                        </p:attrNameLst>
                                      </p:cBhvr>
                                      <p:tavLst>
                                        <p:tav tm="0">
                                          <p:val>
                                            <p:fltVal val="0"/>
                                          </p:val>
                                        </p:tav>
                                        <p:tav tm="100000">
                                          <p:val>
                                            <p:strVal val="#ppt_w"/>
                                          </p:val>
                                        </p:tav>
                                      </p:tavLst>
                                    </p:anim>
                                    <p:anim calcmode="lin" valueType="num">
                                      <p:cBhvr>
                                        <p:cTn id="942" dur="500" fill="hold"/>
                                        <p:tgtEl>
                                          <p:spTgt spid="286"/>
                                        </p:tgtEl>
                                        <p:attrNameLst>
                                          <p:attrName>ppt_h</p:attrName>
                                        </p:attrNameLst>
                                      </p:cBhvr>
                                      <p:tavLst>
                                        <p:tav tm="0">
                                          <p:val>
                                            <p:fltVal val="0"/>
                                          </p:val>
                                        </p:tav>
                                        <p:tav tm="100000">
                                          <p:val>
                                            <p:strVal val="#ppt_h"/>
                                          </p:val>
                                        </p:tav>
                                      </p:tavLst>
                                    </p:anim>
                                    <p:animEffect transition="in" filter="fade">
                                      <p:cBhvr>
                                        <p:cTn id="943" dur="500"/>
                                        <p:tgtEl>
                                          <p:spTgt spid="286"/>
                                        </p:tgtEl>
                                      </p:cBhvr>
                                    </p:animEffect>
                                  </p:childTnLst>
                                </p:cTn>
                              </p:par>
                              <p:par>
                                <p:cTn id="944" presetID="53" presetClass="entr" presetSubtype="16" fill="hold" grpId="0" nodeType="withEffect">
                                  <p:stCondLst>
                                    <p:cond delay="0"/>
                                  </p:stCondLst>
                                  <p:childTnLst>
                                    <p:set>
                                      <p:cBhvr>
                                        <p:cTn id="945" dur="1" fill="hold">
                                          <p:stCondLst>
                                            <p:cond delay="0"/>
                                          </p:stCondLst>
                                        </p:cTn>
                                        <p:tgtEl>
                                          <p:spTgt spid="287"/>
                                        </p:tgtEl>
                                        <p:attrNameLst>
                                          <p:attrName>style.visibility</p:attrName>
                                        </p:attrNameLst>
                                      </p:cBhvr>
                                      <p:to>
                                        <p:strVal val="visible"/>
                                      </p:to>
                                    </p:set>
                                    <p:anim calcmode="lin" valueType="num">
                                      <p:cBhvr>
                                        <p:cTn id="946" dur="500" fill="hold"/>
                                        <p:tgtEl>
                                          <p:spTgt spid="287"/>
                                        </p:tgtEl>
                                        <p:attrNameLst>
                                          <p:attrName>ppt_w</p:attrName>
                                        </p:attrNameLst>
                                      </p:cBhvr>
                                      <p:tavLst>
                                        <p:tav tm="0">
                                          <p:val>
                                            <p:fltVal val="0"/>
                                          </p:val>
                                        </p:tav>
                                        <p:tav tm="100000">
                                          <p:val>
                                            <p:strVal val="#ppt_w"/>
                                          </p:val>
                                        </p:tav>
                                      </p:tavLst>
                                    </p:anim>
                                    <p:anim calcmode="lin" valueType="num">
                                      <p:cBhvr>
                                        <p:cTn id="947" dur="500" fill="hold"/>
                                        <p:tgtEl>
                                          <p:spTgt spid="287"/>
                                        </p:tgtEl>
                                        <p:attrNameLst>
                                          <p:attrName>ppt_h</p:attrName>
                                        </p:attrNameLst>
                                      </p:cBhvr>
                                      <p:tavLst>
                                        <p:tav tm="0">
                                          <p:val>
                                            <p:fltVal val="0"/>
                                          </p:val>
                                        </p:tav>
                                        <p:tav tm="100000">
                                          <p:val>
                                            <p:strVal val="#ppt_h"/>
                                          </p:val>
                                        </p:tav>
                                      </p:tavLst>
                                    </p:anim>
                                    <p:animEffect transition="in" filter="fade">
                                      <p:cBhvr>
                                        <p:cTn id="948" dur="500"/>
                                        <p:tgtEl>
                                          <p:spTgt spid="287"/>
                                        </p:tgtEl>
                                      </p:cBhvr>
                                    </p:animEffect>
                                  </p:childTnLst>
                                </p:cTn>
                              </p:par>
                              <p:par>
                                <p:cTn id="949" presetID="53" presetClass="entr" presetSubtype="16" fill="hold" grpId="0" nodeType="withEffect">
                                  <p:stCondLst>
                                    <p:cond delay="0"/>
                                  </p:stCondLst>
                                  <p:childTnLst>
                                    <p:set>
                                      <p:cBhvr>
                                        <p:cTn id="950" dur="1" fill="hold">
                                          <p:stCondLst>
                                            <p:cond delay="0"/>
                                          </p:stCondLst>
                                        </p:cTn>
                                        <p:tgtEl>
                                          <p:spTgt spid="288"/>
                                        </p:tgtEl>
                                        <p:attrNameLst>
                                          <p:attrName>style.visibility</p:attrName>
                                        </p:attrNameLst>
                                      </p:cBhvr>
                                      <p:to>
                                        <p:strVal val="visible"/>
                                      </p:to>
                                    </p:set>
                                    <p:anim calcmode="lin" valueType="num">
                                      <p:cBhvr>
                                        <p:cTn id="951" dur="500" fill="hold"/>
                                        <p:tgtEl>
                                          <p:spTgt spid="288"/>
                                        </p:tgtEl>
                                        <p:attrNameLst>
                                          <p:attrName>ppt_w</p:attrName>
                                        </p:attrNameLst>
                                      </p:cBhvr>
                                      <p:tavLst>
                                        <p:tav tm="0">
                                          <p:val>
                                            <p:fltVal val="0"/>
                                          </p:val>
                                        </p:tav>
                                        <p:tav tm="100000">
                                          <p:val>
                                            <p:strVal val="#ppt_w"/>
                                          </p:val>
                                        </p:tav>
                                      </p:tavLst>
                                    </p:anim>
                                    <p:anim calcmode="lin" valueType="num">
                                      <p:cBhvr>
                                        <p:cTn id="952" dur="500" fill="hold"/>
                                        <p:tgtEl>
                                          <p:spTgt spid="288"/>
                                        </p:tgtEl>
                                        <p:attrNameLst>
                                          <p:attrName>ppt_h</p:attrName>
                                        </p:attrNameLst>
                                      </p:cBhvr>
                                      <p:tavLst>
                                        <p:tav tm="0">
                                          <p:val>
                                            <p:fltVal val="0"/>
                                          </p:val>
                                        </p:tav>
                                        <p:tav tm="100000">
                                          <p:val>
                                            <p:strVal val="#ppt_h"/>
                                          </p:val>
                                        </p:tav>
                                      </p:tavLst>
                                    </p:anim>
                                    <p:animEffect transition="in" filter="fade">
                                      <p:cBhvr>
                                        <p:cTn id="953" dur="500"/>
                                        <p:tgtEl>
                                          <p:spTgt spid="288"/>
                                        </p:tgtEl>
                                      </p:cBhvr>
                                    </p:animEffect>
                                  </p:childTnLst>
                                </p:cTn>
                              </p:par>
                              <p:par>
                                <p:cTn id="954" presetID="53" presetClass="entr" presetSubtype="16" fill="hold" grpId="0" nodeType="withEffect">
                                  <p:stCondLst>
                                    <p:cond delay="0"/>
                                  </p:stCondLst>
                                  <p:childTnLst>
                                    <p:set>
                                      <p:cBhvr>
                                        <p:cTn id="955" dur="1" fill="hold">
                                          <p:stCondLst>
                                            <p:cond delay="0"/>
                                          </p:stCondLst>
                                        </p:cTn>
                                        <p:tgtEl>
                                          <p:spTgt spid="289"/>
                                        </p:tgtEl>
                                        <p:attrNameLst>
                                          <p:attrName>style.visibility</p:attrName>
                                        </p:attrNameLst>
                                      </p:cBhvr>
                                      <p:to>
                                        <p:strVal val="visible"/>
                                      </p:to>
                                    </p:set>
                                    <p:anim calcmode="lin" valueType="num">
                                      <p:cBhvr>
                                        <p:cTn id="956" dur="500" fill="hold"/>
                                        <p:tgtEl>
                                          <p:spTgt spid="289"/>
                                        </p:tgtEl>
                                        <p:attrNameLst>
                                          <p:attrName>ppt_w</p:attrName>
                                        </p:attrNameLst>
                                      </p:cBhvr>
                                      <p:tavLst>
                                        <p:tav tm="0">
                                          <p:val>
                                            <p:fltVal val="0"/>
                                          </p:val>
                                        </p:tav>
                                        <p:tav tm="100000">
                                          <p:val>
                                            <p:strVal val="#ppt_w"/>
                                          </p:val>
                                        </p:tav>
                                      </p:tavLst>
                                    </p:anim>
                                    <p:anim calcmode="lin" valueType="num">
                                      <p:cBhvr>
                                        <p:cTn id="957" dur="500" fill="hold"/>
                                        <p:tgtEl>
                                          <p:spTgt spid="289"/>
                                        </p:tgtEl>
                                        <p:attrNameLst>
                                          <p:attrName>ppt_h</p:attrName>
                                        </p:attrNameLst>
                                      </p:cBhvr>
                                      <p:tavLst>
                                        <p:tav tm="0">
                                          <p:val>
                                            <p:fltVal val="0"/>
                                          </p:val>
                                        </p:tav>
                                        <p:tav tm="100000">
                                          <p:val>
                                            <p:strVal val="#ppt_h"/>
                                          </p:val>
                                        </p:tav>
                                      </p:tavLst>
                                    </p:anim>
                                    <p:animEffect transition="in" filter="fade">
                                      <p:cBhvr>
                                        <p:cTn id="958" dur="500"/>
                                        <p:tgtEl>
                                          <p:spTgt spid="289"/>
                                        </p:tgtEl>
                                      </p:cBhvr>
                                    </p:animEffect>
                                  </p:childTnLst>
                                </p:cTn>
                              </p:par>
                              <p:par>
                                <p:cTn id="959" presetID="53" presetClass="entr" presetSubtype="16" fill="hold" grpId="0" nodeType="withEffect">
                                  <p:stCondLst>
                                    <p:cond delay="0"/>
                                  </p:stCondLst>
                                  <p:childTnLst>
                                    <p:set>
                                      <p:cBhvr>
                                        <p:cTn id="960" dur="1" fill="hold">
                                          <p:stCondLst>
                                            <p:cond delay="0"/>
                                          </p:stCondLst>
                                        </p:cTn>
                                        <p:tgtEl>
                                          <p:spTgt spid="290"/>
                                        </p:tgtEl>
                                        <p:attrNameLst>
                                          <p:attrName>style.visibility</p:attrName>
                                        </p:attrNameLst>
                                      </p:cBhvr>
                                      <p:to>
                                        <p:strVal val="visible"/>
                                      </p:to>
                                    </p:set>
                                    <p:anim calcmode="lin" valueType="num">
                                      <p:cBhvr>
                                        <p:cTn id="961" dur="500" fill="hold"/>
                                        <p:tgtEl>
                                          <p:spTgt spid="290"/>
                                        </p:tgtEl>
                                        <p:attrNameLst>
                                          <p:attrName>ppt_w</p:attrName>
                                        </p:attrNameLst>
                                      </p:cBhvr>
                                      <p:tavLst>
                                        <p:tav tm="0">
                                          <p:val>
                                            <p:fltVal val="0"/>
                                          </p:val>
                                        </p:tav>
                                        <p:tav tm="100000">
                                          <p:val>
                                            <p:strVal val="#ppt_w"/>
                                          </p:val>
                                        </p:tav>
                                      </p:tavLst>
                                    </p:anim>
                                    <p:anim calcmode="lin" valueType="num">
                                      <p:cBhvr>
                                        <p:cTn id="962" dur="500" fill="hold"/>
                                        <p:tgtEl>
                                          <p:spTgt spid="290"/>
                                        </p:tgtEl>
                                        <p:attrNameLst>
                                          <p:attrName>ppt_h</p:attrName>
                                        </p:attrNameLst>
                                      </p:cBhvr>
                                      <p:tavLst>
                                        <p:tav tm="0">
                                          <p:val>
                                            <p:fltVal val="0"/>
                                          </p:val>
                                        </p:tav>
                                        <p:tav tm="100000">
                                          <p:val>
                                            <p:strVal val="#ppt_h"/>
                                          </p:val>
                                        </p:tav>
                                      </p:tavLst>
                                    </p:anim>
                                    <p:animEffect transition="in" filter="fade">
                                      <p:cBhvr>
                                        <p:cTn id="963" dur="500"/>
                                        <p:tgtEl>
                                          <p:spTgt spid="290"/>
                                        </p:tgtEl>
                                      </p:cBhvr>
                                    </p:animEffect>
                                  </p:childTnLst>
                                </p:cTn>
                              </p:par>
                              <p:par>
                                <p:cTn id="964" presetID="53" presetClass="entr" presetSubtype="16" fill="hold" grpId="0" nodeType="withEffect">
                                  <p:stCondLst>
                                    <p:cond delay="0"/>
                                  </p:stCondLst>
                                  <p:childTnLst>
                                    <p:set>
                                      <p:cBhvr>
                                        <p:cTn id="965" dur="1" fill="hold">
                                          <p:stCondLst>
                                            <p:cond delay="0"/>
                                          </p:stCondLst>
                                        </p:cTn>
                                        <p:tgtEl>
                                          <p:spTgt spid="291"/>
                                        </p:tgtEl>
                                        <p:attrNameLst>
                                          <p:attrName>style.visibility</p:attrName>
                                        </p:attrNameLst>
                                      </p:cBhvr>
                                      <p:to>
                                        <p:strVal val="visible"/>
                                      </p:to>
                                    </p:set>
                                    <p:anim calcmode="lin" valueType="num">
                                      <p:cBhvr>
                                        <p:cTn id="966" dur="500" fill="hold"/>
                                        <p:tgtEl>
                                          <p:spTgt spid="291"/>
                                        </p:tgtEl>
                                        <p:attrNameLst>
                                          <p:attrName>ppt_w</p:attrName>
                                        </p:attrNameLst>
                                      </p:cBhvr>
                                      <p:tavLst>
                                        <p:tav tm="0">
                                          <p:val>
                                            <p:fltVal val="0"/>
                                          </p:val>
                                        </p:tav>
                                        <p:tav tm="100000">
                                          <p:val>
                                            <p:strVal val="#ppt_w"/>
                                          </p:val>
                                        </p:tav>
                                      </p:tavLst>
                                    </p:anim>
                                    <p:anim calcmode="lin" valueType="num">
                                      <p:cBhvr>
                                        <p:cTn id="967" dur="500" fill="hold"/>
                                        <p:tgtEl>
                                          <p:spTgt spid="291"/>
                                        </p:tgtEl>
                                        <p:attrNameLst>
                                          <p:attrName>ppt_h</p:attrName>
                                        </p:attrNameLst>
                                      </p:cBhvr>
                                      <p:tavLst>
                                        <p:tav tm="0">
                                          <p:val>
                                            <p:fltVal val="0"/>
                                          </p:val>
                                        </p:tav>
                                        <p:tav tm="100000">
                                          <p:val>
                                            <p:strVal val="#ppt_h"/>
                                          </p:val>
                                        </p:tav>
                                      </p:tavLst>
                                    </p:anim>
                                    <p:animEffect transition="in" filter="fade">
                                      <p:cBhvr>
                                        <p:cTn id="968" dur="500"/>
                                        <p:tgtEl>
                                          <p:spTgt spid="291"/>
                                        </p:tgtEl>
                                      </p:cBhvr>
                                    </p:animEffect>
                                  </p:childTnLst>
                                </p:cTn>
                              </p:par>
                              <p:par>
                                <p:cTn id="969" presetID="53" presetClass="entr" presetSubtype="16" fill="hold" grpId="0" nodeType="withEffect">
                                  <p:stCondLst>
                                    <p:cond delay="0"/>
                                  </p:stCondLst>
                                  <p:childTnLst>
                                    <p:set>
                                      <p:cBhvr>
                                        <p:cTn id="970" dur="1" fill="hold">
                                          <p:stCondLst>
                                            <p:cond delay="0"/>
                                          </p:stCondLst>
                                        </p:cTn>
                                        <p:tgtEl>
                                          <p:spTgt spid="292"/>
                                        </p:tgtEl>
                                        <p:attrNameLst>
                                          <p:attrName>style.visibility</p:attrName>
                                        </p:attrNameLst>
                                      </p:cBhvr>
                                      <p:to>
                                        <p:strVal val="visible"/>
                                      </p:to>
                                    </p:set>
                                    <p:anim calcmode="lin" valueType="num">
                                      <p:cBhvr>
                                        <p:cTn id="971" dur="500" fill="hold"/>
                                        <p:tgtEl>
                                          <p:spTgt spid="292"/>
                                        </p:tgtEl>
                                        <p:attrNameLst>
                                          <p:attrName>ppt_w</p:attrName>
                                        </p:attrNameLst>
                                      </p:cBhvr>
                                      <p:tavLst>
                                        <p:tav tm="0">
                                          <p:val>
                                            <p:fltVal val="0"/>
                                          </p:val>
                                        </p:tav>
                                        <p:tav tm="100000">
                                          <p:val>
                                            <p:strVal val="#ppt_w"/>
                                          </p:val>
                                        </p:tav>
                                      </p:tavLst>
                                    </p:anim>
                                    <p:anim calcmode="lin" valueType="num">
                                      <p:cBhvr>
                                        <p:cTn id="972" dur="500" fill="hold"/>
                                        <p:tgtEl>
                                          <p:spTgt spid="292"/>
                                        </p:tgtEl>
                                        <p:attrNameLst>
                                          <p:attrName>ppt_h</p:attrName>
                                        </p:attrNameLst>
                                      </p:cBhvr>
                                      <p:tavLst>
                                        <p:tav tm="0">
                                          <p:val>
                                            <p:fltVal val="0"/>
                                          </p:val>
                                        </p:tav>
                                        <p:tav tm="100000">
                                          <p:val>
                                            <p:strVal val="#ppt_h"/>
                                          </p:val>
                                        </p:tav>
                                      </p:tavLst>
                                    </p:anim>
                                    <p:animEffect transition="in" filter="fade">
                                      <p:cBhvr>
                                        <p:cTn id="973" dur="500"/>
                                        <p:tgtEl>
                                          <p:spTgt spid="292"/>
                                        </p:tgtEl>
                                      </p:cBhvr>
                                    </p:animEffect>
                                  </p:childTnLst>
                                </p:cTn>
                              </p:par>
                              <p:par>
                                <p:cTn id="974" presetID="53" presetClass="entr" presetSubtype="16" fill="hold" grpId="0" nodeType="withEffect">
                                  <p:stCondLst>
                                    <p:cond delay="0"/>
                                  </p:stCondLst>
                                  <p:childTnLst>
                                    <p:set>
                                      <p:cBhvr>
                                        <p:cTn id="975" dur="1" fill="hold">
                                          <p:stCondLst>
                                            <p:cond delay="0"/>
                                          </p:stCondLst>
                                        </p:cTn>
                                        <p:tgtEl>
                                          <p:spTgt spid="293"/>
                                        </p:tgtEl>
                                        <p:attrNameLst>
                                          <p:attrName>style.visibility</p:attrName>
                                        </p:attrNameLst>
                                      </p:cBhvr>
                                      <p:to>
                                        <p:strVal val="visible"/>
                                      </p:to>
                                    </p:set>
                                    <p:anim calcmode="lin" valueType="num">
                                      <p:cBhvr>
                                        <p:cTn id="976" dur="500" fill="hold"/>
                                        <p:tgtEl>
                                          <p:spTgt spid="293"/>
                                        </p:tgtEl>
                                        <p:attrNameLst>
                                          <p:attrName>ppt_w</p:attrName>
                                        </p:attrNameLst>
                                      </p:cBhvr>
                                      <p:tavLst>
                                        <p:tav tm="0">
                                          <p:val>
                                            <p:fltVal val="0"/>
                                          </p:val>
                                        </p:tav>
                                        <p:tav tm="100000">
                                          <p:val>
                                            <p:strVal val="#ppt_w"/>
                                          </p:val>
                                        </p:tav>
                                      </p:tavLst>
                                    </p:anim>
                                    <p:anim calcmode="lin" valueType="num">
                                      <p:cBhvr>
                                        <p:cTn id="977" dur="500" fill="hold"/>
                                        <p:tgtEl>
                                          <p:spTgt spid="293"/>
                                        </p:tgtEl>
                                        <p:attrNameLst>
                                          <p:attrName>ppt_h</p:attrName>
                                        </p:attrNameLst>
                                      </p:cBhvr>
                                      <p:tavLst>
                                        <p:tav tm="0">
                                          <p:val>
                                            <p:fltVal val="0"/>
                                          </p:val>
                                        </p:tav>
                                        <p:tav tm="100000">
                                          <p:val>
                                            <p:strVal val="#ppt_h"/>
                                          </p:val>
                                        </p:tav>
                                      </p:tavLst>
                                    </p:anim>
                                    <p:animEffect transition="in" filter="fade">
                                      <p:cBhvr>
                                        <p:cTn id="978" dur="500"/>
                                        <p:tgtEl>
                                          <p:spTgt spid="293"/>
                                        </p:tgtEl>
                                      </p:cBhvr>
                                    </p:animEffect>
                                  </p:childTnLst>
                                </p:cTn>
                              </p:par>
                              <p:par>
                                <p:cTn id="979" presetID="53" presetClass="entr" presetSubtype="16" fill="hold" grpId="0" nodeType="withEffect">
                                  <p:stCondLst>
                                    <p:cond delay="0"/>
                                  </p:stCondLst>
                                  <p:childTnLst>
                                    <p:set>
                                      <p:cBhvr>
                                        <p:cTn id="980" dur="1" fill="hold">
                                          <p:stCondLst>
                                            <p:cond delay="0"/>
                                          </p:stCondLst>
                                        </p:cTn>
                                        <p:tgtEl>
                                          <p:spTgt spid="294"/>
                                        </p:tgtEl>
                                        <p:attrNameLst>
                                          <p:attrName>style.visibility</p:attrName>
                                        </p:attrNameLst>
                                      </p:cBhvr>
                                      <p:to>
                                        <p:strVal val="visible"/>
                                      </p:to>
                                    </p:set>
                                    <p:anim calcmode="lin" valueType="num">
                                      <p:cBhvr>
                                        <p:cTn id="981" dur="500" fill="hold"/>
                                        <p:tgtEl>
                                          <p:spTgt spid="294"/>
                                        </p:tgtEl>
                                        <p:attrNameLst>
                                          <p:attrName>ppt_w</p:attrName>
                                        </p:attrNameLst>
                                      </p:cBhvr>
                                      <p:tavLst>
                                        <p:tav tm="0">
                                          <p:val>
                                            <p:fltVal val="0"/>
                                          </p:val>
                                        </p:tav>
                                        <p:tav tm="100000">
                                          <p:val>
                                            <p:strVal val="#ppt_w"/>
                                          </p:val>
                                        </p:tav>
                                      </p:tavLst>
                                    </p:anim>
                                    <p:anim calcmode="lin" valueType="num">
                                      <p:cBhvr>
                                        <p:cTn id="982" dur="500" fill="hold"/>
                                        <p:tgtEl>
                                          <p:spTgt spid="294"/>
                                        </p:tgtEl>
                                        <p:attrNameLst>
                                          <p:attrName>ppt_h</p:attrName>
                                        </p:attrNameLst>
                                      </p:cBhvr>
                                      <p:tavLst>
                                        <p:tav tm="0">
                                          <p:val>
                                            <p:fltVal val="0"/>
                                          </p:val>
                                        </p:tav>
                                        <p:tav tm="100000">
                                          <p:val>
                                            <p:strVal val="#ppt_h"/>
                                          </p:val>
                                        </p:tav>
                                      </p:tavLst>
                                    </p:anim>
                                    <p:animEffect transition="in" filter="fade">
                                      <p:cBhvr>
                                        <p:cTn id="983" dur="500"/>
                                        <p:tgtEl>
                                          <p:spTgt spid="294"/>
                                        </p:tgtEl>
                                      </p:cBhvr>
                                    </p:animEffect>
                                  </p:childTnLst>
                                </p:cTn>
                              </p:par>
                              <p:par>
                                <p:cTn id="984" presetID="53" presetClass="entr" presetSubtype="16" fill="hold" grpId="0" nodeType="withEffect">
                                  <p:stCondLst>
                                    <p:cond delay="0"/>
                                  </p:stCondLst>
                                  <p:childTnLst>
                                    <p:set>
                                      <p:cBhvr>
                                        <p:cTn id="985" dur="1" fill="hold">
                                          <p:stCondLst>
                                            <p:cond delay="0"/>
                                          </p:stCondLst>
                                        </p:cTn>
                                        <p:tgtEl>
                                          <p:spTgt spid="295"/>
                                        </p:tgtEl>
                                        <p:attrNameLst>
                                          <p:attrName>style.visibility</p:attrName>
                                        </p:attrNameLst>
                                      </p:cBhvr>
                                      <p:to>
                                        <p:strVal val="visible"/>
                                      </p:to>
                                    </p:set>
                                    <p:anim calcmode="lin" valueType="num">
                                      <p:cBhvr>
                                        <p:cTn id="986" dur="500" fill="hold"/>
                                        <p:tgtEl>
                                          <p:spTgt spid="295"/>
                                        </p:tgtEl>
                                        <p:attrNameLst>
                                          <p:attrName>ppt_w</p:attrName>
                                        </p:attrNameLst>
                                      </p:cBhvr>
                                      <p:tavLst>
                                        <p:tav tm="0">
                                          <p:val>
                                            <p:fltVal val="0"/>
                                          </p:val>
                                        </p:tav>
                                        <p:tav tm="100000">
                                          <p:val>
                                            <p:strVal val="#ppt_w"/>
                                          </p:val>
                                        </p:tav>
                                      </p:tavLst>
                                    </p:anim>
                                    <p:anim calcmode="lin" valueType="num">
                                      <p:cBhvr>
                                        <p:cTn id="987" dur="500" fill="hold"/>
                                        <p:tgtEl>
                                          <p:spTgt spid="295"/>
                                        </p:tgtEl>
                                        <p:attrNameLst>
                                          <p:attrName>ppt_h</p:attrName>
                                        </p:attrNameLst>
                                      </p:cBhvr>
                                      <p:tavLst>
                                        <p:tav tm="0">
                                          <p:val>
                                            <p:fltVal val="0"/>
                                          </p:val>
                                        </p:tav>
                                        <p:tav tm="100000">
                                          <p:val>
                                            <p:strVal val="#ppt_h"/>
                                          </p:val>
                                        </p:tav>
                                      </p:tavLst>
                                    </p:anim>
                                    <p:animEffect transition="in" filter="fade">
                                      <p:cBhvr>
                                        <p:cTn id="988" dur="500"/>
                                        <p:tgtEl>
                                          <p:spTgt spid="295"/>
                                        </p:tgtEl>
                                      </p:cBhvr>
                                    </p:animEffect>
                                  </p:childTnLst>
                                </p:cTn>
                              </p:par>
                              <p:par>
                                <p:cTn id="989" presetID="53" presetClass="entr" presetSubtype="16" fill="hold" grpId="0" nodeType="withEffect">
                                  <p:stCondLst>
                                    <p:cond delay="0"/>
                                  </p:stCondLst>
                                  <p:childTnLst>
                                    <p:set>
                                      <p:cBhvr>
                                        <p:cTn id="990" dur="1" fill="hold">
                                          <p:stCondLst>
                                            <p:cond delay="0"/>
                                          </p:stCondLst>
                                        </p:cTn>
                                        <p:tgtEl>
                                          <p:spTgt spid="296"/>
                                        </p:tgtEl>
                                        <p:attrNameLst>
                                          <p:attrName>style.visibility</p:attrName>
                                        </p:attrNameLst>
                                      </p:cBhvr>
                                      <p:to>
                                        <p:strVal val="visible"/>
                                      </p:to>
                                    </p:set>
                                    <p:anim calcmode="lin" valueType="num">
                                      <p:cBhvr>
                                        <p:cTn id="991" dur="500" fill="hold"/>
                                        <p:tgtEl>
                                          <p:spTgt spid="296"/>
                                        </p:tgtEl>
                                        <p:attrNameLst>
                                          <p:attrName>ppt_w</p:attrName>
                                        </p:attrNameLst>
                                      </p:cBhvr>
                                      <p:tavLst>
                                        <p:tav tm="0">
                                          <p:val>
                                            <p:fltVal val="0"/>
                                          </p:val>
                                        </p:tav>
                                        <p:tav tm="100000">
                                          <p:val>
                                            <p:strVal val="#ppt_w"/>
                                          </p:val>
                                        </p:tav>
                                      </p:tavLst>
                                    </p:anim>
                                    <p:anim calcmode="lin" valueType="num">
                                      <p:cBhvr>
                                        <p:cTn id="992" dur="500" fill="hold"/>
                                        <p:tgtEl>
                                          <p:spTgt spid="296"/>
                                        </p:tgtEl>
                                        <p:attrNameLst>
                                          <p:attrName>ppt_h</p:attrName>
                                        </p:attrNameLst>
                                      </p:cBhvr>
                                      <p:tavLst>
                                        <p:tav tm="0">
                                          <p:val>
                                            <p:fltVal val="0"/>
                                          </p:val>
                                        </p:tav>
                                        <p:tav tm="100000">
                                          <p:val>
                                            <p:strVal val="#ppt_h"/>
                                          </p:val>
                                        </p:tav>
                                      </p:tavLst>
                                    </p:anim>
                                    <p:animEffect transition="in" filter="fade">
                                      <p:cBhvr>
                                        <p:cTn id="993" dur="500"/>
                                        <p:tgtEl>
                                          <p:spTgt spid="296"/>
                                        </p:tgtEl>
                                      </p:cBhvr>
                                    </p:animEffect>
                                  </p:childTnLst>
                                </p:cTn>
                              </p:par>
                              <p:par>
                                <p:cTn id="994" presetID="53" presetClass="entr" presetSubtype="16" fill="hold" grpId="0" nodeType="withEffect">
                                  <p:stCondLst>
                                    <p:cond delay="0"/>
                                  </p:stCondLst>
                                  <p:childTnLst>
                                    <p:set>
                                      <p:cBhvr>
                                        <p:cTn id="995" dur="1" fill="hold">
                                          <p:stCondLst>
                                            <p:cond delay="0"/>
                                          </p:stCondLst>
                                        </p:cTn>
                                        <p:tgtEl>
                                          <p:spTgt spid="297"/>
                                        </p:tgtEl>
                                        <p:attrNameLst>
                                          <p:attrName>style.visibility</p:attrName>
                                        </p:attrNameLst>
                                      </p:cBhvr>
                                      <p:to>
                                        <p:strVal val="visible"/>
                                      </p:to>
                                    </p:set>
                                    <p:anim calcmode="lin" valueType="num">
                                      <p:cBhvr>
                                        <p:cTn id="996" dur="500" fill="hold"/>
                                        <p:tgtEl>
                                          <p:spTgt spid="297"/>
                                        </p:tgtEl>
                                        <p:attrNameLst>
                                          <p:attrName>ppt_w</p:attrName>
                                        </p:attrNameLst>
                                      </p:cBhvr>
                                      <p:tavLst>
                                        <p:tav tm="0">
                                          <p:val>
                                            <p:fltVal val="0"/>
                                          </p:val>
                                        </p:tav>
                                        <p:tav tm="100000">
                                          <p:val>
                                            <p:strVal val="#ppt_w"/>
                                          </p:val>
                                        </p:tav>
                                      </p:tavLst>
                                    </p:anim>
                                    <p:anim calcmode="lin" valueType="num">
                                      <p:cBhvr>
                                        <p:cTn id="997" dur="500" fill="hold"/>
                                        <p:tgtEl>
                                          <p:spTgt spid="297"/>
                                        </p:tgtEl>
                                        <p:attrNameLst>
                                          <p:attrName>ppt_h</p:attrName>
                                        </p:attrNameLst>
                                      </p:cBhvr>
                                      <p:tavLst>
                                        <p:tav tm="0">
                                          <p:val>
                                            <p:fltVal val="0"/>
                                          </p:val>
                                        </p:tav>
                                        <p:tav tm="100000">
                                          <p:val>
                                            <p:strVal val="#ppt_h"/>
                                          </p:val>
                                        </p:tav>
                                      </p:tavLst>
                                    </p:anim>
                                    <p:animEffect transition="in" filter="fade">
                                      <p:cBhvr>
                                        <p:cTn id="998" dur="500"/>
                                        <p:tgtEl>
                                          <p:spTgt spid="297"/>
                                        </p:tgtEl>
                                      </p:cBhvr>
                                    </p:animEffect>
                                  </p:childTnLst>
                                </p:cTn>
                              </p:par>
                              <p:par>
                                <p:cTn id="999" presetID="53" presetClass="entr" presetSubtype="16" fill="hold" grpId="0" nodeType="withEffect">
                                  <p:stCondLst>
                                    <p:cond delay="0"/>
                                  </p:stCondLst>
                                  <p:childTnLst>
                                    <p:set>
                                      <p:cBhvr>
                                        <p:cTn id="1000" dur="1" fill="hold">
                                          <p:stCondLst>
                                            <p:cond delay="0"/>
                                          </p:stCondLst>
                                        </p:cTn>
                                        <p:tgtEl>
                                          <p:spTgt spid="298"/>
                                        </p:tgtEl>
                                        <p:attrNameLst>
                                          <p:attrName>style.visibility</p:attrName>
                                        </p:attrNameLst>
                                      </p:cBhvr>
                                      <p:to>
                                        <p:strVal val="visible"/>
                                      </p:to>
                                    </p:set>
                                    <p:anim calcmode="lin" valueType="num">
                                      <p:cBhvr>
                                        <p:cTn id="1001" dur="500" fill="hold"/>
                                        <p:tgtEl>
                                          <p:spTgt spid="298"/>
                                        </p:tgtEl>
                                        <p:attrNameLst>
                                          <p:attrName>ppt_w</p:attrName>
                                        </p:attrNameLst>
                                      </p:cBhvr>
                                      <p:tavLst>
                                        <p:tav tm="0">
                                          <p:val>
                                            <p:fltVal val="0"/>
                                          </p:val>
                                        </p:tav>
                                        <p:tav tm="100000">
                                          <p:val>
                                            <p:strVal val="#ppt_w"/>
                                          </p:val>
                                        </p:tav>
                                      </p:tavLst>
                                    </p:anim>
                                    <p:anim calcmode="lin" valueType="num">
                                      <p:cBhvr>
                                        <p:cTn id="1002" dur="500" fill="hold"/>
                                        <p:tgtEl>
                                          <p:spTgt spid="298"/>
                                        </p:tgtEl>
                                        <p:attrNameLst>
                                          <p:attrName>ppt_h</p:attrName>
                                        </p:attrNameLst>
                                      </p:cBhvr>
                                      <p:tavLst>
                                        <p:tav tm="0">
                                          <p:val>
                                            <p:fltVal val="0"/>
                                          </p:val>
                                        </p:tav>
                                        <p:tav tm="100000">
                                          <p:val>
                                            <p:strVal val="#ppt_h"/>
                                          </p:val>
                                        </p:tav>
                                      </p:tavLst>
                                    </p:anim>
                                    <p:animEffect transition="in" filter="fade">
                                      <p:cBhvr>
                                        <p:cTn id="1003" dur="500"/>
                                        <p:tgtEl>
                                          <p:spTgt spid="298"/>
                                        </p:tgtEl>
                                      </p:cBhvr>
                                    </p:animEffect>
                                  </p:childTnLst>
                                </p:cTn>
                              </p:par>
                              <p:par>
                                <p:cTn id="1004" presetID="53" presetClass="entr" presetSubtype="16" fill="hold" grpId="0" nodeType="withEffect">
                                  <p:stCondLst>
                                    <p:cond delay="0"/>
                                  </p:stCondLst>
                                  <p:childTnLst>
                                    <p:set>
                                      <p:cBhvr>
                                        <p:cTn id="1005" dur="1" fill="hold">
                                          <p:stCondLst>
                                            <p:cond delay="0"/>
                                          </p:stCondLst>
                                        </p:cTn>
                                        <p:tgtEl>
                                          <p:spTgt spid="299"/>
                                        </p:tgtEl>
                                        <p:attrNameLst>
                                          <p:attrName>style.visibility</p:attrName>
                                        </p:attrNameLst>
                                      </p:cBhvr>
                                      <p:to>
                                        <p:strVal val="visible"/>
                                      </p:to>
                                    </p:set>
                                    <p:anim calcmode="lin" valueType="num">
                                      <p:cBhvr>
                                        <p:cTn id="1006" dur="500" fill="hold"/>
                                        <p:tgtEl>
                                          <p:spTgt spid="299"/>
                                        </p:tgtEl>
                                        <p:attrNameLst>
                                          <p:attrName>ppt_w</p:attrName>
                                        </p:attrNameLst>
                                      </p:cBhvr>
                                      <p:tavLst>
                                        <p:tav tm="0">
                                          <p:val>
                                            <p:fltVal val="0"/>
                                          </p:val>
                                        </p:tav>
                                        <p:tav tm="100000">
                                          <p:val>
                                            <p:strVal val="#ppt_w"/>
                                          </p:val>
                                        </p:tav>
                                      </p:tavLst>
                                    </p:anim>
                                    <p:anim calcmode="lin" valueType="num">
                                      <p:cBhvr>
                                        <p:cTn id="1007" dur="500" fill="hold"/>
                                        <p:tgtEl>
                                          <p:spTgt spid="299"/>
                                        </p:tgtEl>
                                        <p:attrNameLst>
                                          <p:attrName>ppt_h</p:attrName>
                                        </p:attrNameLst>
                                      </p:cBhvr>
                                      <p:tavLst>
                                        <p:tav tm="0">
                                          <p:val>
                                            <p:fltVal val="0"/>
                                          </p:val>
                                        </p:tav>
                                        <p:tav tm="100000">
                                          <p:val>
                                            <p:strVal val="#ppt_h"/>
                                          </p:val>
                                        </p:tav>
                                      </p:tavLst>
                                    </p:anim>
                                    <p:animEffect transition="in" filter="fade">
                                      <p:cBhvr>
                                        <p:cTn id="1008" dur="500"/>
                                        <p:tgtEl>
                                          <p:spTgt spid="299"/>
                                        </p:tgtEl>
                                      </p:cBhvr>
                                    </p:animEffect>
                                  </p:childTnLst>
                                </p:cTn>
                              </p:par>
                              <p:par>
                                <p:cTn id="1009" presetID="53" presetClass="entr" presetSubtype="16" fill="hold" grpId="0" nodeType="withEffect">
                                  <p:stCondLst>
                                    <p:cond delay="0"/>
                                  </p:stCondLst>
                                  <p:childTnLst>
                                    <p:set>
                                      <p:cBhvr>
                                        <p:cTn id="1010" dur="1" fill="hold">
                                          <p:stCondLst>
                                            <p:cond delay="0"/>
                                          </p:stCondLst>
                                        </p:cTn>
                                        <p:tgtEl>
                                          <p:spTgt spid="300"/>
                                        </p:tgtEl>
                                        <p:attrNameLst>
                                          <p:attrName>style.visibility</p:attrName>
                                        </p:attrNameLst>
                                      </p:cBhvr>
                                      <p:to>
                                        <p:strVal val="visible"/>
                                      </p:to>
                                    </p:set>
                                    <p:anim calcmode="lin" valueType="num">
                                      <p:cBhvr>
                                        <p:cTn id="1011" dur="500" fill="hold"/>
                                        <p:tgtEl>
                                          <p:spTgt spid="300"/>
                                        </p:tgtEl>
                                        <p:attrNameLst>
                                          <p:attrName>ppt_w</p:attrName>
                                        </p:attrNameLst>
                                      </p:cBhvr>
                                      <p:tavLst>
                                        <p:tav tm="0">
                                          <p:val>
                                            <p:fltVal val="0"/>
                                          </p:val>
                                        </p:tav>
                                        <p:tav tm="100000">
                                          <p:val>
                                            <p:strVal val="#ppt_w"/>
                                          </p:val>
                                        </p:tav>
                                      </p:tavLst>
                                    </p:anim>
                                    <p:anim calcmode="lin" valueType="num">
                                      <p:cBhvr>
                                        <p:cTn id="1012" dur="500" fill="hold"/>
                                        <p:tgtEl>
                                          <p:spTgt spid="300"/>
                                        </p:tgtEl>
                                        <p:attrNameLst>
                                          <p:attrName>ppt_h</p:attrName>
                                        </p:attrNameLst>
                                      </p:cBhvr>
                                      <p:tavLst>
                                        <p:tav tm="0">
                                          <p:val>
                                            <p:fltVal val="0"/>
                                          </p:val>
                                        </p:tav>
                                        <p:tav tm="100000">
                                          <p:val>
                                            <p:strVal val="#ppt_h"/>
                                          </p:val>
                                        </p:tav>
                                      </p:tavLst>
                                    </p:anim>
                                    <p:animEffect transition="in" filter="fade">
                                      <p:cBhvr>
                                        <p:cTn id="1013" dur="500"/>
                                        <p:tgtEl>
                                          <p:spTgt spid="300"/>
                                        </p:tgtEl>
                                      </p:cBhvr>
                                    </p:animEffect>
                                  </p:childTnLst>
                                </p:cTn>
                              </p:par>
                              <p:par>
                                <p:cTn id="1014" presetID="53" presetClass="entr" presetSubtype="16" fill="hold" grpId="0" nodeType="withEffect">
                                  <p:stCondLst>
                                    <p:cond delay="0"/>
                                  </p:stCondLst>
                                  <p:childTnLst>
                                    <p:set>
                                      <p:cBhvr>
                                        <p:cTn id="1015" dur="1" fill="hold">
                                          <p:stCondLst>
                                            <p:cond delay="0"/>
                                          </p:stCondLst>
                                        </p:cTn>
                                        <p:tgtEl>
                                          <p:spTgt spid="301"/>
                                        </p:tgtEl>
                                        <p:attrNameLst>
                                          <p:attrName>style.visibility</p:attrName>
                                        </p:attrNameLst>
                                      </p:cBhvr>
                                      <p:to>
                                        <p:strVal val="visible"/>
                                      </p:to>
                                    </p:set>
                                    <p:anim calcmode="lin" valueType="num">
                                      <p:cBhvr>
                                        <p:cTn id="1016" dur="500" fill="hold"/>
                                        <p:tgtEl>
                                          <p:spTgt spid="301"/>
                                        </p:tgtEl>
                                        <p:attrNameLst>
                                          <p:attrName>ppt_w</p:attrName>
                                        </p:attrNameLst>
                                      </p:cBhvr>
                                      <p:tavLst>
                                        <p:tav tm="0">
                                          <p:val>
                                            <p:fltVal val="0"/>
                                          </p:val>
                                        </p:tav>
                                        <p:tav tm="100000">
                                          <p:val>
                                            <p:strVal val="#ppt_w"/>
                                          </p:val>
                                        </p:tav>
                                      </p:tavLst>
                                    </p:anim>
                                    <p:anim calcmode="lin" valueType="num">
                                      <p:cBhvr>
                                        <p:cTn id="1017" dur="500" fill="hold"/>
                                        <p:tgtEl>
                                          <p:spTgt spid="301"/>
                                        </p:tgtEl>
                                        <p:attrNameLst>
                                          <p:attrName>ppt_h</p:attrName>
                                        </p:attrNameLst>
                                      </p:cBhvr>
                                      <p:tavLst>
                                        <p:tav tm="0">
                                          <p:val>
                                            <p:fltVal val="0"/>
                                          </p:val>
                                        </p:tav>
                                        <p:tav tm="100000">
                                          <p:val>
                                            <p:strVal val="#ppt_h"/>
                                          </p:val>
                                        </p:tav>
                                      </p:tavLst>
                                    </p:anim>
                                    <p:animEffect transition="in" filter="fade">
                                      <p:cBhvr>
                                        <p:cTn id="1018" dur="500"/>
                                        <p:tgtEl>
                                          <p:spTgt spid="301"/>
                                        </p:tgtEl>
                                      </p:cBhvr>
                                    </p:animEffect>
                                  </p:childTnLst>
                                </p:cTn>
                              </p:par>
                              <p:par>
                                <p:cTn id="1019" presetID="53" presetClass="entr" presetSubtype="16" fill="hold" grpId="0" nodeType="withEffect">
                                  <p:stCondLst>
                                    <p:cond delay="0"/>
                                  </p:stCondLst>
                                  <p:childTnLst>
                                    <p:set>
                                      <p:cBhvr>
                                        <p:cTn id="1020" dur="1" fill="hold">
                                          <p:stCondLst>
                                            <p:cond delay="0"/>
                                          </p:stCondLst>
                                        </p:cTn>
                                        <p:tgtEl>
                                          <p:spTgt spid="302"/>
                                        </p:tgtEl>
                                        <p:attrNameLst>
                                          <p:attrName>style.visibility</p:attrName>
                                        </p:attrNameLst>
                                      </p:cBhvr>
                                      <p:to>
                                        <p:strVal val="visible"/>
                                      </p:to>
                                    </p:set>
                                    <p:anim calcmode="lin" valueType="num">
                                      <p:cBhvr>
                                        <p:cTn id="1021" dur="500" fill="hold"/>
                                        <p:tgtEl>
                                          <p:spTgt spid="302"/>
                                        </p:tgtEl>
                                        <p:attrNameLst>
                                          <p:attrName>ppt_w</p:attrName>
                                        </p:attrNameLst>
                                      </p:cBhvr>
                                      <p:tavLst>
                                        <p:tav tm="0">
                                          <p:val>
                                            <p:fltVal val="0"/>
                                          </p:val>
                                        </p:tav>
                                        <p:tav tm="100000">
                                          <p:val>
                                            <p:strVal val="#ppt_w"/>
                                          </p:val>
                                        </p:tav>
                                      </p:tavLst>
                                    </p:anim>
                                    <p:anim calcmode="lin" valueType="num">
                                      <p:cBhvr>
                                        <p:cTn id="1022" dur="500" fill="hold"/>
                                        <p:tgtEl>
                                          <p:spTgt spid="302"/>
                                        </p:tgtEl>
                                        <p:attrNameLst>
                                          <p:attrName>ppt_h</p:attrName>
                                        </p:attrNameLst>
                                      </p:cBhvr>
                                      <p:tavLst>
                                        <p:tav tm="0">
                                          <p:val>
                                            <p:fltVal val="0"/>
                                          </p:val>
                                        </p:tav>
                                        <p:tav tm="100000">
                                          <p:val>
                                            <p:strVal val="#ppt_h"/>
                                          </p:val>
                                        </p:tav>
                                      </p:tavLst>
                                    </p:anim>
                                    <p:animEffect transition="in" filter="fade">
                                      <p:cBhvr>
                                        <p:cTn id="1023" dur="500"/>
                                        <p:tgtEl>
                                          <p:spTgt spid="302"/>
                                        </p:tgtEl>
                                      </p:cBhvr>
                                    </p:animEffect>
                                  </p:childTnLst>
                                </p:cTn>
                              </p:par>
                              <p:par>
                                <p:cTn id="1024" presetID="53" presetClass="entr" presetSubtype="16" fill="hold" grpId="0" nodeType="withEffect">
                                  <p:stCondLst>
                                    <p:cond delay="0"/>
                                  </p:stCondLst>
                                  <p:childTnLst>
                                    <p:set>
                                      <p:cBhvr>
                                        <p:cTn id="1025" dur="1" fill="hold">
                                          <p:stCondLst>
                                            <p:cond delay="0"/>
                                          </p:stCondLst>
                                        </p:cTn>
                                        <p:tgtEl>
                                          <p:spTgt spid="303"/>
                                        </p:tgtEl>
                                        <p:attrNameLst>
                                          <p:attrName>style.visibility</p:attrName>
                                        </p:attrNameLst>
                                      </p:cBhvr>
                                      <p:to>
                                        <p:strVal val="visible"/>
                                      </p:to>
                                    </p:set>
                                    <p:anim calcmode="lin" valueType="num">
                                      <p:cBhvr>
                                        <p:cTn id="1026" dur="500" fill="hold"/>
                                        <p:tgtEl>
                                          <p:spTgt spid="303"/>
                                        </p:tgtEl>
                                        <p:attrNameLst>
                                          <p:attrName>ppt_w</p:attrName>
                                        </p:attrNameLst>
                                      </p:cBhvr>
                                      <p:tavLst>
                                        <p:tav tm="0">
                                          <p:val>
                                            <p:fltVal val="0"/>
                                          </p:val>
                                        </p:tav>
                                        <p:tav tm="100000">
                                          <p:val>
                                            <p:strVal val="#ppt_w"/>
                                          </p:val>
                                        </p:tav>
                                      </p:tavLst>
                                    </p:anim>
                                    <p:anim calcmode="lin" valueType="num">
                                      <p:cBhvr>
                                        <p:cTn id="1027" dur="500" fill="hold"/>
                                        <p:tgtEl>
                                          <p:spTgt spid="303"/>
                                        </p:tgtEl>
                                        <p:attrNameLst>
                                          <p:attrName>ppt_h</p:attrName>
                                        </p:attrNameLst>
                                      </p:cBhvr>
                                      <p:tavLst>
                                        <p:tav tm="0">
                                          <p:val>
                                            <p:fltVal val="0"/>
                                          </p:val>
                                        </p:tav>
                                        <p:tav tm="100000">
                                          <p:val>
                                            <p:strVal val="#ppt_h"/>
                                          </p:val>
                                        </p:tav>
                                      </p:tavLst>
                                    </p:anim>
                                    <p:animEffect transition="in" filter="fade">
                                      <p:cBhvr>
                                        <p:cTn id="1028" dur="500"/>
                                        <p:tgtEl>
                                          <p:spTgt spid="303"/>
                                        </p:tgtEl>
                                      </p:cBhvr>
                                    </p:animEffect>
                                  </p:childTnLst>
                                </p:cTn>
                              </p:par>
                              <p:par>
                                <p:cTn id="1029" presetID="53" presetClass="entr" presetSubtype="16" fill="hold" grpId="0" nodeType="withEffect">
                                  <p:stCondLst>
                                    <p:cond delay="0"/>
                                  </p:stCondLst>
                                  <p:childTnLst>
                                    <p:set>
                                      <p:cBhvr>
                                        <p:cTn id="1030" dur="1" fill="hold">
                                          <p:stCondLst>
                                            <p:cond delay="0"/>
                                          </p:stCondLst>
                                        </p:cTn>
                                        <p:tgtEl>
                                          <p:spTgt spid="304"/>
                                        </p:tgtEl>
                                        <p:attrNameLst>
                                          <p:attrName>style.visibility</p:attrName>
                                        </p:attrNameLst>
                                      </p:cBhvr>
                                      <p:to>
                                        <p:strVal val="visible"/>
                                      </p:to>
                                    </p:set>
                                    <p:anim calcmode="lin" valueType="num">
                                      <p:cBhvr>
                                        <p:cTn id="1031" dur="500" fill="hold"/>
                                        <p:tgtEl>
                                          <p:spTgt spid="304"/>
                                        </p:tgtEl>
                                        <p:attrNameLst>
                                          <p:attrName>ppt_w</p:attrName>
                                        </p:attrNameLst>
                                      </p:cBhvr>
                                      <p:tavLst>
                                        <p:tav tm="0">
                                          <p:val>
                                            <p:fltVal val="0"/>
                                          </p:val>
                                        </p:tav>
                                        <p:tav tm="100000">
                                          <p:val>
                                            <p:strVal val="#ppt_w"/>
                                          </p:val>
                                        </p:tav>
                                      </p:tavLst>
                                    </p:anim>
                                    <p:anim calcmode="lin" valueType="num">
                                      <p:cBhvr>
                                        <p:cTn id="1032" dur="500" fill="hold"/>
                                        <p:tgtEl>
                                          <p:spTgt spid="304"/>
                                        </p:tgtEl>
                                        <p:attrNameLst>
                                          <p:attrName>ppt_h</p:attrName>
                                        </p:attrNameLst>
                                      </p:cBhvr>
                                      <p:tavLst>
                                        <p:tav tm="0">
                                          <p:val>
                                            <p:fltVal val="0"/>
                                          </p:val>
                                        </p:tav>
                                        <p:tav tm="100000">
                                          <p:val>
                                            <p:strVal val="#ppt_h"/>
                                          </p:val>
                                        </p:tav>
                                      </p:tavLst>
                                    </p:anim>
                                    <p:animEffect transition="in" filter="fade">
                                      <p:cBhvr>
                                        <p:cTn id="1033" dur="500"/>
                                        <p:tgtEl>
                                          <p:spTgt spid="304"/>
                                        </p:tgtEl>
                                      </p:cBhvr>
                                    </p:animEffect>
                                  </p:childTnLst>
                                </p:cTn>
                              </p:par>
                              <p:par>
                                <p:cTn id="1034" presetID="53" presetClass="entr" presetSubtype="16" fill="hold" grpId="0" nodeType="withEffect">
                                  <p:stCondLst>
                                    <p:cond delay="0"/>
                                  </p:stCondLst>
                                  <p:childTnLst>
                                    <p:set>
                                      <p:cBhvr>
                                        <p:cTn id="1035" dur="1" fill="hold">
                                          <p:stCondLst>
                                            <p:cond delay="0"/>
                                          </p:stCondLst>
                                        </p:cTn>
                                        <p:tgtEl>
                                          <p:spTgt spid="305"/>
                                        </p:tgtEl>
                                        <p:attrNameLst>
                                          <p:attrName>style.visibility</p:attrName>
                                        </p:attrNameLst>
                                      </p:cBhvr>
                                      <p:to>
                                        <p:strVal val="visible"/>
                                      </p:to>
                                    </p:set>
                                    <p:anim calcmode="lin" valueType="num">
                                      <p:cBhvr>
                                        <p:cTn id="1036" dur="500" fill="hold"/>
                                        <p:tgtEl>
                                          <p:spTgt spid="305"/>
                                        </p:tgtEl>
                                        <p:attrNameLst>
                                          <p:attrName>ppt_w</p:attrName>
                                        </p:attrNameLst>
                                      </p:cBhvr>
                                      <p:tavLst>
                                        <p:tav tm="0">
                                          <p:val>
                                            <p:fltVal val="0"/>
                                          </p:val>
                                        </p:tav>
                                        <p:tav tm="100000">
                                          <p:val>
                                            <p:strVal val="#ppt_w"/>
                                          </p:val>
                                        </p:tav>
                                      </p:tavLst>
                                    </p:anim>
                                    <p:anim calcmode="lin" valueType="num">
                                      <p:cBhvr>
                                        <p:cTn id="1037" dur="500" fill="hold"/>
                                        <p:tgtEl>
                                          <p:spTgt spid="305"/>
                                        </p:tgtEl>
                                        <p:attrNameLst>
                                          <p:attrName>ppt_h</p:attrName>
                                        </p:attrNameLst>
                                      </p:cBhvr>
                                      <p:tavLst>
                                        <p:tav tm="0">
                                          <p:val>
                                            <p:fltVal val="0"/>
                                          </p:val>
                                        </p:tav>
                                        <p:tav tm="100000">
                                          <p:val>
                                            <p:strVal val="#ppt_h"/>
                                          </p:val>
                                        </p:tav>
                                      </p:tavLst>
                                    </p:anim>
                                    <p:animEffect transition="in" filter="fade">
                                      <p:cBhvr>
                                        <p:cTn id="1038" dur="500"/>
                                        <p:tgtEl>
                                          <p:spTgt spid="305"/>
                                        </p:tgtEl>
                                      </p:cBhvr>
                                    </p:animEffect>
                                  </p:childTnLst>
                                </p:cTn>
                              </p:par>
                              <p:par>
                                <p:cTn id="1039" presetID="53" presetClass="entr" presetSubtype="16" fill="hold" grpId="0" nodeType="withEffect">
                                  <p:stCondLst>
                                    <p:cond delay="0"/>
                                  </p:stCondLst>
                                  <p:childTnLst>
                                    <p:set>
                                      <p:cBhvr>
                                        <p:cTn id="1040" dur="1" fill="hold">
                                          <p:stCondLst>
                                            <p:cond delay="0"/>
                                          </p:stCondLst>
                                        </p:cTn>
                                        <p:tgtEl>
                                          <p:spTgt spid="306"/>
                                        </p:tgtEl>
                                        <p:attrNameLst>
                                          <p:attrName>style.visibility</p:attrName>
                                        </p:attrNameLst>
                                      </p:cBhvr>
                                      <p:to>
                                        <p:strVal val="visible"/>
                                      </p:to>
                                    </p:set>
                                    <p:anim calcmode="lin" valueType="num">
                                      <p:cBhvr>
                                        <p:cTn id="1041" dur="500" fill="hold"/>
                                        <p:tgtEl>
                                          <p:spTgt spid="306"/>
                                        </p:tgtEl>
                                        <p:attrNameLst>
                                          <p:attrName>ppt_w</p:attrName>
                                        </p:attrNameLst>
                                      </p:cBhvr>
                                      <p:tavLst>
                                        <p:tav tm="0">
                                          <p:val>
                                            <p:fltVal val="0"/>
                                          </p:val>
                                        </p:tav>
                                        <p:tav tm="100000">
                                          <p:val>
                                            <p:strVal val="#ppt_w"/>
                                          </p:val>
                                        </p:tav>
                                      </p:tavLst>
                                    </p:anim>
                                    <p:anim calcmode="lin" valueType="num">
                                      <p:cBhvr>
                                        <p:cTn id="1042" dur="500" fill="hold"/>
                                        <p:tgtEl>
                                          <p:spTgt spid="306"/>
                                        </p:tgtEl>
                                        <p:attrNameLst>
                                          <p:attrName>ppt_h</p:attrName>
                                        </p:attrNameLst>
                                      </p:cBhvr>
                                      <p:tavLst>
                                        <p:tav tm="0">
                                          <p:val>
                                            <p:fltVal val="0"/>
                                          </p:val>
                                        </p:tav>
                                        <p:tav tm="100000">
                                          <p:val>
                                            <p:strVal val="#ppt_h"/>
                                          </p:val>
                                        </p:tav>
                                      </p:tavLst>
                                    </p:anim>
                                    <p:animEffect transition="in" filter="fade">
                                      <p:cBhvr>
                                        <p:cTn id="1043" dur="500"/>
                                        <p:tgtEl>
                                          <p:spTgt spid="306"/>
                                        </p:tgtEl>
                                      </p:cBhvr>
                                    </p:animEffect>
                                  </p:childTnLst>
                                </p:cTn>
                              </p:par>
                              <p:par>
                                <p:cTn id="1044" presetID="53" presetClass="entr" presetSubtype="16" fill="hold" grpId="0" nodeType="withEffect">
                                  <p:stCondLst>
                                    <p:cond delay="0"/>
                                  </p:stCondLst>
                                  <p:childTnLst>
                                    <p:set>
                                      <p:cBhvr>
                                        <p:cTn id="1045" dur="1" fill="hold">
                                          <p:stCondLst>
                                            <p:cond delay="0"/>
                                          </p:stCondLst>
                                        </p:cTn>
                                        <p:tgtEl>
                                          <p:spTgt spid="307"/>
                                        </p:tgtEl>
                                        <p:attrNameLst>
                                          <p:attrName>style.visibility</p:attrName>
                                        </p:attrNameLst>
                                      </p:cBhvr>
                                      <p:to>
                                        <p:strVal val="visible"/>
                                      </p:to>
                                    </p:set>
                                    <p:anim calcmode="lin" valueType="num">
                                      <p:cBhvr>
                                        <p:cTn id="1046" dur="500" fill="hold"/>
                                        <p:tgtEl>
                                          <p:spTgt spid="307"/>
                                        </p:tgtEl>
                                        <p:attrNameLst>
                                          <p:attrName>ppt_w</p:attrName>
                                        </p:attrNameLst>
                                      </p:cBhvr>
                                      <p:tavLst>
                                        <p:tav tm="0">
                                          <p:val>
                                            <p:fltVal val="0"/>
                                          </p:val>
                                        </p:tav>
                                        <p:tav tm="100000">
                                          <p:val>
                                            <p:strVal val="#ppt_w"/>
                                          </p:val>
                                        </p:tav>
                                      </p:tavLst>
                                    </p:anim>
                                    <p:anim calcmode="lin" valueType="num">
                                      <p:cBhvr>
                                        <p:cTn id="1047" dur="500" fill="hold"/>
                                        <p:tgtEl>
                                          <p:spTgt spid="307"/>
                                        </p:tgtEl>
                                        <p:attrNameLst>
                                          <p:attrName>ppt_h</p:attrName>
                                        </p:attrNameLst>
                                      </p:cBhvr>
                                      <p:tavLst>
                                        <p:tav tm="0">
                                          <p:val>
                                            <p:fltVal val="0"/>
                                          </p:val>
                                        </p:tav>
                                        <p:tav tm="100000">
                                          <p:val>
                                            <p:strVal val="#ppt_h"/>
                                          </p:val>
                                        </p:tav>
                                      </p:tavLst>
                                    </p:anim>
                                    <p:animEffect transition="in" filter="fade">
                                      <p:cBhvr>
                                        <p:cTn id="1048" dur="500"/>
                                        <p:tgtEl>
                                          <p:spTgt spid="307"/>
                                        </p:tgtEl>
                                      </p:cBhvr>
                                    </p:animEffect>
                                  </p:childTnLst>
                                </p:cTn>
                              </p:par>
                              <p:par>
                                <p:cTn id="1049" presetID="53" presetClass="entr" presetSubtype="16" fill="hold" grpId="0" nodeType="withEffect">
                                  <p:stCondLst>
                                    <p:cond delay="0"/>
                                  </p:stCondLst>
                                  <p:childTnLst>
                                    <p:set>
                                      <p:cBhvr>
                                        <p:cTn id="1050" dur="1" fill="hold">
                                          <p:stCondLst>
                                            <p:cond delay="0"/>
                                          </p:stCondLst>
                                        </p:cTn>
                                        <p:tgtEl>
                                          <p:spTgt spid="308"/>
                                        </p:tgtEl>
                                        <p:attrNameLst>
                                          <p:attrName>style.visibility</p:attrName>
                                        </p:attrNameLst>
                                      </p:cBhvr>
                                      <p:to>
                                        <p:strVal val="visible"/>
                                      </p:to>
                                    </p:set>
                                    <p:anim calcmode="lin" valueType="num">
                                      <p:cBhvr>
                                        <p:cTn id="1051" dur="500" fill="hold"/>
                                        <p:tgtEl>
                                          <p:spTgt spid="308"/>
                                        </p:tgtEl>
                                        <p:attrNameLst>
                                          <p:attrName>ppt_w</p:attrName>
                                        </p:attrNameLst>
                                      </p:cBhvr>
                                      <p:tavLst>
                                        <p:tav tm="0">
                                          <p:val>
                                            <p:fltVal val="0"/>
                                          </p:val>
                                        </p:tav>
                                        <p:tav tm="100000">
                                          <p:val>
                                            <p:strVal val="#ppt_w"/>
                                          </p:val>
                                        </p:tav>
                                      </p:tavLst>
                                    </p:anim>
                                    <p:anim calcmode="lin" valueType="num">
                                      <p:cBhvr>
                                        <p:cTn id="1052" dur="500" fill="hold"/>
                                        <p:tgtEl>
                                          <p:spTgt spid="308"/>
                                        </p:tgtEl>
                                        <p:attrNameLst>
                                          <p:attrName>ppt_h</p:attrName>
                                        </p:attrNameLst>
                                      </p:cBhvr>
                                      <p:tavLst>
                                        <p:tav tm="0">
                                          <p:val>
                                            <p:fltVal val="0"/>
                                          </p:val>
                                        </p:tav>
                                        <p:tav tm="100000">
                                          <p:val>
                                            <p:strVal val="#ppt_h"/>
                                          </p:val>
                                        </p:tav>
                                      </p:tavLst>
                                    </p:anim>
                                    <p:animEffect transition="in" filter="fade">
                                      <p:cBhvr>
                                        <p:cTn id="1053" dur="500"/>
                                        <p:tgtEl>
                                          <p:spTgt spid="308"/>
                                        </p:tgtEl>
                                      </p:cBhvr>
                                    </p:animEffect>
                                  </p:childTnLst>
                                </p:cTn>
                              </p:par>
                              <p:par>
                                <p:cTn id="1054" presetID="53" presetClass="entr" presetSubtype="16" fill="hold" grpId="0" nodeType="withEffect">
                                  <p:stCondLst>
                                    <p:cond delay="0"/>
                                  </p:stCondLst>
                                  <p:childTnLst>
                                    <p:set>
                                      <p:cBhvr>
                                        <p:cTn id="1055" dur="1" fill="hold">
                                          <p:stCondLst>
                                            <p:cond delay="0"/>
                                          </p:stCondLst>
                                        </p:cTn>
                                        <p:tgtEl>
                                          <p:spTgt spid="309"/>
                                        </p:tgtEl>
                                        <p:attrNameLst>
                                          <p:attrName>style.visibility</p:attrName>
                                        </p:attrNameLst>
                                      </p:cBhvr>
                                      <p:to>
                                        <p:strVal val="visible"/>
                                      </p:to>
                                    </p:set>
                                    <p:anim calcmode="lin" valueType="num">
                                      <p:cBhvr>
                                        <p:cTn id="1056" dur="500" fill="hold"/>
                                        <p:tgtEl>
                                          <p:spTgt spid="309"/>
                                        </p:tgtEl>
                                        <p:attrNameLst>
                                          <p:attrName>ppt_w</p:attrName>
                                        </p:attrNameLst>
                                      </p:cBhvr>
                                      <p:tavLst>
                                        <p:tav tm="0">
                                          <p:val>
                                            <p:fltVal val="0"/>
                                          </p:val>
                                        </p:tav>
                                        <p:tav tm="100000">
                                          <p:val>
                                            <p:strVal val="#ppt_w"/>
                                          </p:val>
                                        </p:tav>
                                      </p:tavLst>
                                    </p:anim>
                                    <p:anim calcmode="lin" valueType="num">
                                      <p:cBhvr>
                                        <p:cTn id="1057" dur="500" fill="hold"/>
                                        <p:tgtEl>
                                          <p:spTgt spid="309"/>
                                        </p:tgtEl>
                                        <p:attrNameLst>
                                          <p:attrName>ppt_h</p:attrName>
                                        </p:attrNameLst>
                                      </p:cBhvr>
                                      <p:tavLst>
                                        <p:tav tm="0">
                                          <p:val>
                                            <p:fltVal val="0"/>
                                          </p:val>
                                        </p:tav>
                                        <p:tav tm="100000">
                                          <p:val>
                                            <p:strVal val="#ppt_h"/>
                                          </p:val>
                                        </p:tav>
                                      </p:tavLst>
                                    </p:anim>
                                    <p:animEffect transition="in" filter="fade">
                                      <p:cBhvr>
                                        <p:cTn id="1058" dur="500"/>
                                        <p:tgtEl>
                                          <p:spTgt spid="309"/>
                                        </p:tgtEl>
                                      </p:cBhvr>
                                    </p:animEffect>
                                  </p:childTnLst>
                                </p:cTn>
                              </p:par>
                              <p:par>
                                <p:cTn id="1059" presetID="53" presetClass="entr" presetSubtype="16" fill="hold" grpId="0" nodeType="withEffect">
                                  <p:stCondLst>
                                    <p:cond delay="0"/>
                                  </p:stCondLst>
                                  <p:childTnLst>
                                    <p:set>
                                      <p:cBhvr>
                                        <p:cTn id="1060" dur="1" fill="hold">
                                          <p:stCondLst>
                                            <p:cond delay="0"/>
                                          </p:stCondLst>
                                        </p:cTn>
                                        <p:tgtEl>
                                          <p:spTgt spid="310"/>
                                        </p:tgtEl>
                                        <p:attrNameLst>
                                          <p:attrName>style.visibility</p:attrName>
                                        </p:attrNameLst>
                                      </p:cBhvr>
                                      <p:to>
                                        <p:strVal val="visible"/>
                                      </p:to>
                                    </p:set>
                                    <p:anim calcmode="lin" valueType="num">
                                      <p:cBhvr>
                                        <p:cTn id="1061" dur="500" fill="hold"/>
                                        <p:tgtEl>
                                          <p:spTgt spid="310"/>
                                        </p:tgtEl>
                                        <p:attrNameLst>
                                          <p:attrName>ppt_w</p:attrName>
                                        </p:attrNameLst>
                                      </p:cBhvr>
                                      <p:tavLst>
                                        <p:tav tm="0">
                                          <p:val>
                                            <p:fltVal val="0"/>
                                          </p:val>
                                        </p:tav>
                                        <p:tav tm="100000">
                                          <p:val>
                                            <p:strVal val="#ppt_w"/>
                                          </p:val>
                                        </p:tav>
                                      </p:tavLst>
                                    </p:anim>
                                    <p:anim calcmode="lin" valueType="num">
                                      <p:cBhvr>
                                        <p:cTn id="1062" dur="500" fill="hold"/>
                                        <p:tgtEl>
                                          <p:spTgt spid="310"/>
                                        </p:tgtEl>
                                        <p:attrNameLst>
                                          <p:attrName>ppt_h</p:attrName>
                                        </p:attrNameLst>
                                      </p:cBhvr>
                                      <p:tavLst>
                                        <p:tav tm="0">
                                          <p:val>
                                            <p:fltVal val="0"/>
                                          </p:val>
                                        </p:tav>
                                        <p:tav tm="100000">
                                          <p:val>
                                            <p:strVal val="#ppt_h"/>
                                          </p:val>
                                        </p:tav>
                                      </p:tavLst>
                                    </p:anim>
                                    <p:animEffect transition="in" filter="fade">
                                      <p:cBhvr>
                                        <p:cTn id="1063" dur="500"/>
                                        <p:tgtEl>
                                          <p:spTgt spid="310"/>
                                        </p:tgtEl>
                                      </p:cBhvr>
                                    </p:animEffect>
                                  </p:childTnLst>
                                </p:cTn>
                              </p:par>
                              <p:par>
                                <p:cTn id="1064" presetID="53" presetClass="entr" presetSubtype="16" fill="hold" grpId="0" nodeType="withEffect">
                                  <p:stCondLst>
                                    <p:cond delay="0"/>
                                  </p:stCondLst>
                                  <p:childTnLst>
                                    <p:set>
                                      <p:cBhvr>
                                        <p:cTn id="1065" dur="1" fill="hold">
                                          <p:stCondLst>
                                            <p:cond delay="0"/>
                                          </p:stCondLst>
                                        </p:cTn>
                                        <p:tgtEl>
                                          <p:spTgt spid="311"/>
                                        </p:tgtEl>
                                        <p:attrNameLst>
                                          <p:attrName>style.visibility</p:attrName>
                                        </p:attrNameLst>
                                      </p:cBhvr>
                                      <p:to>
                                        <p:strVal val="visible"/>
                                      </p:to>
                                    </p:set>
                                    <p:anim calcmode="lin" valueType="num">
                                      <p:cBhvr>
                                        <p:cTn id="1066" dur="500" fill="hold"/>
                                        <p:tgtEl>
                                          <p:spTgt spid="311"/>
                                        </p:tgtEl>
                                        <p:attrNameLst>
                                          <p:attrName>ppt_w</p:attrName>
                                        </p:attrNameLst>
                                      </p:cBhvr>
                                      <p:tavLst>
                                        <p:tav tm="0">
                                          <p:val>
                                            <p:fltVal val="0"/>
                                          </p:val>
                                        </p:tav>
                                        <p:tav tm="100000">
                                          <p:val>
                                            <p:strVal val="#ppt_w"/>
                                          </p:val>
                                        </p:tav>
                                      </p:tavLst>
                                    </p:anim>
                                    <p:anim calcmode="lin" valueType="num">
                                      <p:cBhvr>
                                        <p:cTn id="1067" dur="500" fill="hold"/>
                                        <p:tgtEl>
                                          <p:spTgt spid="311"/>
                                        </p:tgtEl>
                                        <p:attrNameLst>
                                          <p:attrName>ppt_h</p:attrName>
                                        </p:attrNameLst>
                                      </p:cBhvr>
                                      <p:tavLst>
                                        <p:tav tm="0">
                                          <p:val>
                                            <p:fltVal val="0"/>
                                          </p:val>
                                        </p:tav>
                                        <p:tav tm="100000">
                                          <p:val>
                                            <p:strVal val="#ppt_h"/>
                                          </p:val>
                                        </p:tav>
                                      </p:tavLst>
                                    </p:anim>
                                    <p:animEffect transition="in" filter="fade">
                                      <p:cBhvr>
                                        <p:cTn id="1068" dur="500"/>
                                        <p:tgtEl>
                                          <p:spTgt spid="311"/>
                                        </p:tgtEl>
                                      </p:cBhvr>
                                    </p:animEffect>
                                  </p:childTnLst>
                                </p:cTn>
                              </p:par>
                              <p:par>
                                <p:cTn id="1069" presetID="53" presetClass="entr" presetSubtype="16" fill="hold" grpId="0" nodeType="withEffect">
                                  <p:stCondLst>
                                    <p:cond delay="0"/>
                                  </p:stCondLst>
                                  <p:childTnLst>
                                    <p:set>
                                      <p:cBhvr>
                                        <p:cTn id="1070" dur="1" fill="hold">
                                          <p:stCondLst>
                                            <p:cond delay="0"/>
                                          </p:stCondLst>
                                        </p:cTn>
                                        <p:tgtEl>
                                          <p:spTgt spid="312"/>
                                        </p:tgtEl>
                                        <p:attrNameLst>
                                          <p:attrName>style.visibility</p:attrName>
                                        </p:attrNameLst>
                                      </p:cBhvr>
                                      <p:to>
                                        <p:strVal val="visible"/>
                                      </p:to>
                                    </p:set>
                                    <p:anim calcmode="lin" valueType="num">
                                      <p:cBhvr>
                                        <p:cTn id="1071" dur="500" fill="hold"/>
                                        <p:tgtEl>
                                          <p:spTgt spid="312"/>
                                        </p:tgtEl>
                                        <p:attrNameLst>
                                          <p:attrName>ppt_w</p:attrName>
                                        </p:attrNameLst>
                                      </p:cBhvr>
                                      <p:tavLst>
                                        <p:tav tm="0">
                                          <p:val>
                                            <p:fltVal val="0"/>
                                          </p:val>
                                        </p:tav>
                                        <p:tav tm="100000">
                                          <p:val>
                                            <p:strVal val="#ppt_w"/>
                                          </p:val>
                                        </p:tav>
                                      </p:tavLst>
                                    </p:anim>
                                    <p:anim calcmode="lin" valueType="num">
                                      <p:cBhvr>
                                        <p:cTn id="1072" dur="500" fill="hold"/>
                                        <p:tgtEl>
                                          <p:spTgt spid="312"/>
                                        </p:tgtEl>
                                        <p:attrNameLst>
                                          <p:attrName>ppt_h</p:attrName>
                                        </p:attrNameLst>
                                      </p:cBhvr>
                                      <p:tavLst>
                                        <p:tav tm="0">
                                          <p:val>
                                            <p:fltVal val="0"/>
                                          </p:val>
                                        </p:tav>
                                        <p:tav tm="100000">
                                          <p:val>
                                            <p:strVal val="#ppt_h"/>
                                          </p:val>
                                        </p:tav>
                                      </p:tavLst>
                                    </p:anim>
                                    <p:animEffect transition="in" filter="fade">
                                      <p:cBhvr>
                                        <p:cTn id="1073" dur="500"/>
                                        <p:tgtEl>
                                          <p:spTgt spid="312"/>
                                        </p:tgtEl>
                                      </p:cBhvr>
                                    </p:animEffect>
                                  </p:childTnLst>
                                </p:cTn>
                              </p:par>
                              <p:par>
                                <p:cTn id="1074" presetID="53" presetClass="entr" presetSubtype="16" fill="hold" grpId="0" nodeType="withEffect">
                                  <p:stCondLst>
                                    <p:cond delay="0"/>
                                  </p:stCondLst>
                                  <p:childTnLst>
                                    <p:set>
                                      <p:cBhvr>
                                        <p:cTn id="1075" dur="1" fill="hold">
                                          <p:stCondLst>
                                            <p:cond delay="0"/>
                                          </p:stCondLst>
                                        </p:cTn>
                                        <p:tgtEl>
                                          <p:spTgt spid="313"/>
                                        </p:tgtEl>
                                        <p:attrNameLst>
                                          <p:attrName>style.visibility</p:attrName>
                                        </p:attrNameLst>
                                      </p:cBhvr>
                                      <p:to>
                                        <p:strVal val="visible"/>
                                      </p:to>
                                    </p:set>
                                    <p:anim calcmode="lin" valueType="num">
                                      <p:cBhvr>
                                        <p:cTn id="1076" dur="500" fill="hold"/>
                                        <p:tgtEl>
                                          <p:spTgt spid="313"/>
                                        </p:tgtEl>
                                        <p:attrNameLst>
                                          <p:attrName>ppt_w</p:attrName>
                                        </p:attrNameLst>
                                      </p:cBhvr>
                                      <p:tavLst>
                                        <p:tav tm="0">
                                          <p:val>
                                            <p:fltVal val="0"/>
                                          </p:val>
                                        </p:tav>
                                        <p:tav tm="100000">
                                          <p:val>
                                            <p:strVal val="#ppt_w"/>
                                          </p:val>
                                        </p:tav>
                                      </p:tavLst>
                                    </p:anim>
                                    <p:anim calcmode="lin" valueType="num">
                                      <p:cBhvr>
                                        <p:cTn id="1077" dur="500" fill="hold"/>
                                        <p:tgtEl>
                                          <p:spTgt spid="313"/>
                                        </p:tgtEl>
                                        <p:attrNameLst>
                                          <p:attrName>ppt_h</p:attrName>
                                        </p:attrNameLst>
                                      </p:cBhvr>
                                      <p:tavLst>
                                        <p:tav tm="0">
                                          <p:val>
                                            <p:fltVal val="0"/>
                                          </p:val>
                                        </p:tav>
                                        <p:tav tm="100000">
                                          <p:val>
                                            <p:strVal val="#ppt_h"/>
                                          </p:val>
                                        </p:tav>
                                      </p:tavLst>
                                    </p:anim>
                                    <p:animEffect transition="in" filter="fade">
                                      <p:cBhvr>
                                        <p:cTn id="1078" dur="500"/>
                                        <p:tgtEl>
                                          <p:spTgt spid="313"/>
                                        </p:tgtEl>
                                      </p:cBhvr>
                                    </p:animEffect>
                                  </p:childTnLst>
                                </p:cTn>
                              </p:par>
                              <p:par>
                                <p:cTn id="1079" presetID="53" presetClass="entr" presetSubtype="16" fill="hold" grpId="0" nodeType="withEffect">
                                  <p:stCondLst>
                                    <p:cond delay="0"/>
                                  </p:stCondLst>
                                  <p:childTnLst>
                                    <p:set>
                                      <p:cBhvr>
                                        <p:cTn id="1080" dur="1" fill="hold">
                                          <p:stCondLst>
                                            <p:cond delay="0"/>
                                          </p:stCondLst>
                                        </p:cTn>
                                        <p:tgtEl>
                                          <p:spTgt spid="314"/>
                                        </p:tgtEl>
                                        <p:attrNameLst>
                                          <p:attrName>style.visibility</p:attrName>
                                        </p:attrNameLst>
                                      </p:cBhvr>
                                      <p:to>
                                        <p:strVal val="visible"/>
                                      </p:to>
                                    </p:set>
                                    <p:anim calcmode="lin" valueType="num">
                                      <p:cBhvr>
                                        <p:cTn id="1081" dur="500" fill="hold"/>
                                        <p:tgtEl>
                                          <p:spTgt spid="314"/>
                                        </p:tgtEl>
                                        <p:attrNameLst>
                                          <p:attrName>ppt_w</p:attrName>
                                        </p:attrNameLst>
                                      </p:cBhvr>
                                      <p:tavLst>
                                        <p:tav tm="0">
                                          <p:val>
                                            <p:fltVal val="0"/>
                                          </p:val>
                                        </p:tav>
                                        <p:tav tm="100000">
                                          <p:val>
                                            <p:strVal val="#ppt_w"/>
                                          </p:val>
                                        </p:tav>
                                      </p:tavLst>
                                    </p:anim>
                                    <p:anim calcmode="lin" valueType="num">
                                      <p:cBhvr>
                                        <p:cTn id="1082" dur="500" fill="hold"/>
                                        <p:tgtEl>
                                          <p:spTgt spid="314"/>
                                        </p:tgtEl>
                                        <p:attrNameLst>
                                          <p:attrName>ppt_h</p:attrName>
                                        </p:attrNameLst>
                                      </p:cBhvr>
                                      <p:tavLst>
                                        <p:tav tm="0">
                                          <p:val>
                                            <p:fltVal val="0"/>
                                          </p:val>
                                        </p:tav>
                                        <p:tav tm="100000">
                                          <p:val>
                                            <p:strVal val="#ppt_h"/>
                                          </p:val>
                                        </p:tav>
                                      </p:tavLst>
                                    </p:anim>
                                    <p:animEffect transition="in" filter="fade">
                                      <p:cBhvr>
                                        <p:cTn id="1083" dur="500"/>
                                        <p:tgtEl>
                                          <p:spTgt spid="314"/>
                                        </p:tgtEl>
                                      </p:cBhvr>
                                    </p:animEffect>
                                  </p:childTnLst>
                                </p:cTn>
                              </p:par>
                              <p:par>
                                <p:cTn id="1084" presetID="53" presetClass="entr" presetSubtype="16" fill="hold" grpId="0" nodeType="withEffect">
                                  <p:stCondLst>
                                    <p:cond delay="0"/>
                                  </p:stCondLst>
                                  <p:childTnLst>
                                    <p:set>
                                      <p:cBhvr>
                                        <p:cTn id="1085" dur="1" fill="hold">
                                          <p:stCondLst>
                                            <p:cond delay="0"/>
                                          </p:stCondLst>
                                        </p:cTn>
                                        <p:tgtEl>
                                          <p:spTgt spid="315"/>
                                        </p:tgtEl>
                                        <p:attrNameLst>
                                          <p:attrName>style.visibility</p:attrName>
                                        </p:attrNameLst>
                                      </p:cBhvr>
                                      <p:to>
                                        <p:strVal val="visible"/>
                                      </p:to>
                                    </p:set>
                                    <p:anim calcmode="lin" valueType="num">
                                      <p:cBhvr>
                                        <p:cTn id="1086" dur="500" fill="hold"/>
                                        <p:tgtEl>
                                          <p:spTgt spid="315"/>
                                        </p:tgtEl>
                                        <p:attrNameLst>
                                          <p:attrName>ppt_w</p:attrName>
                                        </p:attrNameLst>
                                      </p:cBhvr>
                                      <p:tavLst>
                                        <p:tav tm="0">
                                          <p:val>
                                            <p:fltVal val="0"/>
                                          </p:val>
                                        </p:tav>
                                        <p:tav tm="100000">
                                          <p:val>
                                            <p:strVal val="#ppt_w"/>
                                          </p:val>
                                        </p:tav>
                                      </p:tavLst>
                                    </p:anim>
                                    <p:anim calcmode="lin" valueType="num">
                                      <p:cBhvr>
                                        <p:cTn id="1087" dur="500" fill="hold"/>
                                        <p:tgtEl>
                                          <p:spTgt spid="315"/>
                                        </p:tgtEl>
                                        <p:attrNameLst>
                                          <p:attrName>ppt_h</p:attrName>
                                        </p:attrNameLst>
                                      </p:cBhvr>
                                      <p:tavLst>
                                        <p:tav tm="0">
                                          <p:val>
                                            <p:fltVal val="0"/>
                                          </p:val>
                                        </p:tav>
                                        <p:tav tm="100000">
                                          <p:val>
                                            <p:strVal val="#ppt_h"/>
                                          </p:val>
                                        </p:tav>
                                      </p:tavLst>
                                    </p:anim>
                                    <p:animEffect transition="in" filter="fade">
                                      <p:cBhvr>
                                        <p:cTn id="1088" dur="500"/>
                                        <p:tgtEl>
                                          <p:spTgt spid="315"/>
                                        </p:tgtEl>
                                      </p:cBhvr>
                                    </p:animEffect>
                                  </p:childTnLst>
                                </p:cTn>
                              </p:par>
                              <p:par>
                                <p:cTn id="1089" presetID="53" presetClass="entr" presetSubtype="16" fill="hold" grpId="0" nodeType="withEffect">
                                  <p:stCondLst>
                                    <p:cond delay="0"/>
                                  </p:stCondLst>
                                  <p:childTnLst>
                                    <p:set>
                                      <p:cBhvr>
                                        <p:cTn id="1090" dur="1" fill="hold">
                                          <p:stCondLst>
                                            <p:cond delay="0"/>
                                          </p:stCondLst>
                                        </p:cTn>
                                        <p:tgtEl>
                                          <p:spTgt spid="316"/>
                                        </p:tgtEl>
                                        <p:attrNameLst>
                                          <p:attrName>style.visibility</p:attrName>
                                        </p:attrNameLst>
                                      </p:cBhvr>
                                      <p:to>
                                        <p:strVal val="visible"/>
                                      </p:to>
                                    </p:set>
                                    <p:anim calcmode="lin" valueType="num">
                                      <p:cBhvr>
                                        <p:cTn id="1091" dur="500" fill="hold"/>
                                        <p:tgtEl>
                                          <p:spTgt spid="316"/>
                                        </p:tgtEl>
                                        <p:attrNameLst>
                                          <p:attrName>ppt_w</p:attrName>
                                        </p:attrNameLst>
                                      </p:cBhvr>
                                      <p:tavLst>
                                        <p:tav tm="0">
                                          <p:val>
                                            <p:fltVal val="0"/>
                                          </p:val>
                                        </p:tav>
                                        <p:tav tm="100000">
                                          <p:val>
                                            <p:strVal val="#ppt_w"/>
                                          </p:val>
                                        </p:tav>
                                      </p:tavLst>
                                    </p:anim>
                                    <p:anim calcmode="lin" valueType="num">
                                      <p:cBhvr>
                                        <p:cTn id="1092" dur="500" fill="hold"/>
                                        <p:tgtEl>
                                          <p:spTgt spid="316"/>
                                        </p:tgtEl>
                                        <p:attrNameLst>
                                          <p:attrName>ppt_h</p:attrName>
                                        </p:attrNameLst>
                                      </p:cBhvr>
                                      <p:tavLst>
                                        <p:tav tm="0">
                                          <p:val>
                                            <p:fltVal val="0"/>
                                          </p:val>
                                        </p:tav>
                                        <p:tav tm="100000">
                                          <p:val>
                                            <p:strVal val="#ppt_h"/>
                                          </p:val>
                                        </p:tav>
                                      </p:tavLst>
                                    </p:anim>
                                    <p:animEffect transition="in" filter="fade">
                                      <p:cBhvr>
                                        <p:cTn id="1093" dur="500"/>
                                        <p:tgtEl>
                                          <p:spTgt spid="316"/>
                                        </p:tgtEl>
                                      </p:cBhvr>
                                    </p:animEffect>
                                  </p:childTnLst>
                                </p:cTn>
                              </p:par>
                              <p:par>
                                <p:cTn id="1094" presetID="53" presetClass="entr" presetSubtype="16" fill="hold" grpId="0" nodeType="withEffect">
                                  <p:stCondLst>
                                    <p:cond delay="0"/>
                                  </p:stCondLst>
                                  <p:childTnLst>
                                    <p:set>
                                      <p:cBhvr>
                                        <p:cTn id="1095" dur="1" fill="hold">
                                          <p:stCondLst>
                                            <p:cond delay="0"/>
                                          </p:stCondLst>
                                        </p:cTn>
                                        <p:tgtEl>
                                          <p:spTgt spid="317"/>
                                        </p:tgtEl>
                                        <p:attrNameLst>
                                          <p:attrName>style.visibility</p:attrName>
                                        </p:attrNameLst>
                                      </p:cBhvr>
                                      <p:to>
                                        <p:strVal val="visible"/>
                                      </p:to>
                                    </p:set>
                                    <p:anim calcmode="lin" valueType="num">
                                      <p:cBhvr>
                                        <p:cTn id="1096" dur="500" fill="hold"/>
                                        <p:tgtEl>
                                          <p:spTgt spid="317"/>
                                        </p:tgtEl>
                                        <p:attrNameLst>
                                          <p:attrName>ppt_w</p:attrName>
                                        </p:attrNameLst>
                                      </p:cBhvr>
                                      <p:tavLst>
                                        <p:tav tm="0">
                                          <p:val>
                                            <p:fltVal val="0"/>
                                          </p:val>
                                        </p:tav>
                                        <p:tav tm="100000">
                                          <p:val>
                                            <p:strVal val="#ppt_w"/>
                                          </p:val>
                                        </p:tav>
                                      </p:tavLst>
                                    </p:anim>
                                    <p:anim calcmode="lin" valueType="num">
                                      <p:cBhvr>
                                        <p:cTn id="1097" dur="500" fill="hold"/>
                                        <p:tgtEl>
                                          <p:spTgt spid="317"/>
                                        </p:tgtEl>
                                        <p:attrNameLst>
                                          <p:attrName>ppt_h</p:attrName>
                                        </p:attrNameLst>
                                      </p:cBhvr>
                                      <p:tavLst>
                                        <p:tav tm="0">
                                          <p:val>
                                            <p:fltVal val="0"/>
                                          </p:val>
                                        </p:tav>
                                        <p:tav tm="100000">
                                          <p:val>
                                            <p:strVal val="#ppt_h"/>
                                          </p:val>
                                        </p:tav>
                                      </p:tavLst>
                                    </p:anim>
                                    <p:animEffect transition="in" filter="fade">
                                      <p:cBhvr>
                                        <p:cTn id="1098" dur="500"/>
                                        <p:tgtEl>
                                          <p:spTgt spid="317"/>
                                        </p:tgtEl>
                                      </p:cBhvr>
                                    </p:animEffect>
                                  </p:childTnLst>
                                </p:cTn>
                              </p:par>
                              <p:par>
                                <p:cTn id="1099" presetID="53" presetClass="entr" presetSubtype="16" fill="hold" grpId="0" nodeType="withEffect">
                                  <p:stCondLst>
                                    <p:cond delay="0"/>
                                  </p:stCondLst>
                                  <p:childTnLst>
                                    <p:set>
                                      <p:cBhvr>
                                        <p:cTn id="1100" dur="1" fill="hold">
                                          <p:stCondLst>
                                            <p:cond delay="0"/>
                                          </p:stCondLst>
                                        </p:cTn>
                                        <p:tgtEl>
                                          <p:spTgt spid="318"/>
                                        </p:tgtEl>
                                        <p:attrNameLst>
                                          <p:attrName>style.visibility</p:attrName>
                                        </p:attrNameLst>
                                      </p:cBhvr>
                                      <p:to>
                                        <p:strVal val="visible"/>
                                      </p:to>
                                    </p:set>
                                    <p:anim calcmode="lin" valueType="num">
                                      <p:cBhvr>
                                        <p:cTn id="1101" dur="500" fill="hold"/>
                                        <p:tgtEl>
                                          <p:spTgt spid="318"/>
                                        </p:tgtEl>
                                        <p:attrNameLst>
                                          <p:attrName>ppt_w</p:attrName>
                                        </p:attrNameLst>
                                      </p:cBhvr>
                                      <p:tavLst>
                                        <p:tav tm="0">
                                          <p:val>
                                            <p:fltVal val="0"/>
                                          </p:val>
                                        </p:tav>
                                        <p:tav tm="100000">
                                          <p:val>
                                            <p:strVal val="#ppt_w"/>
                                          </p:val>
                                        </p:tav>
                                      </p:tavLst>
                                    </p:anim>
                                    <p:anim calcmode="lin" valueType="num">
                                      <p:cBhvr>
                                        <p:cTn id="1102" dur="500" fill="hold"/>
                                        <p:tgtEl>
                                          <p:spTgt spid="318"/>
                                        </p:tgtEl>
                                        <p:attrNameLst>
                                          <p:attrName>ppt_h</p:attrName>
                                        </p:attrNameLst>
                                      </p:cBhvr>
                                      <p:tavLst>
                                        <p:tav tm="0">
                                          <p:val>
                                            <p:fltVal val="0"/>
                                          </p:val>
                                        </p:tav>
                                        <p:tav tm="100000">
                                          <p:val>
                                            <p:strVal val="#ppt_h"/>
                                          </p:val>
                                        </p:tav>
                                      </p:tavLst>
                                    </p:anim>
                                    <p:animEffect transition="in" filter="fade">
                                      <p:cBhvr>
                                        <p:cTn id="1103" dur="500"/>
                                        <p:tgtEl>
                                          <p:spTgt spid="318"/>
                                        </p:tgtEl>
                                      </p:cBhvr>
                                    </p:animEffect>
                                  </p:childTnLst>
                                </p:cTn>
                              </p:par>
                              <p:par>
                                <p:cTn id="1104" presetID="53" presetClass="entr" presetSubtype="16" fill="hold" grpId="0" nodeType="withEffect">
                                  <p:stCondLst>
                                    <p:cond delay="0"/>
                                  </p:stCondLst>
                                  <p:childTnLst>
                                    <p:set>
                                      <p:cBhvr>
                                        <p:cTn id="1105" dur="1" fill="hold">
                                          <p:stCondLst>
                                            <p:cond delay="0"/>
                                          </p:stCondLst>
                                        </p:cTn>
                                        <p:tgtEl>
                                          <p:spTgt spid="319"/>
                                        </p:tgtEl>
                                        <p:attrNameLst>
                                          <p:attrName>style.visibility</p:attrName>
                                        </p:attrNameLst>
                                      </p:cBhvr>
                                      <p:to>
                                        <p:strVal val="visible"/>
                                      </p:to>
                                    </p:set>
                                    <p:anim calcmode="lin" valueType="num">
                                      <p:cBhvr>
                                        <p:cTn id="1106" dur="500" fill="hold"/>
                                        <p:tgtEl>
                                          <p:spTgt spid="319"/>
                                        </p:tgtEl>
                                        <p:attrNameLst>
                                          <p:attrName>ppt_w</p:attrName>
                                        </p:attrNameLst>
                                      </p:cBhvr>
                                      <p:tavLst>
                                        <p:tav tm="0">
                                          <p:val>
                                            <p:fltVal val="0"/>
                                          </p:val>
                                        </p:tav>
                                        <p:tav tm="100000">
                                          <p:val>
                                            <p:strVal val="#ppt_w"/>
                                          </p:val>
                                        </p:tav>
                                      </p:tavLst>
                                    </p:anim>
                                    <p:anim calcmode="lin" valueType="num">
                                      <p:cBhvr>
                                        <p:cTn id="1107" dur="500" fill="hold"/>
                                        <p:tgtEl>
                                          <p:spTgt spid="319"/>
                                        </p:tgtEl>
                                        <p:attrNameLst>
                                          <p:attrName>ppt_h</p:attrName>
                                        </p:attrNameLst>
                                      </p:cBhvr>
                                      <p:tavLst>
                                        <p:tav tm="0">
                                          <p:val>
                                            <p:fltVal val="0"/>
                                          </p:val>
                                        </p:tav>
                                        <p:tav tm="100000">
                                          <p:val>
                                            <p:strVal val="#ppt_h"/>
                                          </p:val>
                                        </p:tav>
                                      </p:tavLst>
                                    </p:anim>
                                    <p:animEffect transition="in" filter="fade">
                                      <p:cBhvr>
                                        <p:cTn id="1108" dur="500"/>
                                        <p:tgtEl>
                                          <p:spTgt spid="319"/>
                                        </p:tgtEl>
                                      </p:cBhvr>
                                    </p:animEffect>
                                  </p:childTnLst>
                                </p:cTn>
                              </p:par>
                              <p:par>
                                <p:cTn id="1109" presetID="53" presetClass="entr" presetSubtype="16" fill="hold" grpId="0" nodeType="withEffect">
                                  <p:stCondLst>
                                    <p:cond delay="0"/>
                                  </p:stCondLst>
                                  <p:childTnLst>
                                    <p:set>
                                      <p:cBhvr>
                                        <p:cTn id="1110" dur="1" fill="hold">
                                          <p:stCondLst>
                                            <p:cond delay="0"/>
                                          </p:stCondLst>
                                        </p:cTn>
                                        <p:tgtEl>
                                          <p:spTgt spid="320"/>
                                        </p:tgtEl>
                                        <p:attrNameLst>
                                          <p:attrName>style.visibility</p:attrName>
                                        </p:attrNameLst>
                                      </p:cBhvr>
                                      <p:to>
                                        <p:strVal val="visible"/>
                                      </p:to>
                                    </p:set>
                                    <p:anim calcmode="lin" valueType="num">
                                      <p:cBhvr>
                                        <p:cTn id="1111" dur="500" fill="hold"/>
                                        <p:tgtEl>
                                          <p:spTgt spid="320"/>
                                        </p:tgtEl>
                                        <p:attrNameLst>
                                          <p:attrName>ppt_w</p:attrName>
                                        </p:attrNameLst>
                                      </p:cBhvr>
                                      <p:tavLst>
                                        <p:tav tm="0">
                                          <p:val>
                                            <p:fltVal val="0"/>
                                          </p:val>
                                        </p:tav>
                                        <p:tav tm="100000">
                                          <p:val>
                                            <p:strVal val="#ppt_w"/>
                                          </p:val>
                                        </p:tav>
                                      </p:tavLst>
                                    </p:anim>
                                    <p:anim calcmode="lin" valueType="num">
                                      <p:cBhvr>
                                        <p:cTn id="1112" dur="500" fill="hold"/>
                                        <p:tgtEl>
                                          <p:spTgt spid="320"/>
                                        </p:tgtEl>
                                        <p:attrNameLst>
                                          <p:attrName>ppt_h</p:attrName>
                                        </p:attrNameLst>
                                      </p:cBhvr>
                                      <p:tavLst>
                                        <p:tav tm="0">
                                          <p:val>
                                            <p:fltVal val="0"/>
                                          </p:val>
                                        </p:tav>
                                        <p:tav tm="100000">
                                          <p:val>
                                            <p:strVal val="#ppt_h"/>
                                          </p:val>
                                        </p:tav>
                                      </p:tavLst>
                                    </p:anim>
                                    <p:animEffect transition="in" filter="fade">
                                      <p:cBhvr>
                                        <p:cTn id="1113" dur="500"/>
                                        <p:tgtEl>
                                          <p:spTgt spid="320"/>
                                        </p:tgtEl>
                                      </p:cBhvr>
                                    </p:animEffect>
                                  </p:childTnLst>
                                </p:cTn>
                              </p:par>
                              <p:par>
                                <p:cTn id="1114" presetID="53" presetClass="entr" presetSubtype="16" fill="hold" grpId="0" nodeType="withEffect">
                                  <p:stCondLst>
                                    <p:cond delay="0"/>
                                  </p:stCondLst>
                                  <p:childTnLst>
                                    <p:set>
                                      <p:cBhvr>
                                        <p:cTn id="1115" dur="1" fill="hold">
                                          <p:stCondLst>
                                            <p:cond delay="0"/>
                                          </p:stCondLst>
                                        </p:cTn>
                                        <p:tgtEl>
                                          <p:spTgt spid="321"/>
                                        </p:tgtEl>
                                        <p:attrNameLst>
                                          <p:attrName>style.visibility</p:attrName>
                                        </p:attrNameLst>
                                      </p:cBhvr>
                                      <p:to>
                                        <p:strVal val="visible"/>
                                      </p:to>
                                    </p:set>
                                    <p:anim calcmode="lin" valueType="num">
                                      <p:cBhvr>
                                        <p:cTn id="1116" dur="500" fill="hold"/>
                                        <p:tgtEl>
                                          <p:spTgt spid="321"/>
                                        </p:tgtEl>
                                        <p:attrNameLst>
                                          <p:attrName>ppt_w</p:attrName>
                                        </p:attrNameLst>
                                      </p:cBhvr>
                                      <p:tavLst>
                                        <p:tav tm="0">
                                          <p:val>
                                            <p:fltVal val="0"/>
                                          </p:val>
                                        </p:tav>
                                        <p:tav tm="100000">
                                          <p:val>
                                            <p:strVal val="#ppt_w"/>
                                          </p:val>
                                        </p:tav>
                                      </p:tavLst>
                                    </p:anim>
                                    <p:anim calcmode="lin" valueType="num">
                                      <p:cBhvr>
                                        <p:cTn id="1117" dur="500" fill="hold"/>
                                        <p:tgtEl>
                                          <p:spTgt spid="321"/>
                                        </p:tgtEl>
                                        <p:attrNameLst>
                                          <p:attrName>ppt_h</p:attrName>
                                        </p:attrNameLst>
                                      </p:cBhvr>
                                      <p:tavLst>
                                        <p:tav tm="0">
                                          <p:val>
                                            <p:fltVal val="0"/>
                                          </p:val>
                                        </p:tav>
                                        <p:tav tm="100000">
                                          <p:val>
                                            <p:strVal val="#ppt_h"/>
                                          </p:val>
                                        </p:tav>
                                      </p:tavLst>
                                    </p:anim>
                                    <p:animEffect transition="in" filter="fade">
                                      <p:cBhvr>
                                        <p:cTn id="1118" dur="500"/>
                                        <p:tgtEl>
                                          <p:spTgt spid="321"/>
                                        </p:tgtEl>
                                      </p:cBhvr>
                                    </p:animEffect>
                                  </p:childTnLst>
                                </p:cTn>
                              </p:par>
                              <p:par>
                                <p:cTn id="1119" presetID="53" presetClass="entr" presetSubtype="16" fill="hold" grpId="0" nodeType="withEffect">
                                  <p:stCondLst>
                                    <p:cond delay="0"/>
                                  </p:stCondLst>
                                  <p:childTnLst>
                                    <p:set>
                                      <p:cBhvr>
                                        <p:cTn id="1120" dur="1" fill="hold">
                                          <p:stCondLst>
                                            <p:cond delay="0"/>
                                          </p:stCondLst>
                                        </p:cTn>
                                        <p:tgtEl>
                                          <p:spTgt spid="322"/>
                                        </p:tgtEl>
                                        <p:attrNameLst>
                                          <p:attrName>style.visibility</p:attrName>
                                        </p:attrNameLst>
                                      </p:cBhvr>
                                      <p:to>
                                        <p:strVal val="visible"/>
                                      </p:to>
                                    </p:set>
                                    <p:anim calcmode="lin" valueType="num">
                                      <p:cBhvr>
                                        <p:cTn id="1121" dur="500" fill="hold"/>
                                        <p:tgtEl>
                                          <p:spTgt spid="322"/>
                                        </p:tgtEl>
                                        <p:attrNameLst>
                                          <p:attrName>ppt_w</p:attrName>
                                        </p:attrNameLst>
                                      </p:cBhvr>
                                      <p:tavLst>
                                        <p:tav tm="0">
                                          <p:val>
                                            <p:fltVal val="0"/>
                                          </p:val>
                                        </p:tav>
                                        <p:tav tm="100000">
                                          <p:val>
                                            <p:strVal val="#ppt_w"/>
                                          </p:val>
                                        </p:tav>
                                      </p:tavLst>
                                    </p:anim>
                                    <p:anim calcmode="lin" valueType="num">
                                      <p:cBhvr>
                                        <p:cTn id="1122" dur="500" fill="hold"/>
                                        <p:tgtEl>
                                          <p:spTgt spid="322"/>
                                        </p:tgtEl>
                                        <p:attrNameLst>
                                          <p:attrName>ppt_h</p:attrName>
                                        </p:attrNameLst>
                                      </p:cBhvr>
                                      <p:tavLst>
                                        <p:tav tm="0">
                                          <p:val>
                                            <p:fltVal val="0"/>
                                          </p:val>
                                        </p:tav>
                                        <p:tav tm="100000">
                                          <p:val>
                                            <p:strVal val="#ppt_h"/>
                                          </p:val>
                                        </p:tav>
                                      </p:tavLst>
                                    </p:anim>
                                    <p:animEffect transition="in" filter="fade">
                                      <p:cBhvr>
                                        <p:cTn id="1123" dur="500"/>
                                        <p:tgtEl>
                                          <p:spTgt spid="322"/>
                                        </p:tgtEl>
                                      </p:cBhvr>
                                    </p:animEffect>
                                  </p:childTnLst>
                                </p:cTn>
                              </p:par>
                              <p:par>
                                <p:cTn id="1124" presetID="53" presetClass="entr" presetSubtype="16" fill="hold" grpId="0" nodeType="withEffect">
                                  <p:stCondLst>
                                    <p:cond delay="0"/>
                                  </p:stCondLst>
                                  <p:childTnLst>
                                    <p:set>
                                      <p:cBhvr>
                                        <p:cTn id="1125" dur="1" fill="hold">
                                          <p:stCondLst>
                                            <p:cond delay="0"/>
                                          </p:stCondLst>
                                        </p:cTn>
                                        <p:tgtEl>
                                          <p:spTgt spid="323"/>
                                        </p:tgtEl>
                                        <p:attrNameLst>
                                          <p:attrName>style.visibility</p:attrName>
                                        </p:attrNameLst>
                                      </p:cBhvr>
                                      <p:to>
                                        <p:strVal val="visible"/>
                                      </p:to>
                                    </p:set>
                                    <p:anim calcmode="lin" valueType="num">
                                      <p:cBhvr>
                                        <p:cTn id="1126" dur="500" fill="hold"/>
                                        <p:tgtEl>
                                          <p:spTgt spid="323"/>
                                        </p:tgtEl>
                                        <p:attrNameLst>
                                          <p:attrName>ppt_w</p:attrName>
                                        </p:attrNameLst>
                                      </p:cBhvr>
                                      <p:tavLst>
                                        <p:tav tm="0">
                                          <p:val>
                                            <p:fltVal val="0"/>
                                          </p:val>
                                        </p:tav>
                                        <p:tav tm="100000">
                                          <p:val>
                                            <p:strVal val="#ppt_w"/>
                                          </p:val>
                                        </p:tav>
                                      </p:tavLst>
                                    </p:anim>
                                    <p:anim calcmode="lin" valueType="num">
                                      <p:cBhvr>
                                        <p:cTn id="1127" dur="500" fill="hold"/>
                                        <p:tgtEl>
                                          <p:spTgt spid="323"/>
                                        </p:tgtEl>
                                        <p:attrNameLst>
                                          <p:attrName>ppt_h</p:attrName>
                                        </p:attrNameLst>
                                      </p:cBhvr>
                                      <p:tavLst>
                                        <p:tav tm="0">
                                          <p:val>
                                            <p:fltVal val="0"/>
                                          </p:val>
                                        </p:tav>
                                        <p:tav tm="100000">
                                          <p:val>
                                            <p:strVal val="#ppt_h"/>
                                          </p:val>
                                        </p:tav>
                                      </p:tavLst>
                                    </p:anim>
                                    <p:animEffect transition="in" filter="fade">
                                      <p:cBhvr>
                                        <p:cTn id="1128" dur="500"/>
                                        <p:tgtEl>
                                          <p:spTgt spid="323"/>
                                        </p:tgtEl>
                                      </p:cBhvr>
                                    </p:animEffect>
                                  </p:childTnLst>
                                </p:cTn>
                              </p:par>
                              <p:par>
                                <p:cTn id="1129" presetID="53" presetClass="entr" presetSubtype="16" fill="hold" grpId="0" nodeType="withEffect">
                                  <p:stCondLst>
                                    <p:cond delay="0"/>
                                  </p:stCondLst>
                                  <p:childTnLst>
                                    <p:set>
                                      <p:cBhvr>
                                        <p:cTn id="1130" dur="1" fill="hold">
                                          <p:stCondLst>
                                            <p:cond delay="0"/>
                                          </p:stCondLst>
                                        </p:cTn>
                                        <p:tgtEl>
                                          <p:spTgt spid="324"/>
                                        </p:tgtEl>
                                        <p:attrNameLst>
                                          <p:attrName>style.visibility</p:attrName>
                                        </p:attrNameLst>
                                      </p:cBhvr>
                                      <p:to>
                                        <p:strVal val="visible"/>
                                      </p:to>
                                    </p:set>
                                    <p:anim calcmode="lin" valueType="num">
                                      <p:cBhvr>
                                        <p:cTn id="1131" dur="500" fill="hold"/>
                                        <p:tgtEl>
                                          <p:spTgt spid="324"/>
                                        </p:tgtEl>
                                        <p:attrNameLst>
                                          <p:attrName>ppt_w</p:attrName>
                                        </p:attrNameLst>
                                      </p:cBhvr>
                                      <p:tavLst>
                                        <p:tav tm="0">
                                          <p:val>
                                            <p:fltVal val="0"/>
                                          </p:val>
                                        </p:tav>
                                        <p:tav tm="100000">
                                          <p:val>
                                            <p:strVal val="#ppt_w"/>
                                          </p:val>
                                        </p:tav>
                                      </p:tavLst>
                                    </p:anim>
                                    <p:anim calcmode="lin" valueType="num">
                                      <p:cBhvr>
                                        <p:cTn id="1132" dur="500" fill="hold"/>
                                        <p:tgtEl>
                                          <p:spTgt spid="324"/>
                                        </p:tgtEl>
                                        <p:attrNameLst>
                                          <p:attrName>ppt_h</p:attrName>
                                        </p:attrNameLst>
                                      </p:cBhvr>
                                      <p:tavLst>
                                        <p:tav tm="0">
                                          <p:val>
                                            <p:fltVal val="0"/>
                                          </p:val>
                                        </p:tav>
                                        <p:tav tm="100000">
                                          <p:val>
                                            <p:strVal val="#ppt_h"/>
                                          </p:val>
                                        </p:tav>
                                      </p:tavLst>
                                    </p:anim>
                                    <p:animEffect transition="in" filter="fade">
                                      <p:cBhvr>
                                        <p:cTn id="1133" dur="500"/>
                                        <p:tgtEl>
                                          <p:spTgt spid="324"/>
                                        </p:tgtEl>
                                      </p:cBhvr>
                                    </p:animEffect>
                                  </p:childTnLst>
                                </p:cTn>
                              </p:par>
                              <p:par>
                                <p:cTn id="1134" presetID="53" presetClass="entr" presetSubtype="16" fill="hold" grpId="0" nodeType="withEffect">
                                  <p:stCondLst>
                                    <p:cond delay="0"/>
                                  </p:stCondLst>
                                  <p:childTnLst>
                                    <p:set>
                                      <p:cBhvr>
                                        <p:cTn id="1135" dur="1" fill="hold">
                                          <p:stCondLst>
                                            <p:cond delay="0"/>
                                          </p:stCondLst>
                                        </p:cTn>
                                        <p:tgtEl>
                                          <p:spTgt spid="325"/>
                                        </p:tgtEl>
                                        <p:attrNameLst>
                                          <p:attrName>style.visibility</p:attrName>
                                        </p:attrNameLst>
                                      </p:cBhvr>
                                      <p:to>
                                        <p:strVal val="visible"/>
                                      </p:to>
                                    </p:set>
                                    <p:anim calcmode="lin" valueType="num">
                                      <p:cBhvr>
                                        <p:cTn id="1136" dur="500" fill="hold"/>
                                        <p:tgtEl>
                                          <p:spTgt spid="325"/>
                                        </p:tgtEl>
                                        <p:attrNameLst>
                                          <p:attrName>ppt_w</p:attrName>
                                        </p:attrNameLst>
                                      </p:cBhvr>
                                      <p:tavLst>
                                        <p:tav tm="0">
                                          <p:val>
                                            <p:fltVal val="0"/>
                                          </p:val>
                                        </p:tav>
                                        <p:tav tm="100000">
                                          <p:val>
                                            <p:strVal val="#ppt_w"/>
                                          </p:val>
                                        </p:tav>
                                      </p:tavLst>
                                    </p:anim>
                                    <p:anim calcmode="lin" valueType="num">
                                      <p:cBhvr>
                                        <p:cTn id="1137" dur="500" fill="hold"/>
                                        <p:tgtEl>
                                          <p:spTgt spid="325"/>
                                        </p:tgtEl>
                                        <p:attrNameLst>
                                          <p:attrName>ppt_h</p:attrName>
                                        </p:attrNameLst>
                                      </p:cBhvr>
                                      <p:tavLst>
                                        <p:tav tm="0">
                                          <p:val>
                                            <p:fltVal val="0"/>
                                          </p:val>
                                        </p:tav>
                                        <p:tav tm="100000">
                                          <p:val>
                                            <p:strVal val="#ppt_h"/>
                                          </p:val>
                                        </p:tav>
                                      </p:tavLst>
                                    </p:anim>
                                    <p:animEffect transition="in" filter="fade">
                                      <p:cBhvr>
                                        <p:cTn id="1138" dur="500"/>
                                        <p:tgtEl>
                                          <p:spTgt spid="325"/>
                                        </p:tgtEl>
                                      </p:cBhvr>
                                    </p:animEffect>
                                  </p:childTnLst>
                                </p:cTn>
                              </p:par>
                              <p:par>
                                <p:cTn id="1139" presetID="53" presetClass="entr" presetSubtype="16" fill="hold" grpId="0" nodeType="withEffect">
                                  <p:stCondLst>
                                    <p:cond delay="0"/>
                                  </p:stCondLst>
                                  <p:childTnLst>
                                    <p:set>
                                      <p:cBhvr>
                                        <p:cTn id="1140" dur="1" fill="hold">
                                          <p:stCondLst>
                                            <p:cond delay="0"/>
                                          </p:stCondLst>
                                        </p:cTn>
                                        <p:tgtEl>
                                          <p:spTgt spid="326"/>
                                        </p:tgtEl>
                                        <p:attrNameLst>
                                          <p:attrName>style.visibility</p:attrName>
                                        </p:attrNameLst>
                                      </p:cBhvr>
                                      <p:to>
                                        <p:strVal val="visible"/>
                                      </p:to>
                                    </p:set>
                                    <p:anim calcmode="lin" valueType="num">
                                      <p:cBhvr>
                                        <p:cTn id="1141" dur="500" fill="hold"/>
                                        <p:tgtEl>
                                          <p:spTgt spid="326"/>
                                        </p:tgtEl>
                                        <p:attrNameLst>
                                          <p:attrName>ppt_w</p:attrName>
                                        </p:attrNameLst>
                                      </p:cBhvr>
                                      <p:tavLst>
                                        <p:tav tm="0">
                                          <p:val>
                                            <p:fltVal val="0"/>
                                          </p:val>
                                        </p:tav>
                                        <p:tav tm="100000">
                                          <p:val>
                                            <p:strVal val="#ppt_w"/>
                                          </p:val>
                                        </p:tav>
                                      </p:tavLst>
                                    </p:anim>
                                    <p:anim calcmode="lin" valueType="num">
                                      <p:cBhvr>
                                        <p:cTn id="1142" dur="500" fill="hold"/>
                                        <p:tgtEl>
                                          <p:spTgt spid="326"/>
                                        </p:tgtEl>
                                        <p:attrNameLst>
                                          <p:attrName>ppt_h</p:attrName>
                                        </p:attrNameLst>
                                      </p:cBhvr>
                                      <p:tavLst>
                                        <p:tav tm="0">
                                          <p:val>
                                            <p:fltVal val="0"/>
                                          </p:val>
                                        </p:tav>
                                        <p:tav tm="100000">
                                          <p:val>
                                            <p:strVal val="#ppt_h"/>
                                          </p:val>
                                        </p:tav>
                                      </p:tavLst>
                                    </p:anim>
                                    <p:animEffect transition="in" filter="fade">
                                      <p:cBhvr>
                                        <p:cTn id="1143" dur="500"/>
                                        <p:tgtEl>
                                          <p:spTgt spid="326"/>
                                        </p:tgtEl>
                                      </p:cBhvr>
                                    </p:animEffect>
                                  </p:childTnLst>
                                </p:cTn>
                              </p:par>
                              <p:par>
                                <p:cTn id="1144" presetID="53" presetClass="entr" presetSubtype="16" fill="hold" grpId="0" nodeType="withEffect">
                                  <p:stCondLst>
                                    <p:cond delay="0"/>
                                  </p:stCondLst>
                                  <p:childTnLst>
                                    <p:set>
                                      <p:cBhvr>
                                        <p:cTn id="1145" dur="1" fill="hold">
                                          <p:stCondLst>
                                            <p:cond delay="0"/>
                                          </p:stCondLst>
                                        </p:cTn>
                                        <p:tgtEl>
                                          <p:spTgt spid="327"/>
                                        </p:tgtEl>
                                        <p:attrNameLst>
                                          <p:attrName>style.visibility</p:attrName>
                                        </p:attrNameLst>
                                      </p:cBhvr>
                                      <p:to>
                                        <p:strVal val="visible"/>
                                      </p:to>
                                    </p:set>
                                    <p:anim calcmode="lin" valueType="num">
                                      <p:cBhvr>
                                        <p:cTn id="1146" dur="500" fill="hold"/>
                                        <p:tgtEl>
                                          <p:spTgt spid="327"/>
                                        </p:tgtEl>
                                        <p:attrNameLst>
                                          <p:attrName>ppt_w</p:attrName>
                                        </p:attrNameLst>
                                      </p:cBhvr>
                                      <p:tavLst>
                                        <p:tav tm="0">
                                          <p:val>
                                            <p:fltVal val="0"/>
                                          </p:val>
                                        </p:tav>
                                        <p:tav tm="100000">
                                          <p:val>
                                            <p:strVal val="#ppt_w"/>
                                          </p:val>
                                        </p:tav>
                                      </p:tavLst>
                                    </p:anim>
                                    <p:anim calcmode="lin" valueType="num">
                                      <p:cBhvr>
                                        <p:cTn id="1147" dur="500" fill="hold"/>
                                        <p:tgtEl>
                                          <p:spTgt spid="327"/>
                                        </p:tgtEl>
                                        <p:attrNameLst>
                                          <p:attrName>ppt_h</p:attrName>
                                        </p:attrNameLst>
                                      </p:cBhvr>
                                      <p:tavLst>
                                        <p:tav tm="0">
                                          <p:val>
                                            <p:fltVal val="0"/>
                                          </p:val>
                                        </p:tav>
                                        <p:tav tm="100000">
                                          <p:val>
                                            <p:strVal val="#ppt_h"/>
                                          </p:val>
                                        </p:tav>
                                      </p:tavLst>
                                    </p:anim>
                                    <p:animEffect transition="in" filter="fade">
                                      <p:cBhvr>
                                        <p:cTn id="1148" dur="500"/>
                                        <p:tgtEl>
                                          <p:spTgt spid="327"/>
                                        </p:tgtEl>
                                      </p:cBhvr>
                                    </p:animEffect>
                                  </p:childTnLst>
                                </p:cTn>
                              </p:par>
                              <p:par>
                                <p:cTn id="1149" presetID="53" presetClass="entr" presetSubtype="16" fill="hold" grpId="0" nodeType="withEffect">
                                  <p:stCondLst>
                                    <p:cond delay="0"/>
                                  </p:stCondLst>
                                  <p:childTnLst>
                                    <p:set>
                                      <p:cBhvr>
                                        <p:cTn id="1150" dur="1" fill="hold">
                                          <p:stCondLst>
                                            <p:cond delay="0"/>
                                          </p:stCondLst>
                                        </p:cTn>
                                        <p:tgtEl>
                                          <p:spTgt spid="328"/>
                                        </p:tgtEl>
                                        <p:attrNameLst>
                                          <p:attrName>style.visibility</p:attrName>
                                        </p:attrNameLst>
                                      </p:cBhvr>
                                      <p:to>
                                        <p:strVal val="visible"/>
                                      </p:to>
                                    </p:set>
                                    <p:anim calcmode="lin" valueType="num">
                                      <p:cBhvr>
                                        <p:cTn id="1151" dur="500" fill="hold"/>
                                        <p:tgtEl>
                                          <p:spTgt spid="328"/>
                                        </p:tgtEl>
                                        <p:attrNameLst>
                                          <p:attrName>ppt_w</p:attrName>
                                        </p:attrNameLst>
                                      </p:cBhvr>
                                      <p:tavLst>
                                        <p:tav tm="0">
                                          <p:val>
                                            <p:fltVal val="0"/>
                                          </p:val>
                                        </p:tav>
                                        <p:tav tm="100000">
                                          <p:val>
                                            <p:strVal val="#ppt_w"/>
                                          </p:val>
                                        </p:tav>
                                      </p:tavLst>
                                    </p:anim>
                                    <p:anim calcmode="lin" valueType="num">
                                      <p:cBhvr>
                                        <p:cTn id="1152" dur="500" fill="hold"/>
                                        <p:tgtEl>
                                          <p:spTgt spid="328"/>
                                        </p:tgtEl>
                                        <p:attrNameLst>
                                          <p:attrName>ppt_h</p:attrName>
                                        </p:attrNameLst>
                                      </p:cBhvr>
                                      <p:tavLst>
                                        <p:tav tm="0">
                                          <p:val>
                                            <p:fltVal val="0"/>
                                          </p:val>
                                        </p:tav>
                                        <p:tav tm="100000">
                                          <p:val>
                                            <p:strVal val="#ppt_h"/>
                                          </p:val>
                                        </p:tav>
                                      </p:tavLst>
                                    </p:anim>
                                    <p:animEffect transition="in" filter="fade">
                                      <p:cBhvr>
                                        <p:cTn id="1153" dur="500"/>
                                        <p:tgtEl>
                                          <p:spTgt spid="328"/>
                                        </p:tgtEl>
                                      </p:cBhvr>
                                    </p:animEffect>
                                  </p:childTnLst>
                                </p:cTn>
                              </p:par>
                              <p:par>
                                <p:cTn id="1154" presetID="53" presetClass="entr" presetSubtype="16" fill="hold" grpId="0" nodeType="withEffect">
                                  <p:stCondLst>
                                    <p:cond delay="0"/>
                                  </p:stCondLst>
                                  <p:childTnLst>
                                    <p:set>
                                      <p:cBhvr>
                                        <p:cTn id="1155" dur="1" fill="hold">
                                          <p:stCondLst>
                                            <p:cond delay="0"/>
                                          </p:stCondLst>
                                        </p:cTn>
                                        <p:tgtEl>
                                          <p:spTgt spid="329"/>
                                        </p:tgtEl>
                                        <p:attrNameLst>
                                          <p:attrName>style.visibility</p:attrName>
                                        </p:attrNameLst>
                                      </p:cBhvr>
                                      <p:to>
                                        <p:strVal val="visible"/>
                                      </p:to>
                                    </p:set>
                                    <p:anim calcmode="lin" valueType="num">
                                      <p:cBhvr>
                                        <p:cTn id="1156" dur="500" fill="hold"/>
                                        <p:tgtEl>
                                          <p:spTgt spid="329"/>
                                        </p:tgtEl>
                                        <p:attrNameLst>
                                          <p:attrName>ppt_w</p:attrName>
                                        </p:attrNameLst>
                                      </p:cBhvr>
                                      <p:tavLst>
                                        <p:tav tm="0">
                                          <p:val>
                                            <p:fltVal val="0"/>
                                          </p:val>
                                        </p:tav>
                                        <p:tav tm="100000">
                                          <p:val>
                                            <p:strVal val="#ppt_w"/>
                                          </p:val>
                                        </p:tav>
                                      </p:tavLst>
                                    </p:anim>
                                    <p:anim calcmode="lin" valueType="num">
                                      <p:cBhvr>
                                        <p:cTn id="1157" dur="500" fill="hold"/>
                                        <p:tgtEl>
                                          <p:spTgt spid="329"/>
                                        </p:tgtEl>
                                        <p:attrNameLst>
                                          <p:attrName>ppt_h</p:attrName>
                                        </p:attrNameLst>
                                      </p:cBhvr>
                                      <p:tavLst>
                                        <p:tav tm="0">
                                          <p:val>
                                            <p:fltVal val="0"/>
                                          </p:val>
                                        </p:tav>
                                        <p:tav tm="100000">
                                          <p:val>
                                            <p:strVal val="#ppt_h"/>
                                          </p:val>
                                        </p:tav>
                                      </p:tavLst>
                                    </p:anim>
                                    <p:animEffect transition="in" filter="fade">
                                      <p:cBhvr>
                                        <p:cTn id="1158" dur="500"/>
                                        <p:tgtEl>
                                          <p:spTgt spid="329"/>
                                        </p:tgtEl>
                                      </p:cBhvr>
                                    </p:animEffect>
                                  </p:childTnLst>
                                </p:cTn>
                              </p:par>
                              <p:par>
                                <p:cTn id="1159" presetID="53" presetClass="entr" presetSubtype="16" fill="hold" grpId="0" nodeType="withEffect">
                                  <p:stCondLst>
                                    <p:cond delay="0"/>
                                  </p:stCondLst>
                                  <p:childTnLst>
                                    <p:set>
                                      <p:cBhvr>
                                        <p:cTn id="1160" dur="1" fill="hold">
                                          <p:stCondLst>
                                            <p:cond delay="0"/>
                                          </p:stCondLst>
                                        </p:cTn>
                                        <p:tgtEl>
                                          <p:spTgt spid="330"/>
                                        </p:tgtEl>
                                        <p:attrNameLst>
                                          <p:attrName>style.visibility</p:attrName>
                                        </p:attrNameLst>
                                      </p:cBhvr>
                                      <p:to>
                                        <p:strVal val="visible"/>
                                      </p:to>
                                    </p:set>
                                    <p:anim calcmode="lin" valueType="num">
                                      <p:cBhvr>
                                        <p:cTn id="1161" dur="500" fill="hold"/>
                                        <p:tgtEl>
                                          <p:spTgt spid="330"/>
                                        </p:tgtEl>
                                        <p:attrNameLst>
                                          <p:attrName>ppt_w</p:attrName>
                                        </p:attrNameLst>
                                      </p:cBhvr>
                                      <p:tavLst>
                                        <p:tav tm="0">
                                          <p:val>
                                            <p:fltVal val="0"/>
                                          </p:val>
                                        </p:tav>
                                        <p:tav tm="100000">
                                          <p:val>
                                            <p:strVal val="#ppt_w"/>
                                          </p:val>
                                        </p:tav>
                                      </p:tavLst>
                                    </p:anim>
                                    <p:anim calcmode="lin" valueType="num">
                                      <p:cBhvr>
                                        <p:cTn id="1162" dur="500" fill="hold"/>
                                        <p:tgtEl>
                                          <p:spTgt spid="330"/>
                                        </p:tgtEl>
                                        <p:attrNameLst>
                                          <p:attrName>ppt_h</p:attrName>
                                        </p:attrNameLst>
                                      </p:cBhvr>
                                      <p:tavLst>
                                        <p:tav tm="0">
                                          <p:val>
                                            <p:fltVal val="0"/>
                                          </p:val>
                                        </p:tav>
                                        <p:tav tm="100000">
                                          <p:val>
                                            <p:strVal val="#ppt_h"/>
                                          </p:val>
                                        </p:tav>
                                      </p:tavLst>
                                    </p:anim>
                                    <p:animEffect transition="in" filter="fade">
                                      <p:cBhvr>
                                        <p:cTn id="1163" dur="500"/>
                                        <p:tgtEl>
                                          <p:spTgt spid="330"/>
                                        </p:tgtEl>
                                      </p:cBhvr>
                                    </p:animEffect>
                                  </p:childTnLst>
                                </p:cTn>
                              </p:par>
                              <p:par>
                                <p:cTn id="1164" presetID="53" presetClass="entr" presetSubtype="16" fill="hold" grpId="0" nodeType="withEffect">
                                  <p:stCondLst>
                                    <p:cond delay="0"/>
                                  </p:stCondLst>
                                  <p:childTnLst>
                                    <p:set>
                                      <p:cBhvr>
                                        <p:cTn id="1165" dur="1" fill="hold">
                                          <p:stCondLst>
                                            <p:cond delay="0"/>
                                          </p:stCondLst>
                                        </p:cTn>
                                        <p:tgtEl>
                                          <p:spTgt spid="331"/>
                                        </p:tgtEl>
                                        <p:attrNameLst>
                                          <p:attrName>style.visibility</p:attrName>
                                        </p:attrNameLst>
                                      </p:cBhvr>
                                      <p:to>
                                        <p:strVal val="visible"/>
                                      </p:to>
                                    </p:set>
                                    <p:anim calcmode="lin" valueType="num">
                                      <p:cBhvr>
                                        <p:cTn id="1166" dur="500" fill="hold"/>
                                        <p:tgtEl>
                                          <p:spTgt spid="331"/>
                                        </p:tgtEl>
                                        <p:attrNameLst>
                                          <p:attrName>ppt_w</p:attrName>
                                        </p:attrNameLst>
                                      </p:cBhvr>
                                      <p:tavLst>
                                        <p:tav tm="0">
                                          <p:val>
                                            <p:fltVal val="0"/>
                                          </p:val>
                                        </p:tav>
                                        <p:tav tm="100000">
                                          <p:val>
                                            <p:strVal val="#ppt_w"/>
                                          </p:val>
                                        </p:tav>
                                      </p:tavLst>
                                    </p:anim>
                                    <p:anim calcmode="lin" valueType="num">
                                      <p:cBhvr>
                                        <p:cTn id="1167" dur="500" fill="hold"/>
                                        <p:tgtEl>
                                          <p:spTgt spid="331"/>
                                        </p:tgtEl>
                                        <p:attrNameLst>
                                          <p:attrName>ppt_h</p:attrName>
                                        </p:attrNameLst>
                                      </p:cBhvr>
                                      <p:tavLst>
                                        <p:tav tm="0">
                                          <p:val>
                                            <p:fltVal val="0"/>
                                          </p:val>
                                        </p:tav>
                                        <p:tav tm="100000">
                                          <p:val>
                                            <p:strVal val="#ppt_h"/>
                                          </p:val>
                                        </p:tav>
                                      </p:tavLst>
                                    </p:anim>
                                    <p:animEffect transition="in" filter="fade">
                                      <p:cBhvr>
                                        <p:cTn id="1168" dur="500"/>
                                        <p:tgtEl>
                                          <p:spTgt spid="331"/>
                                        </p:tgtEl>
                                      </p:cBhvr>
                                    </p:animEffect>
                                  </p:childTnLst>
                                </p:cTn>
                              </p:par>
                              <p:par>
                                <p:cTn id="1169" presetID="53" presetClass="entr" presetSubtype="16" fill="hold" grpId="0" nodeType="withEffect">
                                  <p:stCondLst>
                                    <p:cond delay="0"/>
                                  </p:stCondLst>
                                  <p:childTnLst>
                                    <p:set>
                                      <p:cBhvr>
                                        <p:cTn id="1170" dur="1" fill="hold">
                                          <p:stCondLst>
                                            <p:cond delay="0"/>
                                          </p:stCondLst>
                                        </p:cTn>
                                        <p:tgtEl>
                                          <p:spTgt spid="332"/>
                                        </p:tgtEl>
                                        <p:attrNameLst>
                                          <p:attrName>style.visibility</p:attrName>
                                        </p:attrNameLst>
                                      </p:cBhvr>
                                      <p:to>
                                        <p:strVal val="visible"/>
                                      </p:to>
                                    </p:set>
                                    <p:anim calcmode="lin" valueType="num">
                                      <p:cBhvr>
                                        <p:cTn id="1171" dur="500" fill="hold"/>
                                        <p:tgtEl>
                                          <p:spTgt spid="332"/>
                                        </p:tgtEl>
                                        <p:attrNameLst>
                                          <p:attrName>ppt_w</p:attrName>
                                        </p:attrNameLst>
                                      </p:cBhvr>
                                      <p:tavLst>
                                        <p:tav tm="0">
                                          <p:val>
                                            <p:fltVal val="0"/>
                                          </p:val>
                                        </p:tav>
                                        <p:tav tm="100000">
                                          <p:val>
                                            <p:strVal val="#ppt_w"/>
                                          </p:val>
                                        </p:tav>
                                      </p:tavLst>
                                    </p:anim>
                                    <p:anim calcmode="lin" valueType="num">
                                      <p:cBhvr>
                                        <p:cTn id="1172" dur="500" fill="hold"/>
                                        <p:tgtEl>
                                          <p:spTgt spid="332"/>
                                        </p:tgtEl>
                                        <p:attrNameLst>
                                          <p:attrName>ppt_h</p:attrName>
                                        </p:attrNameLst>
                                      </p:cBhvr>
                                      <p:tavLst>
                                        <p:tav tm="0">
                                          <p:val>
                                            <p:fltVal val="0"/>
                                          </p:val>
                                        </p:tav>
                                        <p:tav tm="100000">
                                          <p:val>
                                            <p:strVal val="#ppt_h"/>
                                          </p:val>
                                        </p:tav>
                                      </p:tavLst>
                                    </p:anim>
                                    <p:animEffect transition="in" filter="fade">
                                      <p:cBhvr>
                                        <p:cTn id="1173" dur="500"/>
                                        <p:tgtEl>
                                          <p:spTgt spid="332"/>
                                        </p:tgtEl>
                                      </p:cBhvr>
                                    </p:animEffect>
                                  </p:childTnLst>
                                </p:cTn>
                              </p:par>
                              <p:par>
                                <p:cTn id="1174" presetID="53" presetClass="entr" presetSubtype="16" fill="hold" grpId="0" nodeType="withEffect">
                                  <p:stCondLst>
                                    <p:cond delay="0"/>
                                  </p:stCondLst>
                                  <p:childTnLst>
                                    <p:set>
                                      <p:cBhvr>
                                        <p:cTn id="1175" dur="1" fill="hold">
                                          <p:stCondLst>
                                            <p:cond delay="0"/>
                                          </p:stCondLst>
                                        </p:cTn>
                                        <p:tgtEl>
                                          <p:spTgt spid="333"/>
                                        </p:tgtEl>
                                        <p:attrNameLst>
                                          <p:attrName>style.visibility</p:attrName>
                                        </p:attrNameLst>
                                      </p:cBhvr>
                                      <p:to>
                                        <p:strVal val="visible"/>
                                      </p:to>
                                    </p:set>
                                    <p:anim calcmode="lin" valueType="num">
                                      <p:cBhvr>
                                        <p:cTn id="1176" dur="500" fill="hold"/>
                                        <p:tgtEl>
                                          <p:spTgt spid="333"/>
                                        </p:tgtEl>
                                        <p:attrNameLst>
                                          <p:attrName>ppt_w</p:attrName>
                                        </p:attrNameLst>
                                      </p:cBhvr>
                                      <p:tavLst>
                                        <p:tav tm="0">
                                          <p:val>
                                            <p:fltVal val="0"/>
                                          </p:val>
                                        </p:tav>
                                        <p:tav tm="100000">
                                          <p:val>
                                            <p:strVal val="#ppt_w"/>
                                          </p:val>
                                        </p:tav>
                                      </p:tavLst>
                                    </p:anim>
                                    <p:anim calcmode="lin" valueType="num">
                                      <p:cBhvr>
                                        <p:cTn id="1177" dur="500" fill="hold"/>
                                        <p:tgtEl>
                                          <p:spTgt spid="333"/>
                                        </p:tgtEl>
                                        <p:attrNameLst>
                                          <p:attrName>ppt_h</p:attrName>
                                        </p:attrNameLst>
                                      </p:cBhvr>
                                      <p:tavLst>
                                        <p:tav tm="0">
                                          <p:val>
                                            <p:fltVal val="0"/>
                                          </p:val>
                                        </p:tav>
                                        <p:tav tm="100000">
                                          <p:val>
                                            <p:strVal val="#ppt_h"/>
                                          </p:val>
                                        </p:tav>
                                      </p:tavLst>
                                    </p:anim>
                                    <p:animEffect transition="in" filter="fade">
                                      <p:cBhvr>
                                        <p:cTn id="1178" dur="500"/>
                                        <p:tgtEl>
                                          <p:spTgt spid="333"/>
                                        </p:tgtEl>
                                      </p:cBhvr>
                                    </p:animEffect>
                                  </p:childTnLst>
                                </p:cTn>
                              </p:par>
                              <p:par>
                                <p:cTn id="1179" presetID="53" presetClass="entr" presetSubtype="16" fill="hold" grpId="0" nodeType="withEffect">
                                  <p:stCondLst>
                                    <p:cond delay="0"/>
                                  </p:stCondLst>
                                  <p:childTnLst>
                                    <p:set>
                                      <p:cBhvr>
                                        <p:cTn id="1180" dur="1" fill="hold">
                                          <p:stCondLst>
                                            <p:cond delay="0"/>
                                          </p:stCondLst>
                                        </p:cTn>
                                        <p:tgtEl>
                                          <p:spTgt spid="334"/>
                                        </p:tgtEl>
                                        <p:attrNameLst>
                                          <p:attrName>style.visibility</p:attrName>
                                        </p:attrNameLst>
                                      </p:cBhvr>
                                      <p:to>
                                        <p:strVal val="visible"/>
                                      </p:to>
                                    </p:set>
                                    <p:anim calcmode="lin" valueType="num">
                                      <p:cBhvr>
                                        <p:cTn id="1181" dur="500" fill="hold"/>
                                        <p:tgtEl>
                                          <p:spTgt spid="334"/>
                                        </p:tgtEl>
                                        <p:attrNameLst>
                                          <p:attrName>ppt_w</p:attrName>
                                        </p:attrNameLst>
                                      </p:cBhvr>
                                      <p:tavLst>
                                        <p:tav tm="0">
                                          <p:val>
                                            <p:fltVal val="0"/>
                                          </p:val>
                                        </p:tav>
                                        <p:tav tm="100000">
                                          <p:val>
                                            <p:strVal val="#ppt_w"/>
                                          </p:val>
                                        </p:tav>
                                      </p:tavLst>
                                    </p:anim>
                                    <p:anim calcmode="lin" valueType="num">
                                      <p:cBhvr>
                                        <p:cTn id="1182" dur="500" fill="hold"/>
                                        <p:tgtEl>
                                          <p:spTgt spid="334"/>
                                        </p:tgtEl>
                                        <p:attrNameLst>
                                          <p:attrName>ppt_h</p:attrName>
                                        </p:attrNameLst>
                                      </p:cBhvr>
                                      <p:tavLst>
                                        <p:tav tm="0">
                                          <p:val>
                                            <p:fltVal val="0"/>
                                          </p:val>
                                        </p:tav>
                                        <p:tav tm="100000">
                                          <p:val>
                                            <p:strVal val="#ppt_h"/>
                                          </p:val>
                                        </p:tav>
                                      </p:tavLst>
                                    </p:anim>
                                    <p:animEffect transition="in" filter="fade">
                                      <p:cBhvr>
                                        <p:cTn id="1183" dur="500"/>
                                        <p:tgtEl>
                                          <p:spTgt spid="334"/>
                                        </p:tgtEl>
                                      </p:cBhvr>
                                    </p:animEffect>
                                  </p:childTnLst>
                                </p:cTn>
                              </p:par>
                              <p:par>
                                <p:cTn id="1184" presetID="53" presetClass="entr" presetSubtype="16" fill="hold" grpId="0" nodeType="withEffect">
                                  <p:stCondLst>
                                    <p:cond delay="0"/>
                                  </p:stCondLst>
                                  <p:childTnLst>
                                    <p:set>
                                      <p:cBhvr>
                                        <p:cTn id="1185" dur="1" fill="hold">
                                          <p:stCondLst>
                                            <p:cond delay="0"/>
                                          </p:stCondLst>
                                        </p:cTn>
                                        <p:tgtEl>
                                          <p:spTgt spid="335"/>
                                        </p:tgtEl>
                                        <p:attrNameLst>
                                          <p:attrName>style.visibility</p:attrName>
                                        </p:attrNameLst>
                                      </p:cBhvr>
                                      <p:to>
                                        <p:strVal val="visible"/>
                                      </p:to>
                                    </p:set>
                                    <p:anim calcmode="lin" valueType="num">
                                      <p:cBhvr>
                                        <p:cTn id="1186" dur="500" fill="hold"/>
                                        <p:tgtEl>
                                          <p:spTgt spid="335"/>
                                        </p:tgtEl>
                                        <p:attrNameLst>
                                          <p:attrName>ppt_w</p:attrName>
                                        </p:attrNameLst>
                                      </p:cBhvr>
                                      <p:tavLst>
                                        <p:tav tm="0">
                                          <p:val>
                                            <p:fltVal val="0"/>
                                          </p:val>
                                        </p:tav>
                                        <p:tav tm="100000">
                                          <p:val>
                                            <p:strVal val="#ppt_w"/>
                                          </p:val>
                                        </p:tav>
                                      </p:tavLst>
                                    </p:anim>
                                    <p:anim calcmode="lin" valueType="num">
                                      <p:cBhvr>
                                        <p:cTn id="1187" dur="500" fill="hold"/>
                                        <p:tgtEl>
                                          <p:spTgt spid="335"/>
                                        </p:tgtEl>
                                        <p:attrNameLst>
                                          <p:attrName>ppt_h</p:attrName>
                                        </p:attrNameLst>
                                      </p:cBhvr>
                                      <p:tavLst>
                                        <p:tav tm="0">
                                          <p:val>
                                            <p:fltVal val="0"/>
                                          </p:val>
                                        </p:tav>
                                        <p:tav tm="100000">
                                          <p:val>
                                            <p:strVal val="#ppt_h"/>
                                          </p:val>
                                        </p:tav>
                                      </p:tavLst>
                                    </p:anim>
                                    <p:animEffect transition="in" filter="fade">
                                      <p:cBhvr>
                                        <p:cTn id="1188" dur="500"/>
                                        <p:tgtEl>
                                          <p:spTgt spid="335"/>
                                        </p:tgtEl>
                                      </p:cBhvr>
                                    </p:animEffect>
                                  </p:childTnLst>
                                </p:cTn>
                              </p:par>
                              <p:par>
                                <p:cTn id="1189" presetID="53" presetClass="entr" presetSubtype="16" fill="hold" grpId="0" nodeType="withEffect">
                                  <p:stCondLst>
                                    <p:cond delay="0"/>
                                  </p:stCondLst>
                                  <p:childTnLst>
                                    <p:set>
                                      <p:cBhvr>
                                        <p:cTn id="1190" dur="1" fill="hold">
                                          <p:stCondLst>
                                            <p:cond delay="0"/>
                                          </p:stCondLst>
                                        </p:cTn>
                                        <p:tgtEl>
                                          <p:spTgt spid="336"/>
                                        </p:tgtEl>
                                        <p:attrNameLst>
                                          <p:attrName>style.visibility</p:attrName>
                                        </p:attrNameLst>
                                      </p:cBhvr>
                                      <p:to>
                                        <p:strVal val="visible"/>
                                      </p:to>
                                    </p:set>
                                    <p:anim calcmode="lin" valueType="num">
                                      <p:cBhvr>
                                        <p:cTn id="1191" dur="500" fill="hold"/>
                                        <p:tgtEl>
                                          <p:spTgt spid="336"/>
                                        </p:tgtEl>
                                        <p:attrNameLst>
                                          <p:attrName>ppt_w</p:attrName>
                                        </p:attrNameLst>
                                      </p:cBhvr>
                                      <p:tavLst>
                                        <p:tav tm="0">
                                          <p:val>
                                            <p:fltVal val="0"/>
                                          </p:val>
                                        </p:tav>
                                        <p:tav tm="100000">
                                          <p:val>
                                            <p:strVal val="#ppt_w"/>
                                          </p:val>
                                        </p:tav>
                                      </p:tavLst>
                                    </p:anim>
                                    <p:anim calcmode="lin" valueType="num">
                                      <p:cBhvr>
                                        <p:cTn id="1192" dur="500" fill="hold"/>
                                        <p:tgtEl>
                                          <p:spTgt spid="336"/>
                                        </p:tgtEl>
                                        <p:attrNameLst>
                                          <p:attrName>ppt_h</p:attrName>
                                        </p:attrNameLst>
                                      </p:cBhvr>
                                      <p:tavLst>
                                        <p:tav tm="0">
                                          <p:val>
                                            <p:fltVal val="0"/>
                                          </p:val>
                                        </p:tav>
                                        <p:tav tm="100000">
                                          <p:val>
                                            <p:strVal val="#ppt_h"/>
                                          </p:val>
                                        </p:tav>
                                      </p:tavLst>
                                    </p:anim>
                                    <p:animEffect transition="in" filter="fade">
                                      <p:cBhvr>
                                        <p:cTn id="1193" dur="500"/>
                                        <p:tgtEl>
                                          <p:spTgt spid="336"/>
                                        </p:tgtEl>
                                      </p:cBhvr>
                                    </p:animEffect>
                                  </p:childTnLst>
                                </p:cTn>
                              </p:par>
                              <p:par>
                                <p:cTn id="1194" presetID="53" presetClass="entr" presetSubtype="16" fill="hold" grpId="0" nodeType="withEffect">
                                  <p:stCondLst>
                                    <p:cond delay="0"/>
                                  </p:stCondLst>
                                  <p:childTnLst>
                                    <p:set>
                                      <p:cBhvr>
                                        <p:cTn id="1195" dur="1" fill="hold">
                                          <p:stCondLst>
                                            <p:cond delay="0"/>
                                          </p:stCondLst>
                                        </p:cTn>
                                        <p:tgtEl>
                                          <p:spTgt spid="337"/>
                                        </p:tgtEl>
                                        <p:attrNameLst>
                                          <p:attrName>style.visibility</p:attrName>
                                        </p:attrNameLst>
                                      </p:cBhvr>
                                      <p:to>
                                        <p:strVal val="visible"/>
                                      </p:to>
                                    </p:set>
                                    <p:anim calcmode="lin" valueType="num">
                                      <p:cBhvr>
                                        <p:cTn id="1196" dur="500" fill="hold"/>
                                        <p:tgtEl>
                                          <p:spTgt spid="337"/>
                                        </p:tgtEl>
                                        <p:attrNameLst>
                                          <p:attrName>ppt_w</p:attrName>
                                        </p:attrNameLst>
                                      </p:cBhvr>
                                      <p:tavLst>
                                        <p:tav tm="0">
                                          <p:val>
                                            <p:fltVal val="0"/>
                                          </p:val>
                                        </p:tav>
                                        <p:tav tm="100000">
                                          <p:val>
                                            <p:strVal val="#ppt_w"/>
                                          </p:val>
                                        </p:tav>
                                      </p:tavLst>
                                    </p:anim>
                                    <p:anim calcmode="lin" valueType="num">
                                      <p:cBhvr>
                                        <p:cTn id="1197" dur="500" fill="hold"/>
                                        <p:tgtEl>
                                          <p:spTgt spid="337"/>
                                        </p:tgtEl>
                                        <p:attrNameLst>
                                          <p:attrName>ppt_h</p:attrName>
                                        </p:attrNameLst>
                                      </p:cBhvr>
                                      <p:tavLst>
                                        <p:tav tm="0">
                                          <p:val>
                                            <p:fltVal val="0"/>
                                          </p:val>
                                        </p:tav>
                                        <p:tav tm="100000">
                                          <p:val>
                                            <p:strVal val="#ppt_h"/>
                                          </p:val>
                                        </p:tav>
                                      </p:tavLst>
                                    </p:anim>
                                    <p:animEffect transition="in" filter="fade">
                                      <p:cBhvr>
                                        <p:cTn id="1198" dur="500"/>
                                        <p:tgtEl>
                                          <p:spTgt spid="337"/>
                                        </p:tgtEl>
                                      </p:cBhvr>
                                    </p:animEffect>
                                  </p:childTnLst>
                                </p:cTn>
                              </p:par>
                              <p:par>
                                <p:cTn id="1199" presetID="53" presetClass="entr" presetSubtype="16" fill="hold" grpId="0" nodeType="withEffect">
                                  <p:stCondLst>
                                    <p:cond delay="0"/>
                                  </p:stCondLst>
                                  <p:childTnLst>
                                    <p:set>
                                      <p:cBhvr>
                                        <p:cTn id="1200" dur="1" fill="hold">
                                          <p:stCondLst>
                                            <p:cond delay="0"/>
                                          </p:stCondLst>
                                        </p:cTn>
                                        <p:tgtEl>
                                          <p:spTgt spid="338"/>
                                        </p:tgtEl>
                                        <p:attrNameLst>
                                          <p:attrName>style.visibility</p:attrName>
                                        </p:attrNameLst>
                                      </p:cBhvr>
                                      <p:to>
                                        <p:strVal val="visible"/>
                                      </p:to>
                                    </p:set>
                                    <p:anim calcmode="lin" valueType="num">
                                      <p:cBhvr>
                                        <p:cTn id="1201" dur="500" fill="hold"/>
                                        <p:tgtEl>
                                          <p:spTgt spid="338"/>
                                        </p:tgtEl>
                                        <p:attrNameLst>
                                          <p:attrName>ppt_w</p:attrName>
                                        </p:attrNameLst>
                                      </p:cBhvr>
                                      <p:tavLst>
                                        <p:tav tm="0">
                                          <p:val>
                                            <p:fltVal val="0"/>
                                          </p:val>
                                        </p:tav>
                                        <p:tav tm="100000">
                                          <p:val>
                                            <p:strVal val="#ppt_w"/>
                                          </p:val>
                                        </p:tav>
                                      </p:tavLst>
                                    </p:anim>
                                    <p:anim calcmode="lin" valueType="num">
                                      <p:cBhvr>
                                        <p:cTn id="1202" dur="500" fill="hold"/>
                                        <p:tgtEl>
                                          <p:spTgt spid="338"/>
                                        </p:tgtEl>
                                        <p:attrNameLst>
                                          <p:attrName>ppt_h</p:attrName>
                                        </p:attrNameLst>
                                      </p:cBhvr>
                                      <p:tavLst>
                                        <p:tav tm="0">
                                          <p:val>
                                            <p:fltVal val="0"/>
                                          </p:val>
                                        </p:tav>
                                        <p:tav tm="100000">
                                          <p:val>
                                            <p:strVal val="#ppt_h"/>
                                          </p:val>
                                        </p:tav>
                                      </p:tavLst>
                                    </p:anim>
                                    <p:animEffect transition="in" filter="fade">
                                      <p:cBhvr>
                                        <p:cTn id="1203" dur="500"/>
                                        <p:tgtEl>
                                          <p:spTgt spid="338"/>
                                        </p:tgtEl>
                                      </p:cBhvr>
                                    </p:animEffect>
                                  </p:childTnLst>
                                </p:cTn>
                              </p:par>
                              <p:par>
                                <p:cTn id="1204" presetID="53" presetClass="entr" presetSubtype="16" fill="hold" grpId="0" nodeType="withEffect">
                                  <p:stCondLst>
                                    <p:cond delay="0"/>
                                  </p:stCondLst>
                                  <p:childTnLst>
                                    <p:set>
                                      <p:cBhvr>
                                        <p:cTn id="1205" dur="1" fill="hold">
                                          <p:stCondLst>
                                            <p:cond delay="0"/>
                                          </p:stCondLst>
                                        </p:cTn>
                                        <p:tgtEl>
                                          <p:spTgt spid="339"/>
                                        </p:tgtEl>
                                        <p:attrNameLst>
                                          <p:attrName>style.visibility</p:attrName>
                                        </p:attrNameLst>
                                      </p:cBhvr>
                                      <p:to>
                                        <p:strVal val="visible"/>
                                      </p:to>
                                    </p:set>
                                    <p:anim calcmode="lin" valueType="num">
                                      <p:cBhvr>
                                        <p:cTn id="1206" dur="500" fill="hold"/>
                                        <p:tgtEl>
                                          <p:spTgt spid="339"/>
                                        </p:tgtEl>
                                        <p:attrNameLst>
                                          <p:attrName>ppt_w</p:attrName>
                                        </p:attrNameLst>
                                      </p:cBhvr>
                                      <p:tavLst>
                                        <p:tav tm="0">
                                          <p:val>
                                            <p:fltVal val="0"/>
                                          </p:val>
                                        </p:tav>
                                        <p:tav tm="100000">
                                          <p:val>
                                            <p:strVal val="#ppt_w"/>
                                          </p:val>
                                        </p:tav>
                                      </p:tavLst>
                                    </p:anim>
                                    <p:anim calcmode="lin" valueType="num">
                                      <p:cBhvr>
                                        <p:cTn id="1207" dur="500" fill="hold"/>
                                        <p:tgtEl>
                                          <p:spTgt spid="339"/>
                                        </p:tgtEl>
                                        <p:attrNameLst>
                                          <p:attrName>ppt_h</p:attrName>
                                        </p:attrNameLst>
                                      </p:cBhvr>
                                      <p:tavLst>
                                        <p:tav tm="0">
                                          <p:val>
                                            <p:fltVal val="0"/>
                                          </p:val>
                                        </p:tav>
                                        <p:tav tm="100000">
                                          <p:val>
                                            <p:strVal val="#ppt_h"/>
                                          </p:val>
                                        </p:tav>
                                      </p:tavLst>
                                    </p:anim>
                                    <p:animEffect transition="in" filter="fade">
                                      <p:cBhvr>
                                        <p:cTn id="1208" dur="500"/>
                                        <p:tgtEl>
                                          <p:spTgt spid="339"/>
                                        </p:tgtEl>
                                      </p:cBhvr>
                                    </p:animEffect>
                                  </p:childTnLst>
                                </p:cTn>
                              </p:par>
                              <p:par>
                                <p:cTn id="1209" presetID="53" presetClass="entr" presetSubtype="16" fill="hold" grpId="0" nodeType="withEffect">
                                  <p:stCondLst>
                                    <p:cond delay="0"/>
                                  </p:stCondLst>
                                  <p:childTnLst>
                                    <p:set>
                                      <p:cBhvr>
                                        <p:cTn id="1210" dur="1" fill="hold">
                                          <p:stCondLst>
                                            <p:cond delay="0"/>
                                          </p:stCondLst>
                                        </p:cTn>
                                        <p:tgtEl>
                                          <p:spTgt spid="340"/>
                                        </p:tgtEl>
                                        <p:attrNameLst>
                                          <p:attrName>style.visibility</p:attrName>
                                        </p:attrNameLst>
                                      </p:cBhvr>
                                      <p:to>
                                        <p:strVal val="visible"/>
                                      </p:to>
                                    </p:set>
                                    <p:anim calcmode="lin" valueType="num">
                                      <p:cBhvr>
                                        <p:cTn id="1211" dur="500" fill="hold"/>
                                        <p:tgtEl>
                                          <p:spTgt spid="340"/>
                                        </p:tgtEl>
                                        <p:attrNameLst>
                                          <p:attrName>ppt_w</p:attrName>
                                        </p:attrNameLst>
                                      </p:cBhvr>
                                      <p:tavLst>
                                        <p:tav tm="0">
                                          <p:val>
                                            <p:fltVal val="0"/>
                                          </p:val>
                                        </p:tav>
                                        <p:tav tm="100000">
                                          <p:val>
                                            <p:strVal val="#ppt_w"/>
                                          </p:val>
                                        </p:tav>
                                      </p:tavLst>
                                    </p:anim>
                                    <p:anim calcmode="lin" valueType="num">
                                      <p:cBhvr>
                                        <p:cTn id="1212" dur="500" fill="hold"/>
                                        <p:tgtEl>
                                          <p:spTgt spid="340"/>
                                        </p:tgtEl>
                                        <p:attrNameLst>
                                          <p:attrName>ppt_h</p:attrName>
                                        </p:attrNameLst>
                                      </p:cBhvr>
                                      <p:tavLst>
                                        <p:tav tm="0">
                                          <p:val>
                                            <p:fltVal val="0"/>
                                          </p:val>
                                        </p:tav>
                                        <p:tav tm="100000">
                                          <p:val>
                                            <p:strVal val="#ppt_h"/>
                                          </p:val>
                                        </p:tav>
                                      </p:tavLst>
                                    </p:anim>
                                    <p:animEffect transition="in" filter="fade">
                                      <p:cBhvr>
                                        <p:cTn id="1213" dur="500"/>
                                        <p:tgtEl>
                                          <p:spTgt spid="340"/>
                                        </p:tgtEl>
                                      </p:cBhvr>
                                    </p:animEffect>
                                  </p:childTnLst>
                                </p:cTn>
                              </p:par>
                              <p:par>
                                <p:cTn id="1214" presetID="53" presetClass="entr" presetSubtype="16" fill="hold" grpId="0" nodeType="withEffect">
                                  <p:stCondLst>
                                    <p:cond delay="0"/>
                                  </p:stCondLst>
                                  <p:childTnLst>
                                    <p:set>
                                      <p:cBhvr>
                                        <p:cTn id="1215" dur="1" fill="hold">
                                          <p:stCondLst>
                                            <p:cond delay="0"/>
                                          </p:stCondLst>
                                        </p:cTn>
                                        <p:tgtEl>
                                          <p:spTgt spid="341"/>
                                        </p:tgtEl>
                                        <p:attrNameLst>
                                          <p:attrName>style.visibility</p:attrName>
                                        </p:attrNameLst>
                                      </p:cBhvr>
                                      <p:to>
                                        <p:strVal val="visible"/>
                                      </p:to>
                                    </p:set>
                                    <p:anim calcmode="lin" valueType="num">
                                      <p:cBhvr>
                                        <p:cTn id="1216" dur="500" fill="hold"/>
                                        <p:tgtEl>
                                          <p:spTgt spid="341"/>
                                        </p:tgtEl>
                                        <p:attrNameLst>
                                          <p:attrName>ppt_w</p:attrName>
                                        </p:attrNameLst>
                                      </p:cBhvr>
                                      <p:tavLst>
                                        <p:tav tm="0">
                                          <p:val>
                                            <p:fltVal val="0"/>
                                          </p:val>
                                        </p:tav>
                                        <p:tav tm="100000">
                                          <p:val>
                                            <p:strVal val="#ppt_w"/>
                                          </p:val>
                                        </p:tav>
                                      </p:tavLst>
                                    </p:anim>
                                    <p:anim calcmode="lin" valueType="num">
                                      <p:cBhvr>
                                        <p:cTn id="1217" dur="500" fill="hold"/>
                                        <p:tgtEl>
                                          <p:spTgt spid="341"/>
                                        </p:tgtEl>
                                        <p:attrNameLst>
                                          <p:attrName>ppt_h</p:attrName>
                                        </p:attrNameLst>
                                      </p:cBhvr>
                                      <p:tavLst>
                                        <p:tav tm="0">
                                          <p:val>
                                            <p:fltVal val="0"/>
                                          </p:val>
                                        </p:tav>
                                        <p:tav tm="100000">
                                          <p:val>
                                            <p:strVal val="#ppt_h"/>
                                          </p:val>
                                        </p:tav>
                                      </p:tavLst>
                                    </p:anim>
                                    <p:animEffect transition="in" filter="fade">
                                      <p:cBhvr>
                                        <p:cTn id="1218" dur="500"/>
                                        <p:tgtEl>
                                          <p:spTgt spid="341"/>
                                        </p:tgtEl>
                                      </p:cBhvr>
                                    </p:animEffect>
                                  </p:childTnLst>
                                </p:cTn>
                              </p:par>
                              <p:par>
                                <p:cTn id="1219" presetID="53" presetClass="entr" presetSubtype="16" fill="hold" grpId="0" nodeType="withEffect">
                                  <p:stCondLst>
                                    <p:cond delay="0"/>
                                  </p:stCondLst>
                                  <p:childTnLst>
                                    <p:set>
                                      <p:cBhvr>
                                        <p:cTn id="1220" dur="1" fill="hold">
                                          <p:stCondLst>
                                            <p:cond delay="0"/>
                                          </p:stCondLst>
                                        </p:cTn>
                                        <p:tgtEl>
                                          <p:spTgt spid="342"/>
                                        </p:tgtEl>
                                        <p:attrNameLst>
                                          <p:attrName>style.visibility</p:attrName>
                                        </p:attrNameLst>
                                      </p:cBhvr>
                                      <p:to>
                                        <p:strVal val="visible"/>
                                      </p:to>
                                    </p:set>
                                    <p:anim calcmode="lin" valueType="num">
                                      <p:cBhvr>
                                        <p:cTn id="1221" dur="500" fill="hold"/>
                                        <p:tgtEl>
                                          <p:spTgt spid="342"/>
                                        </p:tgtEl>
                                        <p:attrNameLst>
                                          <p:attrName>ppt_w</p:attrName>
                                        </p:attrNameLst>
                                      </p:cBhvr>
                                      <p:tavLst>
                                        <p:tav tm="0">
                                          <p:val>
                                            <p:fltVal val="0"/>
                                          </p:val>
                                        </p:tav>
                                        <p:tav tm="100000">
                                          <p:val>
                                            <p:strVal val="#ppt_w"/>
                                          </p:val>
                                        </p:tav>
                                      </p:tavLst>
                                    </p:anim>
                                    <p:anim calcmode="lin" valueType="num">
                                      <p:cBhvr>
                                        <p:cTn id="1222" dur="500" fill="hold"/>
                                        <p:tgtEl>
                                          <p:spTgt spid="342"/>
                                        </p:tgtEl>
                                        <p:attrNameLst>
                                          <p:attrName>ppt_h</p:attrName>
                                        </p:attrNameLst>
                                      </p:cBhvr>
                                      <p:tavLst>
                                        <p:tav tm="0">
                                          <p:val>
                                            <p:fltVal val="0"/>
                                          </p:val>
                                        </p:tav>
                                        <p:tav tm="100000">
                                          <p:val>
                                            <p:strVal val="#ppt_h"/>
                                          </p:val>
                                        </p:tav>
                                      </p:tavLst>
                                    </p:anim>
                                    <p:animEffect transition="in" filter="fade">
                                      <p:cBhvr>
                                        <p:cTn id="1223" dur="500"/>
                                        <p:tgtEl>
                                          <p:spTgt spid="342"/>
                                        </p:tgtEl>
                                      </p:cBhvr>
                                    </p:animEffect>
                                  </p:childTnLst>
                                </p:cTn>
                              </p:par>
                              <p:par>
                                <p:cTn id="1224" presetID="53" presetClass="entr" presetSubtype="16" fill="hold" grpId="0" nodeType="withEffect">
                                  <p:stCondLst>
                                    <p:cond delay="0"/>
                                  </p:stCondLst>
                                  <p:childTnLst>
                                    <p:set>
                                      <p:cBhvr>
                                        <p:cTn id="1225" dur="1" fill="hold">
                                          <p:stCondLst>
                                            <p:cond delay="0"/>
                                          </p:stCondLst>
                                        </p:cTn>
                                        <p:tgtEl>
                                          <p:spTgt spid="343"/>
                                        </p:tgtEl>
                                        <p:attrNameLst>
                                          <p:attrName>style.visibility</p:attrName>
                                        </p:attrNameLst>
                                      </p:cBhvr>
                                      <p:to>
                                        <p:strVal val="visible"/>
                                      </p:to>
                                    </p:set>
                                    <p:anim calcmode="lin" valueType="num">
                                      <p:cBhvr>
                                        <p:cTn id="1226" dur="500" fill="hold"/>
                                        <p:tgtEl>
                                          <p:spTgt spid="343"/>
                                        </p:tgtEl>
                                        <p:attrNameLst>
                                          <p:attrName>ppt_w</p:attrName>
                                        </p:attrNameLst>
                                      </p:cBhvr>
                                      <p:tavLst>
                                        <p:tav tm="0">
                                          <p:val>
                                            <p:fltVal val="0"/>
                                          </p:val>
                                        </p:tav>
                                        <p:tav tm="100000">
                                          <p:val>
                                            <p:strVal val="#ppt_w"/>
                                          </p:val>
                                        </p:tav>
                                      </p:tavLst>
                                    </p:anim>
                                    <p:anim calcmode="lin" valueType="num">
                                      <p:cBhvr>
                                        <p:cTn id="1227" dur="500" fill="hold"/>
                                        <p:tgtEl>
                                          <p:spTgt spid="343"/>
                                        </p:tgtEl>
                                        <p:attrNameLst>
                                          <p:attrName>ppt_h</p:attrName>
                                        </p:attrNameLst>
                                      </p:cBhvr>
                                      <p:tavLst>
                                        <p:tav tm="0">
                                          <p:val>
                                            <p:fltVal val="0"/>
                                          </p:val>
                                        </p:tav>
                                        <p:tav tm="100000">
                                          <p:val>
                                            <p:strVal val="#ppt_h"/>
                                          </p:val>
                                        </p:tav>
                                      </p:tavLst>
                                    </p:anim>
                                    <p:animEffect transition="in" filter="fade">
                                      <p:cBhvr>
                                        <p:cTn id="1228" dur="500"/>
                                        <p:tgtEl>
                                          <p:spTgt spid="343"/>
                                        </p:tgtEl>
                                      </p:cBhvr>
                                    </p:animEffect>
                                  </p:childTnLst>
                                </p:cTn>
                              </p:par>
                              <p:par>
                                <p:cTn id="1229" presetID="53" presetClass="entr" presetSubtype="16" fill="hold" grpId="0" nodeType="withEffect">
                                  <p:stCondLst>
                                    <p:cond delay="0"/>
                                  </p:stCondLst>
                                  <p:childTnLst>
                                    <p:set>
                                      <p:cBhvr>
                                        <p:cTn id="1230" dur="1" fill="hold">
                                          <p:stCondLst>
                                            <p:cond delay="0"/>
                                          </p:stCondLst>
                                        </p:cTn>
                                        <p:tgtEl>
                                          <p:spTgt spid="344"/>
                                        </p:tgtEl>
                                        <p:attrNameLst>
                                          <p:attrName>style.visibility</p:attrName>
                                        </p:attrNameLst>
                                      </p:cBhvr>
                                      <p:to>
                                        <p:strVal val="visible"/>
                                      </p:to>
                                    </p:set>
                                    <p:anim calcmode="lin" valueType="num">
                                      <p:cBhvr>
                                        <p:cTn id="1231" dur="500" fill="hold"/>
                                        <p:tgtEl>
                                          <p:spTgt spid="344"/>
                                        </p:tgtEl>
                                        <p:attrNameLst>
                                          <p:attrName>ppt_w</p:attrName>
                                        </p:attrNameLst>
                                      </p:cBhvr>
                                      <p:tavLst>
                                        <p:tav tm="0">
                                          <p:val>
                                            <p:fltVal val="0"/>
                                          </p:val>
                                        </p:tav>
                                        <p:tav tm="100000">
                                          <p:val>
                                            <p:strVal val="#ppt_w"/>
                                          </p:val>
                                        </p:tav>
                                      </p:tavLst>
                                    </p:anim>
                                    <p:anim calcmode="lin" valueType="num">
                                      <p:cBhvr>
                                        <p:cTn id="1232" dur="500" fill="hold"/>
                                        <p:tgtEl>
                                          <p:spTgt spid="344"/>
                                        </p:tgtEl>
                                        <p:attrNameLst>
                                          <p:attrName>ppt_h</p:attrName>
                                        </p:attrNameLst>
                                      </p:cBhvr>
                                      <p:tavLst>
                                        <p:tav tm="0">
                                          <p:val>
                                            <p:fltVal val="0"/>
                                          </p:val>
                                        </p:tav>
                                        <p:tav tm="100000">
                                          <p:val>
                                            <p:strVal val="#ppt_h"/>
                                          </p:val>
                                        </p:tav>
                                      </p:tavLst>
                                    </p:anim>
                                    <p:animEffect transition="in" filter="fade">
                                      <p:cBhvr>
                                        <p:cTn id="1233" dur="500"/>
                                        <p:tgtEl>
                                          <p:spTgt spid="344"/>
                                        </p:tgtEl>
                                      </p:cBhvr>
                                    </p:animEffect>
                                  </p:childTnLst>
                                </p:cTn>
                              </p:par>
                              <p:par>
                                <p:cTn id="1234" presetID="53" presetClass="entr" presetSubtype="16" fill="hold" grpId="0" nodeType="withEffect">
                                  <p:stCondLst>
                                    <p:cond delay="0"/>
                                  </p:stCondLst>
                                  <p:childTnLst>
                                    <p:set>
                                      <p:cBhvr>
                                        <p:cTn id="1235" dur="1" fill="hold">
                                          <p:stCondLst>
                                            <p:cond delay="0"/>
                                          </p:stCondLst>
                                        </p:cTn>
                                        <p:tgtEl>
                                          <p:spTgt spid="345"/>
                                        </p:tgtEl>
                                        <p:attrNameLst>
                                          <p:attrName>style.visibility</p:attrName>
                                        </p:attrNameLst>
                                      </p:cBhvr>
                                      <p:to>
                                        <p:strVal val="visible"/>
                                      </p:to>
                                    </p:set>
                                    <p:anim calcmode="lin" valueType="num">
                                      <p:cBhvr>
                                        <p:cTn id="1236" dur="500" fill="hold"/>
                                        <p:tgtEl>
                                          <p:spTgt spid="345"/>
                                        </p:tgtEl>
                                        <p:attrNameLst>
                                          <p:attrName>ppt_w</p:attrName>
                                        </p:attrNameLst>
                                      </p:cBhvr>
                                      <p:tavLst>
                                        <p:tav tm="0">
                                          <p:val>
                                            <p:fltVal val="0"/>
                                          </p:val>
                                        </p:tav>
                                        <p:tav tm="100000">
                                          <p:val>
                                            <p:strVal val="#ppt_w"/>
                                          </p:val>
                                        </p:tav>
                                      </p:tavLst>
                                    </p:anim>
                                    <p:anim calcmode="lin" valueType="num">
                                      <p:cBhvr>
                                        <p:cTn id="1237" dur="500" fill="hold"/>
                                        <p:tgtEl>
                                          <p:spTgt spid="345"/>
                                        </p:tgtEl>
                                        <p:attrNameLst>
                                          <p:attrName>ppt_h</p:attrName>
                                        </p:attrNameLst>
                                      </p:cBhvr>
                                      <p:tavLst>
                                        <p:tav tm="0">
                                          <p:val>
                                            <p:fltVal val="0"/>
                                          </p:val>
                                        </p:tav>
                                        <p:tav tm="100000">
                                          <p:val>
                                            <p:strVal val="#ppt_h"/>
                                          </p:val>
                                        </p:tav>
                                      </p:tavLst>
                                    </p:anim>
                                    <p:animEffect transition="in" filter="fade">
                                      <p:cBhvr>
                                        <p:cTn id="1238" dur="500"/>
                                        <p:tgtEl>
                                          <p:spTgt spid="345"/>
                                        </p:tgtEl>
                                      </p:cBhvr>
                                    </p:animEffect>
                                  </p:childTnLst>
                                </p:cTn>
                              </p:par>
                              <p:par>
                                <p:cTn id="1239" presetID="53" presetClass="entr" presetSubtype="16" fill="hold" grpId="0" nodeType="withEffect">
                                  <p:stCondLst>
                                    <p:cond delay="0"/>
                                  </p:stCondLst>
                                  <p:childTnLst>
                                    <p:set>
                                      <p:cBhvr>
                                        <p:cTn id="1240" dur="1" fill="hold">
                                          <p:stCondLst>
                                            <p:cond delay="0"/>
                                          </p:stCondLst>
                                        </p:cTn>
                                        <p:tgtEl>
                                          <p:spTgt spid="346"/>
                                        </p:tgtEl>
                                        <p:attrNameLst>
                                          <p:attrName>style.visibility</p:attrName>
                                        </p:attrNameLst>
                                      </p:cBhvr>
                                      <p:to>
                                        <p:strVal val="visible"/>
                                      </p:to>
                                    </p:set>
                                    <p:anim calcmode="lin" valueType="num">
                                      <p:cBhvr>
                                        <p:cTn id="1241" dur="500" fill="hold"/>
                                        <p:tgtEl>
                                          <p:spTgt spid="346"/>
                                        </p:tgtEl>
                                        <p:attrNameLst>
                                          <p:attrName>ppt_w</p:attrName>
                                        </p:attrNameLst>
                                      </p:cBhvr>
                                      <p:tavLst>
                                        <p:tav tm="0">
                                          <p:val>
                                            <p:fltVal val="0"/>
                                          </p:val>
                                        </p:tav>
                                        <p:tav tm="100000">
                                          <p:val>
                                            <p:strVal val="#ppt_w"/>
                                          </p:val>
                                        </p:tav>
                                      </p:tavLst>
                                    </p:anim>
                                    <p:anim calcmode="lin" valueType="num">
                                      <p:cBhvr>
                                        <p:cTn id="1242" dur="500" fill="hold"/>
                                        <p:tgtEl>
                                          <p:spTgt spid="346"/>
                                        </p:tgtEl>
                                        <p:attrNameLst>
                                          <p:attrName>ppt_h</p:attrName>
                                        </p:attrNameLst>
                                      </p:cBhvr>
                                      <p:tavLst>
                                        <p:tav tm="0">
                                          <p:val>
                                            <p:fltVal val="0"/>
                                          </p:val>
                                        </p:tav>
                                        <p:tav tm="100000">
                                          <p:val>
                                            <p:strVal val="#ppt_h"/>
                                          </p:val>
                                        </p:tav>
                                      </p:tavLst>
                                    </p:anim>
                                    <p:animEffect transition="in" filter="fade">
                                      <p:cBhvr>
                                        <p:cTn id="1243" dur="500"/>
                                        <p:tgtEl>
                                          <p:spTgt spid="346"/>
                                        </p:tgtEl>
                                      </p:cBhvr>
                                    </p:animEffect>
                                  </p:childTnLst>
                                </p:cTn>
                              </p:par>
                              <p:par>
                                <p:cTn id="1244" presetID="53" presetClass="entr" presetSubtype="16" fill="hold" grpId="0" nodeType="withEffect">
                                  <p:stCondLst>
                                    <p:cond delay="0"/>
                                  </p:stCondLst>
                                  <p:childTnLst>
                                    <p:set>
                                      <p:cBhvr>
                                        <p:cTn id="1245" dur="1" fill="hold">
                                          <p:stCondLst>
                                            <p:cond delay="0"/>
                                          </p:stCondLst>
                                        </p:cTn>
                                        <p:tgtEl>
                                          <p:spTgt spid="347"/>
                                        </p:tgtEl>
                                        <p:attrNameLst>
                                          <p:attrName>style.visibility</p:attrName>
                                        </p:attrNameLst>
                                      </p:cBhvr>
                                      <p:to>
                                        <p:strVal val="visible"/>
                                      </p:to>
                                    </p:set>
                                    <p:anim calcmode="lin" valueType="num">
                                      <p:cBhvr>
                                        <p:cTn id="1246" dur="500" fill="hold"/>
                                        <p:tgtEl>
                                          <p:spTgt spid="347"/>
                                        </p:tgtEl>
                                        <p:attrNameLst>
                                          <p:attrName>ppt_w</p:attrName>
                                        </p:attrNameLst>
                                      </p:cBhvr>
                                      <p:tavLst>
                                        <p:tav tm="0">
                                          <p:val>
                                            <p:fltVal val="0"/>
                                          </p:val>
                                        </p:tav>
                                        <p:tav tm="100000">
                                          <p:val>
                                            <p:strVal val="#ppt_w"/>
                                          </p:val>
                                        </p:tav>
                                      </p:tavLst>
                                    </p:anim>
                                    <p:anim calcmode="lin" valueType="num">
                                      <p:cBhvr>
                                        <p:cTn id="1247" dur="500" fill="hold"/>
                                        <p:tgtEl>
                                          <p:spTgt spid="347"/>
                                        </p:tgtEl>
                                        <p:attrNameLst>
                                          <p:attrName>ppt_h</p:attrName>
                                        </p:attrNameLst>
                                      </p:cBhvr>
                                      <p:tavLst>
                                        <p:tav tm="0">
                                          <p:val>
                                            <p:fltVal val="0"/>
                                          </p:val>
                                        </p:tav>
                                        <p:tav tm="100000">
                                          <p:val>
                                            <p:strVal val="#ppt_h"/>
                                          </p:val>
                                        </p:tav>
                                      </p:tavLst>
                                    </p:anim>
                                    <p:animEffect transition="in" filter="fade">
                                      <p:cBhvr>
                                        <p:cTn id="1248" dur="500"/>
                                        <p:tgtEl>
                                          <p:spTgt spid="347"/>
                                        </p:tgtEl>
                                      </p:cBhvr>
                                    </p:animEffect>
                                  </p:childTnLst>
                                </p:cTn>
                              </p:par>
                              <p:par>
                                <p:cTn id="1249" presetID="53" presetClass="entr" presetSubtype="16" fill="hold" grpId="0" nodeType="withEffect">
                                  <p:stCondLst>
                                    <p:cond delay="0"/>
                                  </p:stCondLst>
                                  <p:childTnLst>
                                    <p:set>
                                      <p:cBhvr>
                                        <p:cTn id="1250" dur="1" fill="hold">
                                          <p:stCondLst>
                                            <p:cond delay="0"/>
                                          </p:stCondLst>
                                        </p:cTn>
                                        <p:tgtEl>
                                          <p:spTgt spid="348"/>
                                        </p:tgtEl>
                                        <p:attrNameLst>
                                          <p:attrName>style.visibility</p:attrName>
                                        </p:attrNameLst>
                                      </p:cBhvr>
                                      <p:to>
                                        <p:strVal val="visible"/>
                                      </p:to>
                                    </p:set>
                                    <p:anim calcmode="lin" valueType="num">
                                      <p:cBhvr>
                                        <p:cTn id="1251" dur="500" fill="hold"/>
                                        <p:tgtEl>
                                          <p:spTgt spid="348"/>
                                        </p:tgtEl>
                                        <p:attrNameLst>
                                          <p:attrName>ppt_w</p:attrName>
                                        </p:attrNameLst>
                                      </p:cBhvr>
                                      <p:tavLst>
                                        <p:tav tm="0">
                                          <p:val>
                                            <p:fltVal val="0"/>
                                          </p:val>
                                        </p:tav>
                                        <p:tav tm="100000">
                                          <p:val>
                                            <p:strVal val="#ppt_w"/>
                                          </p:val>
                                        </p:tav>
                                      </p:tavLst>
                                    </p:anim>
                                    <p:anim calcmode="lin" valueType="num">
                                      <p:cBhvr>
                                        <p:cTn id="1252" dur="500" fill="hold"/>
                                        <p:tgtEl>
                                          <p:spTgt spid="348"/>
                                        </p:tgtEl>
                                        <p:attrNameLst>
                                          <p:attrName>ppt_h</p:attrName>
                                        </p:attrNameLst>
                                      </p:cBhvr>
                                      <p:tavLst>
                                        <p:tav tm="0">
                                          <p:val>
                                            <p:fltVal val="0"/>
                                          </p:val>
                                        </p:tav>
                                        <p:tav tm="100000">
                                          <p:val>
                                            <p:strVal val="#ppt_h"/>
                                          </p:val>
                                        </p:tav>
                                      </p:tavLst>
                                    </p:anim>
                                    <p:animEffect transition="in" filter="fade">
                                      <p:cBhvr>
                                        <p:cTn id="1253" dur="500"/>
                                        <p:tgtEl>
                                          <p:spTgt spid="348"/>
                                        </p:tgtEl>
                                      </p:cBhvr>
                                    </p:animEffect>
                                  </p:childTnLst>
                                </p:cTn>
                              </p:par>
                              <p:par>
                                <p:cTn id="1254" presetID="53" presetClass="entr" presetSubtype="16" fill="hold" grpId="0" nodeType="withEffect">
                                  <p:stCondLst>
                                    <p:cond delay="0"/>
                                  </p:stCondLst>
                                  <p:childTnLst>
                                    <p:set>
                                      <p:cBhvr>
                                        <p:cTn id="1255" dur="1" fill="hold">
                                          <p:stCondLst>
                                            <p:cond delay="0"/>
                                          </p:stCondLst>
                                        </p:cTn>
                                        <p:tgtEl>
                                          <p:spTgt spid="349"/>
                                        </p:tgtEl>
                                        <p:attrNameLst>
                                          <p:attrName>style.visibility</p:attrName>
                                        </p:attrNameLst>
                                      </p:cBhvr>
                                      <p:to>
                                        <p:strVal val="visible"/>
                                      </p:to>
                                    </p:set>
                                    <p:anim calcmode="lin" valueType="num">
                                      <p:cBhvr>
                                        <p:cTn id="1256" dur="500" fill="hold"/>
                                        <p:tgtEl>
                                          <p:spTgt spid="349"/>
                                        </p:tgtEl>
                                        <p:attrNameLst>
                                          <p:attrName>ppt_w</p:attrName>
                                        </p:attrNameLst>
                                      </p:cBhvr>
                                      <p:tavLst>
                                        <p:tav tm="0">
                                          <p:val>
                                            <p:fltVal val="0"/>
                                          </p:val>
                                        </p:tav>
                                        <p:tav tm="100000">
                                          <p:val>
                                            <p:strVal val="#ppt_w"/>
                                          </p:val>
                                        </p:tav>
                                      </p:tavLst>
                                    </p:anim>
                                    <p:anim calcmode="lin" valueType="num">
                                      <p:cBhvr>
                                        <p:cTn id="1257" dur="500" fill="hold"/>
                                        <p:tgtEl>
                                          <p:spTgt spid="349"/>
                                        </p:tgtEl>
                                        <p:attrNameLst>
                                          <p:attrName>ppt_h</p:attrName>
                                        </p:attrNameLst>
                                      </p:cBhvr>
                                      <p:tavLst>
                                        <p:tav tm="0">
                                          <p:val>
                                            <p:fltVal val="0"/>
                                          </p:val>
                                        </p:tav>
                                        <p:tav tm="100000">
                                          <p:val>
                                            <p:strVal val="#ppt_h"/>
                                          </p:val>
                                        </p:tav>
                                      </p:tavLst>
                                    </p:anim>
                                    <p:animEffect transition="in" filter="fade">
                                      <p:cBhvr>
                                        <p:cTn id="1258" dur="500"/>
                                        <p:tgtEl>
                                          <p:spTgt spid="349"/>
                                        </p:tgtEl>
                                      </p:cBhvr>
                                    </p:animEffect>
                                  </p:childTnLst>
                                </p:cTn>
                              </p:par>
                              <p:par>
                                <p:cTn id="1259" presetID="53" presetClass="entr" presetSubtype="16" fill="hold" grpId="0" nodeType="withEffect">
                                  <p:stCondLst>
                                    <p:cond delay="0"/>
                                  </p:stCondLst>
                                  <p:childTnLst>
                                    <p:set>
                                      <p:cBhvr>
                                        <p:cTn id="1260" dur="1" fill="hold">
                                          <p:stCondLst>
                                            <p:cond delay="0"/>
                                          </p:stCondLst>
                                        </p:cTn>
                                        <p:tgtEl>
                                          <p:spTgt spid="350"/>
                                        </p:tgtEl>
                                        <p:attrNameLst>
                                          <p:attrName>style.visibility</p:attrName>
                                        </p:attrNameLst>
                                      </p:cBhvr>
                                      <p:to>
                                        <p:strVal val="visible"/>
                                      </p:to>
                                    </p:set>
                                    <p:anim calcmode="lin" valueType="num">
                                      <p:cBhvr>
                                        <p:cTn id="1261" dur="500" fill="hold"/>
                                        <p:tgtEl>
                                          <p:spTgt spid="350"/>
                                        </p:tgtEl>
                                        <p:attrNameLst>
                                          <p:attrName>ppt_w</p:attrName>
                                        </p:attrNameLst>
                                      </p:cBhvr>
                                      <p:tavLst>
                                        <p:tav tm="0">
                                          <p:val>
                                            <p:fltVal val="0"/>
                                          </p:val>
                                        </p:tav>
                                        <p:tav tm="100000">
                                          <p:val>
                                            <p:strVal val="#ppt_w"/>
                                          </p:val>
                                        </p:tav>
                                      </p:tavLst>
                                    </p:anim>
                                    <p:anim calcmode="lin" valueType="num">
                                      <p:cBhvr>
                                        <p:cTn id="1262" dur="500" fill="hold"/>
                                        <p:tgtEl>
                                          <p:spTgt spid="350"/>
                                        </p:tgtEl>
                                        <p:attrNameLst>
                                          <p:attrName>ppt_h</p:attrName>
                                        </p:attrNameLst>
                                      </p:cBhvr>
                                      <p:tavLst>
                                        <p:tav tm="0">
                                          <p:val>
                                            <p:fltVal val="0"/>
                                          </p:val>
                                        </p:tav>
                                        <p:tav tm="100000">
                                          <p:val>
                                            <p:strVal val="#ppt_h"/>
                                          </p:val>
                                        </p:tav>
                                      </p:tavLst>
                                    </p:anim>
                                    <p:animEffect transition="in" filter="fade">
                                      <p:cBhvr>
                                        <p:cTn id="1263" dur="500"/>
                                        <p:tgtEl>
                                          <p:spTgt spid="350"/>
                                        </p:tgtEl>
                                      </p:cBhvr>
                                    </p:animEffect>
                                  </p:childTnLst>
                                </p:cTn>
                              </p:par>
                              <p:par>
                                <p:cTn id="1264" presetID="53" presetClass="entr" presetSubtype="16" fill="hold" grpId="0" nodeType="withEffect">
                                  <p:stCondLst>
                                    <p:cond delay="0"/>
                                  </p:stCondLst>
                                  <p:childTnLst>
                                    <p:set>
                                      <p:cBhvr>
                                        <p:cTn id="1265" dur="1" fill="hold">
                                          <p:stCondLst>
                                            <p:cond delay="0"/>
                                          </p:stCondLst>
                                        </p:cTn>
                                        <p:tgtEl>
                                          <p:spTgt spid="351"/>
                                        </p:tgtEl>
                                        <p:attrNameLst>
                                          <p:attrName>style.visibility</p:attrName>
                                        </p:attrNameLst>
                                      </p:cBhvr>
                                      <p:to>
                                        <p:strVal val="visible"/>
                                      </p:to>
                                    </p:set>
                                    <p:anim calcmode="lin" valueType="num">
                                      <p:cBhvr>
                                        <p:cTn id="1266" dur="500" fill="hold"/>
                                        <p:tgtEl>
                                          <p:spTgt spid="351"/>
                                        </p:tgtEl>
                                        <p:attrNameLst>
                                          <p:attrName>ppt_w</p:attrName>
                                        </p:attrNameLst>
                                      </p:cBhvr>
                                      <p:tavLst>
                                        <p:tav tm="0">
                                          <p:val>
                                            <p:fltVal val="0"/>
                                          </p:val>
                                        </p:tav>
                                        <p:tav tm="100000">
                                          <p:val>
                                            <p:strVal val="#ppt_w"/>
                                          </p:val>
                                        </p:tav>
                                      </p:tavLst>
                                    </p:anim>
                                    <p:anim calcmode="lin" valueType="num">
                                      <p:cBhvr>
                                        <p:cTn id="1267" dur="500" fill="hold"/>
                                        <p:tgtEl>
                                          <p:spTgt spid="351"/>
                                        </p:tgtEl>
                                        <p:attrNameLst>
                                          <p:attrName>ppt_h</p:attrName>
                                        </p:attrNameLst>
                                      </p:cBhvr>
                                      <p:tavLst>
                                        <p:tav tm="0">
                                          <p:val>
                                            <p:fltVal val="0"/>
                                          </p:val>
                                        </p:tav>
                                        <p:tav tm="100000">
                                          <p:val>
                                            <p:strVal val="#ppt_h"/>
                                          </p:val>
                                        </p:tav>
                                      </p:tavLst>
                                    </p:anim>
                                    <p:animEffect transition="in" filter="fade">
                                      <p:cBhvr>
                                        <p:cTn id="1268" dur="500"/>
                                        <p:tgtEl>
                                          <p:spTgt spid="351"/>
                                        </p:tgtEl>
                                      </p:cBhvr>
                                    </p:animEffect>
                                  </p:childTnLst>
                                </p:cTn>
                              </p:par>
                              <p:par>
                                <p:cTn id="1269" presetID="53" presetClass="entr" presetSubtype="16" fill="hold" grpId="0" nodeType="withEffect">
                                  <p:stCondLst>
                                    <p:cond delay="0"/>
                                  </p:stCondLst>
                                  <p:childTnLst>
                                    <p:set>
                                      <p:cBhvr>
                                        <p:cTn id="1270" dur="1" fill="hold">
                                          <p:stCondLst>
                                            <p:cond delay="0"/>
                                          </p:stCondLst>
                                        </p:cTn>
                                        <p:tgtEl>
                                          <p:spTgt spid="352"/>
                                        </p:tgtEl>
                                        <p:attrNameLst>
                                          <p:attrName>style.visibility</p:attrName>
                                        </p:attrNameLst>
                                      </p:cBhvr>
                                      <p:to>
                                        <p:strVal val="visible"/>
                                      </p:to>
                                    </p:set>
                                    <p:anim calcmode="lin" valueType="num">
                                      <p:cBhvr>
                                        <p:cTn id="1271" dur="500" fill="hold"/>
                                        <p:tgtEl>
                                          <p:spTgt spid="352"/>
                                        </p:tgtEl>
                                        <p:attrNameLst>
                                          <p:attrName>ppt_w</p:attrName>
                                        </p:attrNameLst>
                                      </p:cBhvr>
                                      <p:tavLst>
                                        <p:tav tm="0">
                                          <p:val>
                                            <p:fltVal val="0"/>
                                          </p:val>
                                        </p:tav>
                                        <p:tav tm="100000">
                                          <p:val>
                                            <p:strVal val="#ppt_w"/>
                                          </p:val>
                                        </p:tav>
                                      </p:tavLst>
                                    </p:anim>
                                    <p:anim calcmode="lin" valueType="num">
                                      <p:cBhvr>
                                        <p:cTn id="1272" dur="500" fill="hold"/>
                                        <p:tgtEl>
                                          <p:spTgt spid="352"/>
                                        </p:tgtEl>
                                        <p:attrNameLst>
                                          <p:attrName>ppt_h</p:attrName>
                                        </p:attrNameLst>
                                      </p:cBhvr>
                                      <p:tavLst>
                                        <p:tav tm="0">
                                          <p:val>
                                            <p:fltVal val="0"/>
                                          </p:val>
                                        </p:tav>
                                        <p:tav tm="100000">
                                          <p:val>
                                            <p:strVal val="#ppt_h"/>
                                          </p:val>
                                        </p:tav>
                                      </p:tavLst>
                                    </p:anim>
                                    <p:animEffect transition="in" filter="fade">
                                      <p:cBhvr>
                                        <p:cTn id="1273" dur="500"/>
                                        <p:tgtEl>
                                          <p:spTgt spid="352"/>
                                        </p:tgtEl>
                                      </p:cBhvr>
                                    </p:animEffect>
                                  </p:childTnLst>
                                </p:cTn>
                              </p:par>
                              <p:par>
                                <p:cTn id="1274" presetID="53" presetClass="entr" presetSubtype="16" fill="hold" grpId="0" nodeType="withEffect">
                                  <p:stCondLst>
                                    <p:cond delay="0"/>
                                  </p:stCondLst>
                                  <p:childTnLst>
                                    <p:set>
                                      <p:cBhvr>
                                        <p:cTn id="1275" dur="1" fill="hold">
                                          <p:stCondLst>
                                            <p:cond delay="0"/>
                                          </p:stCondLst>
                                        </p:cTn>
                                        <p:tgtEl>
                                          <p:spTgt spid="353"/>
                                        </p:tgtEl>
                                        <p:attrNameLst>
                                          <p:attrName>style.visibility</p:attrName>
                                        </p:attrNameLst>
                                      </p:cBhvr>
                                      <p:to>
                                        <p:strVal val="visible"/>
                                      </p:to>
                                    </p:set>
                                    <p:anim calcmode="lin" valueType="num">
                                      <p:cBhvr>
                                        <p:cTn id="1276" dur="500" fill="hold"/>
                                        <p:tgtEl>
                                          <p:spTgt spid="353"/>
                                        </p:tgtEl>
                                        <p:attrNameLst>
                                          <p:attrName>ppt_w</p:attrName>
                                        </p:attrNameLst>
                                      </p:cBhvr>
                                      <p:tavLst>
                                        <p:tav tm="0">
                                          <p:val>
                                            <p:fltVal val="0"/>
                                          </p:val>
                                        </p:tav>
                                        <p:tav tm="100000">
                                          <p:val>
                                            <p:strVal val="#ppt_w"/>
                                          </p:val>
                                        </p:tav>
                                      </p:tavLst>
                                    </p:anim>
                                    <p:anim calcmode="lin" valueType="num">
                                      <p:cBhvr>
                                        <p:cTn id="1277" dur="500" fill="hold"/>
                                        <p:tgtEl>
                                          <p:spTgt spid="353"/>
                                        </p:tgtEl>
                                        <p:attrNameLst>
                                          <p:attrName>ppt_h</p:attrName>
                                        </p:attrNameLst>
                                      </p:cBhvr>
                                      <p:tavLst>
                                        <p:tav tm="0">
                                          <p:val>
                                            <p:fltVal val="0"/>
                                          </p:val>
                                        </p:tav>
                                        <p:tav tm="100000">
                                          <p:val>
                                            <p:strVal val="#ppt_h"/>
                                          </p:val>
                                        </p:tav>
                                      </p:tavLst>
                                    </p:anim>
                                    <p:animEffect transition="in" filter="fade">
                                      <p:cBhvr>
                                        <p:cTn id="1278" dur="500"/>
                                        <p:tgtEl>
                                          <p:spTgt spid="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6" grpId="0"/>
      <p:bldP spid="485"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3160" y="274847"/>
            <a:ext cx="1146681" cy="1166998"/>
            <a:chOff x="3705491" y="1288620"/>
            <a:chExt cx="4403046" cy="4481061"/>
          </a:xfrm>
        </p:grpSpPr>
        <p:grpSp>
          <p:nvGrpSpPr>
            <p:cNvPr id="3" name="组合 2"/>
            <p:cNvGrpSpPr/>
            <p:nvPr/>
          </p:nvGrpSpPr>
          <p:grpSpPr>
            <a:xfrm>
              <a:off x="3705491" y="1288620"/>
              <a:ext cx="4403046" cy="4481061"/>
              <a:chOff x="5481310" y="266056"/>
              <a:chExt cx="1557412" cy="1585007"/>
            </a:xfrm>
          </p:grpSpPr>
          <p:grpSp>
            <p:nvGrpSpPr>
              <p:cNvPr id="5" name="组合 4"/>
              <p:cNvGrpSpPr/>
              <p:nvPr/>
            </p:nvGrpSpPr>
            <p:grpSpPr>
              <a:xfrm>
                <a:off x="5481310" y="266056"/>
                <a:ext cx="1557412" cy="1585007"/>
                <a:chOff x="2497520" y="219311"/>
                <a:chExt cx="4045348" cy="4045348"/>
              </a:xfrm>
            </p:grpSpPr>
            <p:sp>
              <p:nvSpPr>
                <p:cNvPr id="10" name="椭圆 9"/>
                <p:cNvSpPr/>
                <p:nvPr/>
              </p:nvSpPr>
              <p:spPr>
                <a:xfrm>
                  <a:off x="3169534" y="983865"/>
                  <a:ext cx="2540416" cy="2540415"/>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椭圆 10"/>
                <p:cNvSpPr/>
                <p:nvPr/>
              </p:nvSpPr>
              <p:spPr>
                <a:xfrm rot="19835777">
                  <a:off x="2497520" y="1428867"/>
                  <a:ext cx="4045348" cy="1314450"/>
                </a:xfrm>
                <a:prstGeom prst="ellipse">
                  <a:avLst/>
                </a:prstGeom>
                <a:noFill/>
                <a:ln>
                  <a:solidFill>
                    <a:srgbClr val="EC4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椭圆 11"/>
                <p:cNvSpPr/>
                <p:nvPr/>
              </p:nvSpPr>
              <p:spPr>
                <a:xfrm rot="18406389">
                  <a:off x="2465244" y="1584760"/>
                  <a:ext cx="4045348" cy="1314450"/>
                </a:xfrm>
                <a:prstGeom prst="ellipse">
                  <a:avLst/>
                </a:prstGeom>
                <a:noFill/>
                <a:ln>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6" name="椭圆 5"/>
              <p:cNvSpPr/>
              <p:nvPr/>
            </p:nvSpPr>
            <p:spPr>
              <a:xfrm>
                <a:off x="5691977" y="1558796"/>
                <a:ext cx="172310" cy="17535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椭圆 6"/>
              <p:cNvSpPr/>
              <p:nvPr/>
            </p:nvSpPr>
            <p:spPr>
              <a:xfrm>
                <a:off x="6655367" y="369917"/>
                <a:ext cx="112756" cy="114752"/>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椭圆 7"/>
              <p:cNvSpPr/>
              <p:nvPr/>
            </p:nvSpPr>
            <p:spPr>
              <a:xfrm>
                <a:off x="5603598" y="115433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椭圆 8"/>
              <p:cNvSpPr/>
              <p:nvPr/>
            </p:nvSpPr>
            <p:spPr>
              <a:xfrm>
                <a:off x="6783673" y="798077"/>
                <a:ext cx="109926" cy="111871"/>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4" name="矩形 3"/>
            <p:cNvSpPr/>
            <p:nvPr/>
          </p:nvSpPr>
          <p:spPr>
            <a:xfrm>
              <a:off x="5267556" y="1921604"/>
              <a:ext cx="923753" cy="3072696"/>
            </a:xfrm>
            <a:prstGeom prst="rect">
              <a:avLst/>
            </a:prstGeom>
          </p:spPr>
          <p:txBody>
            <a:bodyPr wrap="square">
              <a:spAutoFit/>
            </a:bodyPr>
            <a:lstStyle/>
            <a:p>
              <a:pPr algn="ctr"/>
              <a:r>
                <a:rPr lang="en-US" altLang="zh-CN" sz="4600" dirty="0">
                  <a:solidFill>
                    <a:srgbClr val="292542"/>
                  </a:solidFill>
                  <a:cs typeface="+mn-ea"/>
                  <a:sym typeface="+mn-lt"/>
                </a:rPr>
                <a:t>2</a:t>
              </a:r>
              <a:endParaRPr lang="zh-CN" altLang="en-US" sz="4600" dirty="0">
                <a:solidFill>
                  <a:srgbClr val="292542"/>
                </a:solidFill>
                <a:cs typeface="+mn-ea"/>
                <a:sym typeface="+mn-lt"/>
              </a:endParaRPr>
            </a:p>
          </p:txBody>
        </p:sp>
      </p:grpSp>
      <p:sp>
        <p:nvSpPr>
          <p:cNvPr id="13" name="文本框 12"/>
          <p:cNvSpPr txBox="1"/>
          <p:nvPr/>
        </p:nvSpPr>
        <p:spPr>
          <a:xfrm>
            <a:off x="1409841" y="323224"/>
            <a:ext cx="4671491" cy="830997"/>
          </a:xfrm>
          <a:prstGeom prst="rect">
            <a:avLst/>
          </a:prstGeom>
          <a:noFill/>
        </p:spPr>
        <p:txBody>
          <a:bodyPr wrap="square" rtlCol="0">
            <a:spAutoFit/>
          </a:bodyPr>
          <a:lstStyle/>
          <a:p>
            <a:r>
              <a:rPr lang="zh-CN" altLang="en-US" sz="2400" b="1" dirty="0">
                <a:solidFill>
                  <a:srgbClr val="13A984"/>
                </a:solidFill>
                <a:cs typeface="+mn-ea"/>
                <a:sym typeface="+mn-lt"/>
              </a:rPr>
              <a:t>点击输入标题</a:t>
            </a:r>
            <a:endParaRPr lang="en-US" altLang="zh-CN" sz="2400" b="1" dirty="0">
              <a:solidFill>
                <a:srgbClr val="13A984"/>
              </a:solidFill>
              <a:cs typeface="+mn-ea"/>
              <a:sym typeface="+mn-lt"/>
            </a:endParaRPr>
          </a:p>
          <a:p>
            <a:r>
              <a:rPr lang="en-US" altLang="zh-CN" sz="2400" b="1" dirty="0">
                <a:solidFill>
                  <a:srgbClr val="13A984"/>
                </a:solidFill>
                <a:cs typeface="+mn-ea"/>
                <a:sym typeface="+mn-lt"/>
              </a:rPr>
              <a:t>ADD YOUR TITLE HERE</a:t>
            </a:r>
            <a:endParaRPr lang="zh-CN" altLang="en-US" sz="2400" b="1" dirty="0">
              <a:solidFill>
                <a:srgbClr val="13A984"/>
              </a:solidFill>
              <a:cs typeface="+mn-ea"/>
              <a:sym typeface="+mn-lt"/>
            </a:endParaRPr>
          </a:p>
        </p:txBody>
      </p:sp>
      <p:sp>
        <p:nvSpPr>
          <p:cNvPr id="26" name="圆角矩形 2"/>
          <p:cNvSpPr>
            <a:spLocks noChangeArrowheads="1"/>
          </p:cNvSpPr>
          <p:nvPr/>
        </p:nvSpPr>
        <p:spPr bwMode="auto">
          <a:xfrm>
            <a:off x="857251" y="1919817"/>
            <a:ext cx="1624263" cy="1624263"/>
          </a:xfrm>
          <a:prstGeom prst="roundRect">
            <a:avLst>
              <a:gd name="adj" fmla="val 16667"/>
            </a:avLst>
          </a:prstGeom>
          <a:solidFill>
            <a:srgbClr val="13A98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27" name="圆角矩形 3"/>
          <p:cNvSpPr>
            <a:spLocks noChangeArrowheads="1"/>
          </p:cNvSpPr>
          <p:nvPr/>
        </p:nvSpPr>
        <p:spPr bwMode="auto">
          <a:xfrm>
            <a:off x="2661988" y="1919817"/>
            <a:ext cx="1624263" cy="1624263"/>
          </a:xfrm>
          <a:prstGeom prst="roundRect">
            <a:avLst>
              <a:gd name="adj" fmla="val 16667"/>
            </a:avLst>
          </a:prstGeom>
          <a:solidFill>
            <a:srgbClr val="EAA13A"/>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28" name="圆角矩形 4"/>
          <p:cNvSpPr>
            <a:spLocks noChangeArrowheads="1"/>
          </p:cNvSpPr>
          <p:nvPr/>
        </p:nvSpPr>
        <p:spPr bwMode="auto">
          <a:xfrm>
            <a:off x="2661988" y="3724554"/>
            <a:ext cx="1624263" cy="1624263"/>
          </a:xfrm>
          <a:prstGeom prst="roundRect">
            <a:avLst>
              <a:gd name="adj" fmla="val 16667"/>
            </a:avLst>
          </a:prstGeom>
          <a:solidFill>
            <a:srgbClr val="13A98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29" name="圆角矩形 5"/>
          <p:cNvSpPr>
            <a:spLocks noChangeArrowheads="1"/>
          </p:cNvSpPr>
          <p:nvPr/>
        </p:nvSpPr>
        <p:spPr bwMode="auto">
          <a:xfrm>
            <a:off x="857251" y="3724554"/>
            <a:ext cx="1624263" cy="1624263"/>
          </a:xfrm>
          <a:prstGeom prst="roundRect">
            <a:avLst>
              <a:gd name="adj" fmla="val 16667"/>
            </a:avLst>
          </a:prstGeom>
          <a:solidFill>
            <a:srgbClr val="EAA13A"/>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30" name="矩形 6"/>
          <p:cNvSpPr>
            <a:spLocks noChangeArrowheads="1"/>
          </p:cNvSpPr>
          <p:nvPr/>
        </p:nvSpPr>
        <p:spPr bwMode="auto">
          <a:xfrm>
            <a:off x="5905501" y="2300817"/>
            <a:ext cx="2704587"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133" b="1" dirty="0">
                <a:solidFill>
                  <a:schemeClr val="bg1"/>
                </a:solidFill>
                <a:latin typeface="+mn-lt"/>
                <a:ea typeface="+mn-ea"/>
                <a:cs typeface="+mn-ea"/>
                <a:sym typeface="+mn-lt"/>
              </a:rPr>
              <a:t>单击添加您的标题    </a:t>
            </a:r>
            <a:endParaRPr lang="en-US" altLang="zh-CN" sz="2133" b="1" dirty="0">
              <a:solidFill>
                <a:schemeClr val="bg1"/>
              </a:solidFill>
              <a:latin typeface="+mn-lt"/>
              <a:ea typeface="+mn-ea"/>
              <a:cs typeface="+mn-ea"/>
              <a:sym typeface="+mn-lt"/>
            </a:endParaRPr>
          </a:p>
        </p:txBody>
      </p:sp>
      <p:sp>
        <p:nvSpPr>
          <p:cNvPr id="31" name="矩形 7"/>
          <p:cNvSpPr>
            <a:spLocks noChangeArrowheads="1"/>
          </p:cNvSpPr>
          <p:nvPr/>
        </p:nvSpPr>
        <p:spPr bwMode="auto">
          <a:xfrm>
            <a:off x="4857751" y="3003551"/>
            <a:ext cx="6762749" cy="1446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buFont typeface="Wingdings" panose="05000000000000000000" pitchFamily="2" charset="2"/>
              <a:buChar char="u"/>
            </a:pPr>
            <a:r>
              <a:rPr lang="zh-CN" altLang="en-US" sz="1467" dirty="0">
                <a:solidFill>
                  <a:schemeClr val="bg1"/>
                </a:solidFill>
                <a:latin typeface="+mn-lt"/>
                <a:ea typeface="+mn-ea"/>
                <a:cs typeface="+mn-ea"/>
                <a:sym typeface="+mn-lt"/>
              </a:rPr>
              <a:t>添加文字添加文字添加文字添加文字添加文字添加文字添加文字添加文字</a:t>
            </a:r>
            <a:endParaRPr lang="en-US" altLang="zh-CN" sz="1467" dirty="0">
              <a:solidFill>
                <a:schemeClr val="bg1"/>
              </a:solidFill>
              <a:latin typeface="+mn-lt"/>
              <a:ea typeface="+mn-ea"/>
              <a:cs typeface="+mn-ea"/>
              <a:sym typeface="+mn-lt"/>
            </a:endParaRPr>
          </a:p>
          <a:p>
            <a:pPr eaLnBrk="1" hangingPunct="1">
              <a:buFont typeface="Wingdings" panose="05000000000000000000" pitchFamily="2" charset="2"/>
              <a:buChar char="u"/>
            </a:pPr>
            <a:endParaRPr lang="en-US" altLang="zh-CN" sz="1467" dirty="0">
              <a:solidFill>
                <a:schemeClr val="bg1"/>
              </a:solidFill>
              <a:latin typeface="+mn-lt"/>
              <a:ea typeface="+mn-ea"/>
              <a:cs typeface="+mn-ea"/>
              <a:sym typeface="+mn-lt"/>
            </a:endParaRPr>
          </a:p>
          <a:p>
            <a:pPr eaLnBrk="1" hangingPunct="1">
              <a:buFont typeface="Wingdings" panose="05000000000000000000" pitchFamily="2" charset="2"/>
              <a:buChar char="u"/>
            </a:pPr>
            <a:r>
              <a:rPr lang="zh-CN" altLang="en-US" sz="1467" dirty="0">
                <a:solidFill>
                  <a:schemeClr val="bg1"/>
                </a:solidFill>
                <a:latin typeface="+mn-lt"/>
                <a:ea typeface="+mn-ea"/>
                <a:cs typeface="+mn-ea"/>
                <a:sym typeface="+mn-lt"/>
              </a:rPr>
              <a:t>添加文字添加文字添加文字添加文字添加文字添加文字添加文字添加文字</a:t>
            </a:r>
            <a:endParaRPr lang="en-US" altLang="zh-CN" sz="1467" dirty="0">
              <a:solidFill>
                <a:schemeClr val="bg1"/>
              </a:solidFill>
              <a:latin typeface="+mn-lt"/>
              <a:ea typeface="+mn-ea"/>
              <a:cs typeface="+mn-ea"/>
              <a:sym typeface="+mn-lt"/>
            </a:endParaRPr>
          </a:p>
          <a:p>
            <a:pPr eaLnBrk="1" hangingPunct="1">
              <a:buFont typeface="Wingdings" panose="05000000000000000000" pitchFamily="2" charset="2"/>
              <a:buChar char="u"/>
            </a:pPr>
            <a:endParaRPr lang="en-US" altLang="zh-CN" sz="1467" dirty="0">
              <a:solidFill>
                <a:schemeClr val="bg1"/>
              </a:solidFill>
              <a:latin typeface="+mn-lt"/>
              <a:ea typeface="+mn-ea"/>
              <a:cs typeface="+mn-ea"/>
              <a:sym typeface="+mn-lt"/>
            </a:endParaRPr>
          </a:p>
          <a:p>
            <a:pPr eaLnBrk="1" hangingPunct="1">
              <a:buFont typeface="Wingdings" panose="05000000000000000000" pitchFamily="2" charset="2"/>
              <a:buChar char="u"/>
            </a:pPr>
            <a:r>
              <a:rPr lang="zh-CN" altLang="en-US" sz="1467" dirty="0">
                <a:solidFill>
                  <a:schemeClr val="bg1"/>
                </a:solidFill>
                <a:latin typeface="+mn-lt"/>
                <a:ea typeface="+mn-ea"/>
                <a:cs typeface="+mn-ea"/>
                <a:sym typeface="+mn-lt"/>
              </a:rPr>
              <a:t>添加文字添加文字添加文字添加文字添加文字添加文字添加文字添加文字</a:t>
            </a:r>
            <a:endParaRPr lang="en-US" altLang="zh-CN" sz="1467" dirty="0">
              <a:solidFill>
                <a:schemeClr val="bg1"/>
              </a:solidFill>
              <a:latin typeface="+mn-lt"/>
              <a:ea typeface="+mn-ea"/>
              <a:cs typeface="+mn-ea"/>
              <a:sym typeface="+mn-lt"/>
            </a:endParaRPr>
          </a:p>
          <a:p>
            <a:pPr eaLnBrk="1" hangingPunct="1"/>
            <a:endParaRPr lang="en-US" altLang="zh-CN" sz="1467" dirty="0">
              <a:solidFill>
                <a:schemeClr val="bg1"/>
              </a:solidFill>
              <a:latin typeface="+mn-lt"/>
              <a:ea typeface="+mn-ea"/>
              <a:cs typeface="+mn-ea"/>
              <a:sym typeface="+mn-lt"/>
            </a:endParaRPr>
          </a:p>
        </p:txBody>
      </p:sp>
      <p:pic>
        <p:nvPicPr>
          <p:cNvPr id="32"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587" y="2060224"/>
            <a:ext cx="1117600" cy="1399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2794" y="4063455"/>
            <a:ext cx="882649"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5817" y="2227131"/>
            <a:ext cx="859367" cy="111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2914" y="3913717"/>
            <a:ext cx="1498600" cy="1217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3">
            <a:extLst>
              <a:ext uri="{FF2B5EF4-FFF2-40B4-BE49-F238E27FC236}">
                <a16:creationId xmlns="" xmlns:a16="http://schemas.microsoft.com/office/drawing/2014/main" id="{F0FAAA6B-16CE-A366-52DE-46D4F4819353}"/>
              </a:ext>
            </a:extLst>
          </p:cNvPr>
          <p:cNvSpPr txBox="1"/>
          <p:nvPr/>
        </p:nvSpPr>
        <p:spPr>
          <a:xfrm>
            <a:off x="1127587" y="7023783"/>
            <a:ext cx="1800200" cy="123111"/>
          </a:xfrm>
          <a:prstGeom prst="rect">
            <a:avLst/>
          </a:prstGeom>
          <a:noFill/>
        </p:spPr>
        <p:txBody>
          <a:bodyPr wrap="square" rtlCol="0">
            <a:spAutoFit/>
          </a:bodyPr>
          <a:lstStyle/>
          <a:p>
            <a:pPr>
              <a:lnSpc>
                <a:spcPct val="200000"/>
              </a:lnSpc>
            </a:pPr>
            <a:r>
              <a:rPr lang="en-US" altLang="zh-CN" sz="100" dirty="0">
                <a:solidFill>
                  <a:schemeClr val="bg1"/>
                </a:solidFill>
                <a:latin typeface="微软雅黑" panose="020B0503020204020204" pitchFamily="34" charset="-122"/>
              </a:rPr>
              <a:t>PPT</a:t>
            </a:r>
            <a:r>
              <a:rPr lang="zh-CN" altLang="en-US" sz="100" dirty="0">
                <a:solidFill>
                  <a:schemeClr val="bg1"/>
                </a:solidFill>
                <a:latin typeface="微软雅黑" panose="020B0503020204020204" pitchFamily="34" charset="-122"/>
              </a:rPr>
              <a:t>模板 </a:t>
            </a:r>
            <a:r>
              <a:rPr lang="en-US" altLang="zh-CN" sz="100" dirty="0">
                <a:solidFill>
                  <a:schemeClr val="bg1"/>
                </a:solidFill>
                <a:latin typeface="微软雅黑" panose="020B0503020204020204" pitchFamily="34" charset="-122"/>
              </a:rPr>
              <a:t>http://</a:t>
            </a:r>
            <a:r>
              <a:rPr lang="en-US" altLang="zh-CN" sz="100" dirty="0" smtClean="0">
                <a:solidFill>
                  <a:schemeClr val="bg1"/>
                </a:solidFill>
                <a:latin typeface="微软雅黑" panose="020B0503020204020204" pitchFamily="34" charset="-122"/>
              </a:rPr>
              <a:t>www.ypppt.com/moban</a:t>
            </a:r>
            <a:r>
              <a:rPr lang="en-US" altLang="zh-CN" sz="100" dirty="0">
                <a:solidFill>
                  <a:schemeClr val="bg1"/>
                </a:solidFill>
                <a:latin typeface="微软雅黑" panose="020B0503020204020204" pitchFamily="34" charset="-122"/>
              </a:rPr>
              <a:t>/</a:t>
            </a:r>
            <a:r>
              <a:rPr lang="zh-CN" altLang="en-US" sz="100" dirty="0">
                <a:solidFill>
                  <a:schemeClr val="bg1"/>
                </a:solidFill>
                <a:latin typeface="微软雅黑" panose="020B0503020204020204" pitchFamily="34" charset="-122"/>
              </a:rPr>
              <a:t> </a:t>
            </a:r>
            <a:endParaRPr lang="en-US" altLang="zh-CN" sz="100" dirty="0">
              <a:solidFill>
                <a:schemeClr val="bg1"/>
              </a:solidFill>
              <a:latin typeface="微软雅黑" panose="020B0503020204020204" pitchFamily="34" charset="-122"/>
            </a:endParaRPr>
          </a:p>
        </p:txBody>
      </p:sp>
    </p:spTree>
    <p:extLst>
      <p:ext uri="{BB962C8B-B14F-4D97-AF65-F5344CB8AC3E}">
        <p14:creationId xmlns:p14="http://schemas.microsoft.com/office/powerpoint/2010/main" val="335668900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ppt_x"/>
                                          </p:val>
                                        </p:tav>
                                        <p:tav tm="100000">
                                          <p:val>
                                            <p:strVal val="#ppt_x"/>
                                          </p:val>
                                        </p:tav>
                                      </p:tavLst>
                                    </p:anim>
                                    <p:anim calcmode="lin" valueType="num">
                                      <p:cBhvr additive="base">
                                        <p:cTn id="16" dur="500" fill="hold"/>
                                        <p:tgtEl>
                                          <p:spTgt spid="2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additive="base">
                                        <p:cTn id="23" dur="500" fill="hold"/>
                                        <p:tgtEl>
                                          <p:spTgt spid="32"/>
                                        </p:tgtEl>
                                        <p:attrNameLst>
                                          <p:attrName>ppt_x</p:attrName>
                                        </p:attrNameLst>
                                      </p:cBhvr>
                                      <p:tavLst>
                                        <p:tav tm="0">
                                          <p:val>
                                            <p:strVal val="#ppt_x"/>
                                          </p:val>
                                        </p:tav>
                                        <p:tav tm="100000">
                                          <p:val>
                                            <p:strVal val="#ppt_x"/>
                                          </p:val>
                                        </p:tav>
                                      </p:tavLst>
                                    </p:anim>
                                    <p:anim calcmode="lin" valueType="num">
                                      <p:cBhvr additive="base">
                                        <p:cTn id="24" dur="500" fill="hold"/>
                                        <p:tgtEl>
                                          <p:spTgt spid="3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500" fill="hold"/>
                                        <p:tgtEl>
                                          <p:spTgt spid="33"/>
                                        </p:tgtEl>
                                        <p:attrNameLst>
                                          <p:attrName>ppt_x</p:attrName>
                                        </p:attrNameLst>
                                      </p:cBhvr>
                                      <p:tavLst>
                                        <p:tav tm="0">
                                          <p:val>
                                            <p:strVal val="#ppt_x"/>
                                          </p:val>
                                        </p:tav>
                                        <p:tav tm="100000">
                                          <p:val>
                                            <p:strVal val="#ppt_x"/>
                                          </p:val>
                                        </p:tav>
                                      </p:tavLst>
                                    </p:anim>
                                    <p:anim calcmode="lin" valueType="num">
                                      <p:cBhvr additive="base">
                                        <p:cTn id="28" dur="500" fill="hold"/>
                                        <p:tgtEl>
                                          <p:spTgt spid="3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additive="base">
                                        <p:cTn id="31" dur="500" fill="hold"/>
                                        <p:tgtEl>
                                          <p:spTgt spid="34"/>
                                        </p:tgtEl>
                                        <p:attrNameLst>
                                          <p:attrName>ppt_x</p:attrName>
                                        </p:attrNameLst>
                                      </p:cBhvr>
                                      <p:tavLst>
                                        <p:tav tm="0">
                                          <p:val>
                                            <p:strVal val="#ppt_x"/>
                                          </p:val>
                                        </p:tav>
                                        <p:tav tm="100000">
                                          <p:val>
                                            <p:strVal val="#ppt_x"/>
                                          </p:val>
                                        </p:tav>
                                      </p:tavLst>
                                    </p:anim>
                                    <p:anim calcmode="lin" valueType="num">
                                      <p:cBhvr additive="base">
                                        <p:cTn id="32" dur="500" fill="hold"/>
                                        <p:tgtEl>
                                          <p:spTgt spid="3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additive="base">
                                        <p:cTn id="35" dur="500" fill="hold"/>
                                        <p:tgtEl>
                                          <p:spTgt spid="35"/>
                                        </p:tgtEl>
                                        <p:attrNameLst>
                                          <p:attrName>ppt_x</p:attrName>
                                        </p:attrNameLst>
                                      </p:cBhvr>
                                      <p:tavLst>
                                        <p:tav tm="0">
                                          <p:val>
                                            <p:strVal val="#ppt_x"/>
                                          </p:val>
                                        </p:tav>
                                        <p:tav tm="100000">
                                          <p:val>
                                            <p:strVal val="#ppt_x"/>
                                          </p:val>
                                        </p:tav>
                                      </p:tavLst>
                                    </p:anim>
                                    <p:anim calcmode="lin" valueType="num">
                                      <p:cBhvr additive="base">
                                        <p:cTn id="3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circle(in)">
                                      <p:cBhvr>
                                        <p:cTn id="41" dur="2000"/>
                                        <p:tgtEl>
                                          <p:spTgt spid="31"/>
                                        </p:tgtEl>
                                      </p:cBhvr>
                                    </p:animEffect>
                                  </p:childTnLst>
                                </p:cTn>
                              </p:par>
                              <p:par>
                                <p:cTn id="42" presetID="6" presetClass="entr" presetSubtype="16"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circle(in)">
                                      <p:cBhvr>
                                        <p:cTn id="44"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3160" y="274847"/>
            <a:ext cx="1146681" cy="1166998"/>
            <a:chOff x="3705491" y="1288620"/>
            <a:chExt cx="4403046" cy="4481061"/>
          </a:xfrm>
        </p:grpSpPr>
        <p:grpSp>
          <p:nvGrpSpPr>
            <p:cNvPr id="3" name="组合 2"/>
            <p:cNvGrpSpPr/>
            <p:nvPr/>
          </p:nvGrpSpPr>
          <p:grpSpPr>
            <a:xfrm>
              <a:off x="3705491" y="1288620"/>
              <a:ext cx="4403046" cy="4481061"/>
              <a:chOff x="5481310" y="266056"/>
              <a:chExt cx="1557412" cy="1585007"/>
            </a:xfrm>
          </p:grpSpPr>
          <p:grpSp>
            <p:nvGrpSpPr>
              <p:cNvPr id="5" name="组合 4"/>
              <p:cNvGrpSpPr/>
              <p:nvPr/>
            </p:nvGrpSpPr>
            <p:grpSpPr>
              <a:xfrm>
                <a:off x="5481310" y="266056"/>
                <a:ext cx="1557412" cy="1585007"/>
                <a:chOff x="2497520" y="219311"/>
                <a:chExt cx="4045348" cy="4045348"/>
              </a:xfrm>
            </p:grpSpPr>
            <p:sp>
              <p:nvSpPr>
                <p:cNvPr id="10" name="椭圆 9"/>
                <p:cNvSpPr/>
                <p:nvPr/>
              </p:nvSpPr>
              <p:spPr>
                <a:xfrm>
                  <a:off x="3169534" y="983865"/>
                  <a:ext cx="2540416" cy="2540415"/>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椭圆 10"/>
                <p:cNvSpPr/>
                <p:nvPr/>
              </p:nvSpPr>
              <p:spPr>
                <a:xfrm rot="19835777">
                  <a:off x="2497520" y="1428867"/>
                  <a:ext cx="4045348" cy="1314450"/>
                </a:xfrm>
                <a:prstGeom prst="ellipse">
                  <a:avLst/>
                </a:prstGeom>
                <a:noFill/>
                <a:ln>
                  <a:solidFill>
                    <a:srgbClr val="EC4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椭圆 11"/>
                <p:cNvSpPr/>
                <p:nvPr/>
              </p:nvSpPr>
              <p:spPr>
                <a:xfrm rot="18406389">
                  <a:off x="2465244" y="1584760"/>
                  <a:ext cx="4045348" cy="1314450"/>
                </a:xfrm>
                <a:prstGeom prst="ellipse">
                  <a:avLst/>
                </a:prstGeom>
                <a:noFill/>
                <a:ln>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6" name="椭圆 5"/>
              <p:cNvSpPr/>
              <p:nvPr/>
            </p:nvSpPr>
            <p:spPr>
              <a:xfrm>
                <a:off x="5691977" y="1558796"/>
                <a:ext cx="172310" cy="17535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椭圆 6"/>
              <p:cNvSpPr/>
              <p:nvPr/>
            </p:nvSpPr>
            <p:spPr>
              <a:xfrm>
                <a:off x="6655367" y="369917"/>
                <a:ext cx="112756" cy="114752"/>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椭圆 7"/>
              <p:cNvSpPr/>
              <p:nvPr/>
            </p:nvSpPr>
            <p:spPr>
              <a:xfrm>
                <a:off x="5603598" y="115433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椭圆 8"/>
              <p:cNvSpPr/>
              <p:nvPr/>
            </p:nvSpPr>
            <p:spPr>
              <a:xfrm>
                <a:off x="6783673" y="798077"/>
                <a:ext cx="109926" cy="111871"/>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4" name="矩形 3"/>
            <p:cNvSpPr/>
            <p:nvPr/>
          </p:nvSpPr>
          <p:spPr>
            <a:xfrm>
              <a:off x="5267556" y="1921604"/>
              <a:ext cx="923753" cy="3072696"/>
            </a:xfrm>
            <a:prstGeom prst="rect">
              <a:avLst/>
            </a:prstGeom>
          </p:spPr>
          <p:txBody>
            <a:bodyPr wrap="square">
              <a:spAutoFit/>
            </a:bodyPr>
            <a:lstStyle/>
            <a:p>
              <a:pPr algn="ctr"/>
              <a:r>
                <a:rPr lang="en-US" altLang="zh-CN" sz="4600" dirty="0">
                  <a:solidFill>
                    <a:srgbClr val="292542"/>
                  </a:solidFill>
                  <a:cs typeface="+mn-ea"/>
                  <a:sym typeface="+mn-lt"/>
                </a:rPr>
                <a:t>2</a:t>
              </a:r>
              <a:endParaRPr lang="zh-CN" altLang="en-US" sz="4600" dirty="0">
                <a:solidFill>
                  <a:srgbClr val="292542"/>
                </a:solidFill>
                <a:cs typeface="+mn-ea"/>
                <a:sym typeface="+mn-lt"/>
              </a:endParaRPr>
            </a:p>
          </p:txBody>
        </p:sp>
      </p:grpSp>
      <p:sp>
        <p:nvSpPr>
          <p:cNvPr id="13" name="文本框 12"/>
          <p:cNvSpPr txBox="1"/>
          <p:nvPr/>
        </p:nvSpPr>
        <p:spPr>
          <a:xfrm>
            <a:off x="1409841" y="323224"/>
            <a:ext cx="4671491" cy="1569660"/>
          </a:xfrm>
          <a:prstGeom prst="rect">
            <a:avLst/>
          </a:prstGeom>
          <a:noFill/>
        </p:spPr>
        <p:txBody>
          <a:bodyPr wrap="square" rtlCol="0">
            <a:spAutoFit/>
          </a:bodyPr>
          <a:lstStyle>
            <a:defPPr>
              <a:defRPr lang="zh-CN"/>
            </a:defPPr>
            <a:lvl1pPr>
              <a:defRPr sz="2400" b="1">
                <a:solidFill>
                  <a:srgbClr val="13A984"/>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sp>
        <p:nvSpPr>
          <p:cNvPr id="14" name="AutoShape 3"/>
          <p:cNvSpPr>
            <a:spLocks noChangeAspect="1" noChangeArrowheads="1" noTextEdit="1"/>
          </p:cNvSpPr>
          <p:nvPr/>
        </p:nvSpPr>
        <p:spPr bwMode="auto">
          <a:xfrm>
            <a:off x="-107949" y="1573743"/>
            <a:ext cx="5228167"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buFont typeface="Arial" panose="020B0604020202020204" pitchFamily="34" charset="0"/>
              <a:buNone/>
            </a:pPr>
            <a:endParaRPr lang="zh-CN" altLang="en-US" dirty="0">
              <a:solidFill>
                <a:srgbClr val="000000"/>
              </a:solidFill>
              <a:latin typeface="印品黑体" panose="00000500000000000000" pitchFamily="2" charset="-122"/>
              <a:ea typeface="印品黑体" panose="00000500000000000000" pitchFamily="2" charset="-122"/>
            </a:endParaRPr>
          </a:p>
        </p:txBody>
      </p:sp>
      <p:sp>
        <p:nvSpPr>
          <p:cNvPr id="15" name="Rectangle 7"/>
          <p:cNvSpPr>
            <a:spLocks noChangeArrowheads="1"/>
          </p:cNvSpPr>
          <p:nvPr/>
        </p:nvSpPr>
        <p:spPr bwMode="auto">
          <a:xfrm>
            <a:off x="-99482" y="3760258"/>
            <a:ext cx="4411133" cy="279400"/>
          </a:xfrm>
          <a:prstGeom prst="rect">
            <a:avLst/>
          </a:prstGeom>
          <a:solidFill>
            <a:srgbClr val="E44D44"/>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2133" b="0" i="0" u="none" strike="noStrike" kern="0" cap="none" spc="0" normalizeH="0" baseline="0" noProof="0" dirty="0">
              <a:ln>
                <a:noFill/>
              </a:ln>
              <a:solidFill>
                <a:srgbClr val="000000"/>
              </a:solidFill>
              <a:effectLst/>
              <a:uLnTx/>
              <a:uFillTx/>
              <a:latin typeface="+mn-lt"/>
              <a:ea typeface="+mn-ea"/>
              <a:cs typeface="+mn-ea"/>
              <a:sym typeface="+mn-lt"/>
            </a:endParaRPr>
          </a:p>
        </p:txBody>
      </p:sp>
      <p:sp>
        <p:nvSpPr>
          <p:cNvPr id="16" name="Rectangle 8"/>
          <p:cNvSpPr>
            <a:spLocks noChangeArrowheads="1"/>
          </p:cNvSpPr>
          <p:nvPr/>
        </p:nvSpPr>
        <p:spPr bwMode="auto">
          <a:xfrm>
            <a:off x="-99482" y="3760258"/>
            <a:ext cx="441113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000000"/>
              </a:solidFill>
              <a:effectLst/>
              <a:uLnTx/>
              <a:uFillTx/>
              <a:latin typeface="+mn-lt"/>
              <a:ea typeface="+mn-ea"/>
              <a:cs typeface="+mn-ea"/>
              <a:sym typeface="+mn-lt"/>
            </a:endParaRPr>
          </a:p>
        </p:txBody>
      </p:sp>
      <p:sp>
        <p:nvSpPr>
          <p:cNvPr id="17" name="Freeform 9"/>
          <p:cNvSpPr>
            <a:spLocks/>
          </p:cNvSpPr>
          <p:nvPr/>
        </p:nvSpPr>
        <p:spPr bwMode="auto">
          <a:xfrm>
            <a:off x="-103716" y="2801410"/>
            <a:ext cx="4349749" cy="859367"/>
          </a:xfrm>
          <a:custGeom>
            <a:avLst/>
            <a:gdLst>
              <a:gd name="T0" fmla="*/ 3229558 w 996"/>
              <a:gd name="T1" fmla="*/ 0 h 197"/>
              <a:gd name="T2" fmla="*/ 1686838 w 996"/>
              <a:gd name="T3" fmla="*/ 372974 h 197"/>
              <a:gd name="T4" fmla="*/ 370122 w 996"/>
              <a:gd name="T5" fmla="*/ 435136 h 197"/>
              <a:gd name="T6" fmla="*/ 3275 w 996"/>
              <a:gd name="T7" fmla="*/ 431864 h 197"/>
              <a:gd name="T8" fmla="*/ 0 w 996"/>
              <a:gd name="T9" fmla="*/ 641253 h 197"/>
              <a:gd name="T10" fmla="*/ 373397 w 996"/>
              <a:gd name="T11" fmla="*/ 644525 h 197"/>
              <a:gd name="T12" fmla="*/ 1696664 w 996"/>
              <a:gd name="T13" fmla="*/ 582363 h 197"/>
              <a:gd name="T14" fmla="*/ 3262312 w 996"/>
              <a:gd name="T15" fmla="*/ 206117 h 197"/>
              <a:gd name="T16" fmla="*/ 3229558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986" y="0"/>
                </a:moveTo>
                <a:cubicBezTo>
                  <a:pt x="834" y="62"/>
                  <a:pt x="676" y="96"/>
                  <a:pt x="515" y="114"/>
                </a:cubicBezTo>
                <a:cubicBezTo>
                  <a:pt x="383" y="128"/>
                  <a:pt x="248" y="133"/>
                  <a:pt x="113" y="133"/>
                </a:cubicBezTo>
                <a:cubicBezTo>
                  <a:pt x="76" y="133"/>
                  <a:pt x="38" y="132"/>
                  <a:pt x="1" y="132"/>
                </a:cubicBezTo>
                <a:cubicBezTo>
                  <a:pt x="0" y="196"/>
                  <a:pt x="0" y="196"/>
                  <a:pt x="0" y="196"/>
                </a:cubicBezTo>
                <a:cubicBezTo>
                  <a:pt x="38" y="197"/>
                  <a:pt x="76" y="197"/>
                  <a:pt x="114" y="197"/>
                </a:cubicBezTo>
                <a:cubicBezTo>
                  <a:pt x="250" y="197"/>
                  <a:pt x="385" y="193"/>
                  <a:pt x="518" y="178"/>
                </a:cubicBezTo>
                <a:cubicBezTo>
                  <a:pt x="681" y="160"/>
                  <a:pt x="842" y="126"/>
                  <a:pt x="996" y="63"/>
                </a:cubicBezTo>
                <a:cubicBezTo>
                  <a:pt x="986" y="0"/>
                  <a:pt x="986" y="0"/>
                  <a:pt x="986" y="0"/>
                </a:cubicBezTo>
              </a:path>
            </a:pathLst>
          </a:custGeom>
          <a:solidFill>
            <a:srgbClr val="EAA13A"/>
          </a:solidFill>
          <a:ln>
            <a:noFill/>
          </a:ln>
        </p:spPr>
        <p:txBody>
          <a:bodyPr/>
          <a:lstStyle/>
          <a:p>
            <a:pPr eaLnBrk="0" fontAlgn="base" hangingPunct="0">
              <a:spcBef>
                <a:spcPct val="0"/>
              </a:spcBef>
              <a:spcAft>
                <a:spcPct val="0"/>
              </a:spcAft>
              <a:buFont typeface="Arial" panose="020B0604020202020204" pitchFamily="34" charset="0"/>
              <a:buNone/>
            </a:pPr>
            <a:endParaRPr lang="zh-CN" altLang="en-US" dirty="0">
              <a:solidFill>
                <a:srgbClr val="000000"/>
              </a:solidFill>
              <a:cs typeface="+mn-ea"/>
              <a:sym typeface="+mn-lt"/>
            </a:endParaRPr>
          </a:p>
        </p:txBody>
      </p:sp>
      <p:sp>
        <p:nvSpPr>
          <p:cNvPr id="18" name="Freeform 10"/>
          <p:cNvSpPr>
            <a:spLocks/>
          </p:cNvSpPr>
          <p:nvPr/>
        </p:nvSpPr>
        <p:spPr bwMode="auto">
          <a:xfrm>
            <a:off x="-103716" y="1971676"/>
            <a:ext cx="4123267" cy="1291167"/>
          </a:xfrm>
          <a:custGeom>
            <a:avLst/>
            <a:gdLst>
              <a:gd name="T0" fmla="*/ 3036760 w 944"/>
              <a:gd name="T1" fmla="*/ 0 h 296"/>
              <a:gd name="T2" fmla="*/ 1700192 w 944"/>
              <a:gd name="T3" fmla="*/ 575791 h 296"/>
              <a:gd name="T4" fmla="*/ 108105 w 944"/>
              <a:gd name="T5" fmla="*/ 755725 h 296"/>
              <a:gd name="T6" fmla="*/ 3276 w 944"/>
              <a:gd name="T7" fmla="*/ 755725 h 296"/>
              <a:gd name="T8" fmla="*/ 0 w 944"/>
              <a:gd name="T9" fmla="*/ 965103 h 296"/>
              <a:gd name="T10" fmla="*/ 111381 w 944"/>
              <a:gd name="T11" fmla="*/ 968375 h 296"/>
              <a:gd name="T12" fmla="*/ 1723124 w 944"/>
              <a:gd name="T13" fmla="*/ 785169 h 296"/>
              <a:gd name="T14" fmla="*/ 3092450 w 944"/>
              <a:gd name="T15" fmla="*/ 193021 h 296"/>
              <a:gd name="T16" fmla="*/ 3036760 w 944"/>
              <a:gd name="T17" fmla="*/ 0 h 2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4"/>
              <a:gd name="T28" fmla="*/ 0 h 296"/>
              <a:gd name="T29" fmla="*/ 944 w 944"/>
              <a:gd name="T30" fmla="*/ 296 h 2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4" h="296">
                <a:moveTo>
                  <a:pt x="927" y="0"/>
                </a:moveTo>
                <a:cubicBezTo>
                  <a:pt x="802" y="83"/>
                  <a:pt x="663" y="140"/>
                  <a:pt x="519" y="176"/>
                </a:cubicBezTo>
                <a:cubicBezTo>
                  <a:pt x="361" y="216"/>
                  <a:pt x="195" y="231"/>
                  <a:pt x="33" y="231"/>
                </a:cubicBezTo>
                <a:cubicBezTo>
                  <a:pt x="22" y="231"/>
                  <a:pt x="12" y="231"/>
                  <a:pt x="1" y="231"/>
                </a:cubicBezTo>
                <a:cubicBezTo>
                  <a:pt x="0" y="295"/>
                  <a:pt x="0" y="295"/>
                  <a:pt x="0" y="295"/>
                </a:cubicBezTo>
                <a:cubicBezTo>
                  <a:pt x="11" y="296"/>
                  <a:pt x="22" y="296"/>
                  <a:pt x="34" y="296"/>
                </a:cubicBezTo>
                <a:cubicBezTo>
                  <a:pt x="198" y="296"/>
                  <a:pt x="365" y="280"/>
                  <a:pt x="526" y="240"/>
                </a:cubicBezTo>
                <a:cubicBezTo>
                  <a:pt x="673" y="203"/>
                  <a:pt x="815" y="145"/>
                  <a:pt x="944" y="59"/>
                </a:cubicBezTo>
                <a:cubicBezTo>
                  <a:pt x="927" y="0"/>
                  <a:pt x="927" y="0"/>
                  <a:pt x="927" y="0"/>
                </a:cubicBezTo>
              </a:path>
            </a:pathLst>
          </a:custGeom>
          <a:solidFill>
            <a:srgbClr val="E44D44"/>
          </a:solidFill>
          <a:ln>
            <a:noFill/>
          </a:ln>
        </p:spPr>
        <p:txBody>
          <a:bodyPr/>
          <a:lstStyle/>
          <a:p>
            <a:pPr eaLnBrk="0" fontAlgn="base" hangingPunct="0">
              <a:spcBef>
                <a:spcPct val="0"/>
              </a:spcBef>
              <a:spcAft>
                <a:spcPct val="0"/>
              </a:spcAft>
              <a:buFont typeface="Arial" panose="020B0604020202020204" pitchFamily="34" charset="0"/>
              <a:buNone/>
            </a:pPr>
            <a:endParaRPr lang="zh-CN" altLang="en-US" dirty="0">
              <a:solidFill>
                <a:srgbClr val="000000"/>
              </a:solidFill>
              <a:cs typeface="+mn-ea"/>
              <a:sym typeface="+mn-lt"/>
            </a:endParaRPr>
          </a:p>
        </p:txBody>
      </p:sp>
      <p:sp>
        <p:nvSpPr>
          <p:cNvPr id="19" name="Freeform 11"/>
          <p:cNvSpPr>
            <a:spLocks/>
          </p:cNvSpPr>
          <p:nvPr/>
        </p:nvSpPr>
        <p:spPr bwMode="auto">
          <a:xfrm>
            <a:off x="-95249" y="4145492"/>
            <a:ext cx="4349749" cy="859367"/>
          </a:xfrm>
          <a:custGeom>
            <a:avLst/>
            <a:gdLst>
              <a:gd name="T0" fmla="*/ 373397 w 996"/>
              <a:gd name="T1" fmla="*/ 0 h 197"/>
              <a:gd name="T2" fmla="*/ 0 w 996"/>
              <a:gd name="T3" fmla="*/ 3272 h 197"/>
              <a:gd name="T4" fmla="*/ 0 w 996"/>
              <a:gd name="T5" fmla="*/ 215932 h 197"/>
              <a:gd name="T6" fmla="*/ 366846 w 996"/>
              <a:gd name="T7" fmla="*/ 212661 h 197"/>
              <a:gd name="T8" fmla="*/ 1686838 w 996"/>
              <a:gd name="T9" fmla="*/ 274823 h 197"/>
              <a:gd name="T10" fmla="*/ 3226282 w 996"/>
              <a:gd name="T11" fmla="*/ 644525 h 197"/>
              <a:gd name="T12" fmla="*/ 3262312 w 996"/>
              <a:gd name="T13" fmla="*/ 438408 h 197"/>
              <a:gd name="T14" fmla="*/ 1696664 w 996"/>
              <a:gd name="T15" fmla="*/ 62162 h 197"/>
              <a:gd name="T16" fmla="*/ 373397 w 996"/>
              <a:gd name="T17" fmla="*/ 0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6"/>
              <a:gd name="T28" fmla="*/ 0 h 197"/>
              <a:gd name="T29" fmla="*/ 996 w 996"/>
              <a:gd name="T30" fmla="*/ 197 h 1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6" h="197">
                <a:moveTo>
                  <a:pt x="114" y="0"/>
                </a:moveTo>
                <a:cubicBezTo>
                  <a:pt x="76" y="0"/>
                  <a:pt x="38" y="1"/>
                  <a:pt x="0" y="1"/>
                </a:cubicBezTo>
                <a:cubicBezTo>
                  <a:pt x="0" y="66"/>
                  <a:pt x="0" y="66"/>
                  <a:pt x="0" y="66"/>
                </a:cubicBezTo>
                <a:cubicBezTo>
                  <a:pt x="37" y="65"/>
                  <a:pt x="75" y="65"/>
                  <a:pt x="112" y="65"/>
                </a:cubicBezTo>
                <a:cubicBezTo>
                  <a:pt x="247" y="65"/>
                  <a:pt x="382" y="69"/>
                  <a:pt x="515" y="84"/>
                </a:cubicBezTo>
                <a:cubicBezTo>
                  <a:pt x="676" y="101"/>
                  <a:pt x="833" y="135"/>
                  <a:pt x="985" y="197"/>
                </a:cubicBezTo>
                <a:cubicBezTo>
                  <a:pt x="996" y="134"/>
                  <a:pt x="996" y="134"/>
                  <a:pt x="996" y="134"/>
                </a:cubicBezTo>
                <a:cubicBezTo>
                  <a:pt x="841" y="72"/>
                  <a:pt x="681" y="37"/>
                  <a:pt x="518" y="19"/>
                </a:cubicBezTo>
                <a:cubicBezTo>
                  <a:pt x="385" y="4"/>
                  <a:pt x="250" y="0"/>
                  <a:pt x="114" y="0"/>
                </a:cubicBezTo>
              </a:path>
            </a:pathLst>
          </a:custGeom>
          <a:solidFill>
            <a:srgbClr val="13A984"/>
          </a:solidFill>
          <a:ln>
            <a:noFill/>
          </a:ln>
        </p:spPr>
        <p:txBody>
          <a:bodyPr/>
          <a:lstStyle/>
          <a:p>
            <a:pPr eaLnBrk="0" fontAlgn="base" hangingPunct="0">
              <a:spcBef>
                <a:spcPct val="0"/>
              </a:spcBef>
              <a:spcAft>
                <a:spcPct val="0"/>
              </a:spcAft>
              <a:buFont typeface="Arial" panose="020B0604020202020204" pitchFamily="34" charset="0"/>
              <a:buNone/>
            </a:pPr>
            <a:endParaRPr lang="zh-CN" altLang="en-US" dirty="0">
              <a:solidFill>
                <a:srgbClr val="000000"/>
              </a:solidFill>
              <a:cs typeface="+mn-ea"/>
              <a:sym typeface="+mn-lt"/>
            </a:endParaRPr>
          </a:p>
        </p:txBody>
      </p:sp>
      <p:sp>
        <p:nvSpPr>
          <p:cNvPr id="20" name="Freeform 12"/>
          <p:cNvSpPr>
            <a:spLocks/>
          </p:cNvSpPr>
          <p:nvPr/>
        </p:nvSpPr>
        <p:spPr bwMode="auto">
          <a:xfrm>
            <a:off x="-95248" y="4547659"/>
            <a:ext cx="4119033" cy="1286933"/>
          </a:xfrm>
          <a:custGeom>
            <a:avLst/>
            <a:gdLst>
              <a:gd name="T0" fmla="*/ 108108 w 943"/>
              <a:gd name="T1" fmla="*/ 0 h 295"/>
              <a:gd name="T2" fmla="*/ 0 w 943"/>
              <a:gd name="T3" fmla="*/ 0 h 295"/>
              <a:gd name="T4" fmla="*/ 0 w 943"/>
              <a:gd name="T5" fmla="*/ 209399 h 295"/>
              <a:gd name="T6" fmla="*/ 108108 w 943"/>
              <a:gd name="T7" fmla="*/ 209399 h 295"/>
              <a:gd name="T8" fmla="*/ 1696972 w 943"/>
              <a:gd name="T9" fmla="*/ 389352 h 295"/>
              <a:gd name="T10" fmla="*/ 3036859 w 943"/>
              <a:gd name="T11" fmla="*/ 965200 h 295"/>
              <a:gd name="T12" fmla="*/ 3089275 w 943"/>
              <a:gd name="T13" fmla="*/ 772160 h 295"/>
              <a:gd name="T14" fmla="*/ 1719904 w 943"/>
              <a:gd name="T15" fmla="*/ 183224 h 295"/>
              <a:gd name="T16" fmla="*/ 108108 w 943"/>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3"/>
              <a:gd name="T28" fmla="*/ 0 h 295"/>
              <a:gd name="T29" fmla="*/ 943 w 943"/>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3" h="295">
                <a:moveTo>
                  <a:pt x="33" y="0"/>
                </a:moveTo>
                <a:cubicBezTo>
                  <a:pt x="22" y="0"/>
                  <a:pt x="11" y="0"/>
                  <a:pt x="0" y="0"/>
                </a:cubicBezTo>
                <a:cubicBezTo>
                  <a:pt x="0" y="64"/>
                  <a:pt x="0" y="64"/>
                  <a:pt x="0" y="64"/>
                </a:cubicBezTo>
                <a:cubicBezTo>
                  <a:pt x="11" y="64"/>
                  <a:pt x="22" y="64"/>
                  <a:pt x="33" y="64"/>
                </a:cubicBezTo>
                <a:cubicBezTo>
                  <a:pt x="195" y="64"/>
                  <a:pt x="360" y="80"/>
                  <a:pt x="518" y="119"/>
                </a:cubicBezTo>
                <a:cubicBezTo>
                  <a:pt x="662" y="155"/>
                  <a:pt x="801" y="212"/>
                  <a:pt x="927" y="295"/>
                </a:cubicBezTo>
                <a:cubicBezTo>
                  <a:pt x="943" y="236"/>
                  <a:pt x="943" y="236"/>
                  <a:pt x="943" y="236"/>
                </a:cubicBezTo>
                <a:cubicBezTo>
                  <a:pt x="814" y="150"/>
                  <a:pt x="672" y="93"/>
                  <a:pt x="525" y="56"/>
                </a:cubicBezTo>
                <a:cubicBezTo>
                  <a:pt x="364" y="15"/>
                  <a:pt x="197" y="0"/>
                  <a:pt x="33" y="0"/>
                </a:cubicBezTo>
              </a:path>
            </a:pathLst>
          </a:custGeom>
          <a:solidFill>
            <a:srgbClr val="E44D44"/>
          </a:solidFill>
          <a:ln>
            <a:noFill/>
          </a:ln>
        </p:spPr>
        <p:txBody>
          <a:bodyPr/>
          <a:lstStyle/>
          <a:p>
            <a:pPr eaLnBrk="0" fontAlgn="base" hangingPunct="0">
              <a:spcBef>
                <a:spcPct val="0"/>
              </a:spcBef>
              <a:spcAft>
                <a:spcPct val="0"/>
              </a:spcAft>
              <a:buFont typeface="Arial" panose="020B0604020202020204" pitchFamily="34" charset="0"/>
              <a:buNone/>
            </a:pPr>
            <a:endParaRPr lang="zh-CN" altLang="en-US" dirty="0">
              <a:solidFill>
                <a:srgbClr val="000000"/>
              </a:solidFill>
              <a:cs typeface="+mn-ea"/>
              <a:sym typeface="+mn-lt"/>
            </a:endParaRPr>
          </a:p>
        </p:txBody>
      </p:sp>
      <p:sp>
        <p:nvSpPr>
          <p:cNvPr id="21" name="矩形 1"/>
          <p:cNvSpPr>
            <a:spLocks noChangeArrowheads="1"/>
          </p:cNvSpPr>
          <p:nvPr/>
        </p:nvSpPr>
        <p:spPr bwMode="auto">
          <a:xfrm>
            <a:off x="5226052" y="1550459"/>
            <a:ext cx="5657849"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333" dirty="0">
                <a:solidFill>
                  <a:srgbClr val="FFFFFF"/>
                </a:solidFill>
                <a:latin typeface="+mn-lt"/>
                <a:ea typeface="+mn-ea"/>
                <a:cs typeface="+mn-ea"/>
                <a:sym typeface="+mn-lt"/>
              </a:rPr>
              <a:t>添加文字添加文字添加文字添加文字添加文字添加文字添加文字添加文字</a:t>
            </a:r>
            <a:endParaRPr lang="en-US" altLang="zh-CN" sz="1333" dirty="0">
              <a:solidFill>
                <a:srgbClr val="FFFFFF"/>
              </a:solidFill>
              <a:latin typeface="+mn-lt"/>
              <a:ea typeface="+mn-ea"/>
              <a:cs typeface="+mn-ea"/>
              <a:sym typeface="+mn-lt"/>
            </a:endParaRPr>
          </a:p>
        </p:txBody>
      </p:sp>
      <p:sp>
        <p:nvSpPr>
          <p:cNvPr id="22" name="矩形 1"/>
          <p:cNvSpPr>
            <a:spLocks noChangeArrowheads="1"/>
          </p:cNvSpPr>
          <p:nvPr/>
        </p:nvSpPr>
        <p:spPr bwMode="auto">
          <a:xfrm>
            <a:off x="5611284" y="2517777"/>
            <a:ext cx="5272616" cy="50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333" dirty="0">
                <a:solidFill>
                  <a:srgbClr val="FFFFFF"/>
                </a:solidFill>
                <a:latin typeface="+mn-lt"/>
                <a:ea typeface="+mn-ea"/>
                <a:cs typeface="+mn-ea"/>
                <a:sym typeface="+mn-lt"/>
              </a:rPr>
              <a:t>添加文字添加文字添加文字添加文字添加文字添加文字添加文字添加文字</a:t>
            </a:r>
            <a:endParaRPr lang="en-US" altLang="zh-CN" sz="1333" dirty="0">
              <a:solidFill>
                <a:srgbClr val="FFFFFF"/>
              </a:solidFill>
              <a:latin typeface="+mn-lt"/>
              <a:ea typeface="+mn-ea"/>
              <a:cs typeface="+mn-ea"/>
              <a:sym typeface="+mn-lt"/>
            </a:endParaRPr>
          </a:p>
        </p:txBody>
      </p:sp>
      <p:sp>
        <p:nvSpPr>
          <p:cNvPr id="23" name="矩形 1"/>
          <p:cNvSpPr>
            <a:spLocks noChangeArrowheads="1"/>
          </p:cNvSpPr>
          <p:nvPr/>
        </p:nvSpPr>
        <p:spPr bwMode="auto">
          <a:xfrm>
            <a:off x="5611284" y="3527426"/>
            <a:ext cx="5272616" cy="50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333" dirty="0">
                <a:solidFill>
                  <a:srgbClr val="FFFFFF"/>
                </a:solidFill>
                <a:latin typeface="+mn-lt"/>
                <a:ea typeface="+mn-ea"/>
                <a:cs typeface="+mn-ea"/>
                <a:sym typeface="+mn-lt"/>
              </a:rPr>
              <a:t>添加文字添加文字添加文字添加文字添加文字添加文字添加文字添加文字</a:t>
            </a:r>
            <a:endParaRPr lang="en-US" altLang="zh-CN" sz="1333" dirty="0">
              <a:solidFill>
                <a:srgbClr val="FFFFFF"/>
              </a:solidFill>
              <a:latin typeface="+mn-lt"/>
              <a:ea typeface="+mn-ea"/>
              <a:cs typeface="+mn-ea"/>
              <a:sym typeface="+mn-lt"/>
            </a:endParaRPr>
          </a:p>
        </p:txBody>
      </p:sp>
      <p:sp>
        <p:nvSpPr>
          <p:cNvPr id="24" name="矩形 1"/>
          <p:cNvSpPr>
            <a:spLocks noChangeArrowheads="1"/>
          </p:cNvSpPr>
          <p:nvPr/>
        </p:nvSpPr>
        <p:spPr bwMode="auto">
          <a:xfrm>
            <a:off x="5602817" y="4640793"/>
            <a:ext cx="5272616" cy="50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333" dirty="0">
                <a:solidFill>
                  <a:srgbClr val="FFFFFF"/>
                </a:solidFill>
                <a:latin typeface="+mn-lt"/>
                <a:ea typeface="+mn-ea"/>
                <a:cs typeface="+mn-ea"/>
                <a:sym typeface="+mn-lt"/>
              </a:rPr>
              <a:t>添加文字添加文字添加文字添加文字添加文字添加文字添加文字添加文字</a:t>
            </a:r>
            <a:endParaRPr lang="en-US" altLang="zh-CN" sz="1333" dirty="0">
              <a:solidFill>
                <a:srgbClr val="FFFFFF"/>
              </a:solidFill>
              <a:latin typeface="+mn-lt"/>
              <a:ea typeface="+mn-ea"/>
              <a:cs typeface="+mn-ea"/>
              <a:sym typeface="+mn-lt"/>
            </a:endParaRPr>
          </a:p>
        </p:txBody>
      </p:sp>
      <p:sp>
        <p:nvSpPr>
          <p:cNvPr id="25" name="矩形 1"/>
          <p:cNvSpPr>
            <a:spLocks noChangeArrowheads="1"/>
          </p:cNvSpPr>
          <p:nvPr/>
        </p:nvSpPr>
        <p:spPr bwMode="auto">
          <a:xfrm>
            <a:off x="5507568" y="5783793"/>
            <a:ext cx="5526617" cy="50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333" dirty="0">
                <a:solidFill>
                  <a:srgbClr val="FFFFFF"/>
                </a:solidFill>
                <a:latin typeface="+mn-lt"/>
                <a:ea typeface="+mn-ea"/>
                <a:cs typeface="+mn-ea"/>
                <a:sym typeface="+mn-lt"/>
              </a:rPr>
              <a:t>添加文字添加文字添加文字添加文字添加文字添加文字添加文字添加文字请</a:t>
            </a:r>
            <a:endParaRPr lang="en-US" altLang="zh-CN" sz="1333" dirty="0">
              <a:solidFill>
                <a:srgbClr val="FFFFFF"/>
              </a:solidFill>
              <a:latin typeface="+mn-lt"/>
              <a:ea typeface="+mn-ea"/>
              <a:cs typeface="+mn-ea"/>
              <a:sym typeface="+mn-lt"/>
            </a:endParaRPr>
          </a:p>
        </p:txBody>
      </p:sp>
      <p:pic>
        <p:nvPicPr>
          <p:cNvPr id="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9451" y="4484159"/>
            <a:ext cx="1259416"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6401" y="5451476"/>
            <a:ext cx="1265767" cy="1001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5201" y="3421592"/>
            <a:ext cx="85936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20685" y="2187576"/>
            <a:ext cx="740833"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1" y="1131359"/>
            <a:ext cx="929217" cy="986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835425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nodePh="1">
                                  <p:stCondLst>
                                    <p:cond delay="0"/>
                                  </p:stCondLst>
                                  <p:endCondLst>
                                    <p:cond evt="begin" delay="0">
                                      <p:tn val="13"/>
                                    </p:cond>
                                  </p:end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0-#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0-#ppt_w/2"/>
                                          </p:val>
                                        </p:tav>
                                        <p:tav tm="100000">
                                          <p:val>
                                            <p:strVal val="#ppt_x"/>
                                          </p:val>
                                        </p:tav>
                                      </p:tavLst>
                                    </p:anim>
                                    <p:anim calcmode="lin" valueType="num">
                                      <p:cBhvr additive="base">
                                        <p:cTn id="28" dur="500" fill="hold"/>
                                        <p:tgtEl>
                                          <p:spTgt spid="19"/>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0-#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0-#ppt_w/2"/>
                                          </p:val>
                                        </p:tav>
                                        <p:tav tm="100000">
                                          <p:val>
                                            <p:strVal val="#ppt_x"/>
                                          </p:val>
                                        </p:tav>
                                      </p:tavLst>
                                    </p:anim>
                                    <p:anim calcmode="lin" valueType="num">
                                      <p:cBhvr additive="base">
                                        <p:cTn id="36" dur="500" fill="hold"/>
                                        <p:tgtEl>
                                          <p:spTgt spid="26"/>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500" fill="hold"/>
                                        <p:tgtEl>
                                          <p:spTgt spid="27"/>
                                        </p:tgtEl>
                                        <p:attrNameLst>
                                          <p:attrName>ppt_x</p:attrName>
                                        </p:attrNameLst>
                                      </p:cBhvr>
                                      <p:tavLst>
                                        <p:tav tm="0">
                                          <p:val>
                                            <p:strVal val="0-#ppt_w/2"/>
                                          </p:val>
                                        </p:tav>
                                        <p:tav tm="100000">
                                          <p:val>
                                            <p:strVal val="#ppt_x"/>
                                          </p:val>
                                        </p:tav>
                                      </p:tavLst>
                                    </p:anim>
                                    <p:anim calcmode="lin" valueType="num">
                                      <p:cBhvr additive="base">
                                        <p:cTn id="40" dur="500" fill="hold"/>
                                        <p:tgtEl>
                                          <p:spTgt spid="27"/>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0-#ppt_w/2"/>
                                          </p:val>
                                        </p:tav>
                                        <p:tav tm="100000">
                                          <p:val>
                                            <p:strVal val="#ppt_x"/>
                                          </p:val>
                                        </p:tav>
                                      </p:tavLst>
                                    </p:anim>
                                    <p:anim calcmode="lin" valueType="num">
                                      <p:cBhvr additive="base">
                                        <p:cTn id="44" dur="500" fill="hold"/>
                                        <p:tgtEl>
                                          <p:spTgt spid="28"/>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anim calcmode="lin" valueType="num">
                                      <p:cBhvr additive="base">
                                        <p:cTn id="47" dur="500" fill="hold"/>
                                        <p:tgtEl>
                                          <p:spTgt spid="29"/>
                                        </p:tgtEl>
                                        <p:attrNameLst>
                                          <p:attrName>ppt_x</p:attrName>
                                        </p:attrNameLst>
                                      </p:cBhvr>
                                      <p:tavLst>
                                        <p:tav tm="0">
                                          <p:val>
                                            <p:strVal val="0-#ppt_w/2"/>
                                          </p:val>
                                        </p:tav>
                                        <p:tav tm="100000">
                                          <p:val>
                                            <p:strVal val="#ppt_x"/>
                                          </p:val>
                                        </p:tav>
                                      </p:tavLst>
                                    </p:anim>
                                    <p:anim calcmode="lin" valueType="num">
                                      <p:cBhvr additive="base">
                                        <p:cTn id="48" dur="500" fill="hold"/>
                                        <p:tgtEl>
                                          <p:spTgt spid="29"/>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additive="base">
                                        <p:cTn id="51" dur="500" fill="hold"/>
                                        <p:tgtEl>
                                          <p:spTgt spid="30"/>
                                        </p:tgtEl>
                                        <p:attrNameLst>
                                          <p:attrName>ppt_x</p:attrName>
                                        </p:attrNameLst>
                                      </p:cBhvr>
                                      <p:tavLst>
                                        <p:tav tm="0">
                                          <p:val>
                                            <p:strVal val="0-#ppt_w/2"/>
                                          </p:val>
                                        </p:tav>
                                        <p:tav tm="100000">
                                          <p:val>
                                            <p:strVal val="#ppt_x"/>
                                          </p:val>
                                        </p:tav>
                                      </p:tavLst>
                                    </p:anim>
                                    <p:anim calcmode="lin" valueType="num">
                                      <p:cBhvr additive="base">
                                        <p:cTn id="52"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p:cTn id="57" dur="1000" fill="hold"/>
                                        <p:tgtEl>
                                          <p:spTgt spid="21"/>
                                        </p:tgtEl>
                                        <p:attrNameLst>
                                          <p:attrName>ppt_w</p:attrName>
                                        </p:attrNameLst>
                                      </p:cBhvr>
                                      <p:tavLst>
                                        <p:tav tm="0">
                                          <p:val>
                                            <p:fltVal val="0"/>
                                          </p:val>
                                        </p:tav>
                                        <p:tav tm="100000">
                                          <p:val>
                                            <p:strVal val="#ppt_w"/>
                                          </p:val>
                                        </p:tav>
                                      </p:tavLst>
                                    </p:anim>
                                    <p:anim calcmode="lin" valueType="num">
                                      <p:cBhvr>
                                        <p:cTn id="58" dur="1000" fill="hold"/>
                                        <p:tgtEl>
                                          <p:spTgt spid="21"/>
                                        </p:tgtEl>
                                        <p:attrNameLst>
                                          <p:attrName>ppt_h</p:attrName>
                                        </p:attrNameLst>
                                      </p:cBhvr>
                                      <p:tavLst>
                                        <p:tav tm="0">
                                          <p:val>
                                            <p:fltVal val="0"/>
                                          </p:val>
                                        </p:tav>
                                        <p:tav tm="100000">
                                          <p:val>
                                            <p:strVal val="#ppt_h"/>
                                          </p:val>
                                        </p:tav>
                                      </p:tavLst>
                                    </p:anim>
                                    <p:anim calcmode="lin" valueType="num">
                                      <p:cBhvr>
                                        <p:cTn id="59" dur="1000" fill="hold"/>
                                        <p:tgtEl>
                                          <p:spTgt spid="21"/>
                                        </p:tgtEl>
                                        <p:attrNameLst>
                                          <p:attrName>style.rotation</p:attrName>
                                        </p:attrNameLst>
                                      </p:cBhvr>
                                      <p:tavLst>
                                        <p:tav tm="0">
                                          <p:val>
                                            <p:fltVal val="90"/>
                                          </p:val>
                                        </p:tav>
                                        <p:tav tm="100000">
                                          <p:val>
                                            <p:fltVal val="0"/>
                                          </p:val>
                                        </p:tav>
                                      </p:tavLst>
                                    </p:anim>
                                    <p:animEffect transition="in" filter="fade">
                                      <p:cBhvr>
                                        <p:cTn id="60" dur="1000"/>
                                        <p:tgtEl>
                                          <p:spTgt spid="21"/>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p:cTn id="63" dur="1000" fill="hold"/>
                                        <p:tgtEl>
                                          <p:spTgt spid="22"/>
                                        </p:tgtEl>
                                        <p:attrNameLst>
                                          <p:attrName>ppt_w</p:attrName>
                                        </p:attrNameLst>
                                      </p:cBhvr>
                                      <p:tavLst>
                                        <p:tav tm="0">
                                          <p:val>
                                            <p:fltVal val="0"/>
                                          </p:val>
                                        </p:tav>
                                        <p:tav tm="100000">
                                          <p:val>
                                            <p:strVal val="#ppt_w"/>
                                          </p:val>
                                        </p:tav>
                                      </p:tavLst>
                                    </p:anim>
                                    <p:anim calcmode="lin" valueType="num">
                                      <p:cBhvr>
                                        <p:cTn id="64" dur="1000" fill="hold"/>
                                        <p:tgtEl>
                                          <p:spTgt spid="22"/>
                                        </p:tgtEl>
                                        <p:attrNameLst>
                                          <p:attrName>ppt_h</p:attrName>
                                        </p:attrNameLst>
                                      </p:cBhvr>
                                      <p:tavLst>
                                        <p:tav tm="0">
                                          <p:val>
                                            <p:fltVal val="0"/>
                                          </p:val>
                                        </p:tav>
                                        <p:tav tm="100000">
                                          <p:val>
                                            <p:strVal val="#ppt_h"/>
                                          </p:val>
                                        </p:tav>
                                      </p:tavLst>
                                    </p:anim>
                                    <p:anim calcmode="lin" valueType="num">
                                      <p:cBhvr>
                                        <p:cTn id="65" dur="1000" fill="hold"/>
                                        <p:tgtEl>
                                          <p:spTgt spid="22"/>
                                        </p:tgtEl>
                                        <p:attrNameLst>
                                          <p:attrName>style.rotation</p:attrName>
                                        </p:attrNameLst>
                                      </p:cBhvr>
                                      <p:tavLst>
                                        <p:tav tm="0">
                                          <p:val>
                                            <p:fltVal val="90"/>
                                          </p:val>
                                        </p:tav>
                                        <p:tav tm="100000">
                                          <p:val>
                                            <p:fltVal val="0"/>
                                          </p:val>
                                        </p:tav>
                                      </p:tavLst>
                                    </p:anim>
                                    <p:animEffect transition="in" filter="fade">
                                      <p:cBhvr>
                                        <p:cTn id="66" dur="1000"/>
                                        <p:tgtEl>
                                          <p:spTgt spid="22"/>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1000" fill="hold"/>
                                        <p:tgtEl>
                                          <p:spTgt spid="23"/>
                                        </p:tgtEl>
                                        <p:attrNameLst>
                                          <p:attrName>ppt_w</p:attrName>
                                        </p:attrNameLst>
                                      </p:cBhvr>
                                      <p:tavLst>
                                        <p:tav tm="0">
                                          <p:val>
                                            <p:fltVal val="0"/>
                                          </p:val>
                                        </p:tav>
                                        <p:tav tm="100000">
                                          <p:val>
                                            <p:strVal val="#ppt_w"/>
                                          </p:val>
                                        </p:tav>
                                      </p:tavLst>
                                    </p:anim>
                                    <p:anim calcmode="lin" valueType="num">
                                      <p:cBhvr>
                                        <p:cTn id="70" dur="1000" fill="hold"/>
                                        <p:tgtEl>
                                          <p:spTgt spid="23"/>
                                        </p:tgtEl>
                                        <p:attrNameLst>
                                          <p:attrName>ppt_h</p:attrName>
                                        </p:attrNameLst>
                                      </p:cBhvr>
                                      <p:tavLst>
                                        <p:tav tm="0">
                                          <p:val>
                                            <p:fltVal val="0"/>
                                          </p:val>
                                        </p:tav>
                                        <p:tav tm="100000">
                                          <p:val>
                                            <p:strVal val="#ppt_h"/>
                                          </p:val>
                                        </p:tav>
                                      </p:tavLst>
                                    </p:anim>
                                    <p:anim calcmode="lin" valueType="num">
                                      <p:cBhvr>
                                        <p:cTn id="71" dur="1000" fill="hold"/>
                                        <p:tgtEl>
                                          <p:spTgt spid="23"/>
                                        </p:tgtEl>
                                        <p:attrNameLst>
                                          <p:attrName>style.rotation</p:attrName>
                                        </p:attrNameLst>
                                      </p:cBhvr>
                                      <p:tavLst>
                                        <p:tav tm="0">
                                          <p:val>
                                            <p:fltVal val="90"/>
                                          </p:val>
                                        </p:tav>
                                        <p:tav tm="100000">
                                          <p:val>
                                            <p:fltVal val="0"/>
                                          </p:val>
                                        </p:tav>
                                      </p:tavLst>
                                    </p:anim>
                                    <p:animEffect transition="in" filter="fade">
                                      <p:cBhvr>
                                        <p:cTn id="72" dur="1000"/>
                                        <p:tgtEl>
                                          <p:spTgt spid="23"/>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p:cTn id="75" dur="1000" fill="hold"/>
                                        <p:tgtEl>
                                          <p:spTgt spid="24"/>
                                        </p:tgtEl>
                                        <p:attrNameLst>
                                          <p:attrName>ppt_w</p:attrName>
                                        </p:attrNameLst>
                                      </p:cBhvr>
                                      <p:tavLst>
                                        <p:tav tm="0">
                                          <p:val>
                                            <p:fltVal val="0"/>
                                          </p:val>
                                        </p:tav>
                                        <p:tav tm="100000">
                                          <p:val>
                                            <p:strVal val="#ppt_w"/>
                                          </p:val>
                                        </p:tav>
                                      </p:tavLst>
                                    </p:anim>
                                    <p:anim calcmode="lin" valueType="num">
                                      <p:cBhvr>
                                        <p:cTn id="76" dur="1000" fill="hold"/>
                                        <p:tgtEl>
                                          <p:spTgt spid="24"/>
                                        </p:tgtEl>
                                        <p:attrNameLst>
                                          <p:attrName>ppt_h</p:attrName>
                                        </p:attrNameLst>
                                      </p:cBhvr>
                                      <p:tavLst>
                                        <p:tav tm="0">
                                          <p:val>
                                            <p:fltVal val="0"/>
                                          </p:val>
                                        </p:tav>
                                        <p:tav tm="100000">
                                          <p:val>
                                            <p:strVal val="#ppt_h"/>
                                          </p:val>
                                        </p:tav>
                                      </p:tavLst>
                                    </p:anim>
                                    <p:anim calcmode="lin" valueType="num">
                                      <p:cBhvr>
                                        <p:cTn id="77" dur="1000" fill="hold"/>
                                        <p:tgtEl>
                                          <p:spTgt spid="24"/>
                                        </p:tgtEl>
                                        <p:attrNameLst>
                                          <p:attrName>style.rotation</p:attrName>
                                        </p:attrNameLst>
                                      </p:cBhvr>
                                      <p:tavLst>
                                        <p:tav tm="0">
                                          <p:val>
                                            <p:fltVal val="90"/>
                                          </p:val>
                                        </p:tav>
                                        <p:tav tm="100000">
                                          <p:val>
                                            <p:fltVal val="0"/>
                                          </p:val>
                                        </p:tav>
                                      </p:tavLst>
                                    </p:anim>
                                    <p:animEffect transition="in" filter="fade">
                                      <p:cBhvr>
                                        <p:cTn id="78" dur="1000"/>
                                        <p:tgtEl>
                                          <p:spTgt spid="24"/>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p:cTn id="81" dur="1000" fill="hold"/>
                                        <p:tgtEl>
                                          <p:spTgt spid="25"/>
                                        </p:tgtEl>
                                        <p:attrNameLst>
                                          <p:attrName>ppt_w</p:attrName>
                                        </p:attrNameLst>
                                      </p:cBhvr>
                                      <p:tavLst>
                                        <p:tav tm="0">
                                          <p:val>
                                            <p:fltVal val="0"/>
                                          </p:val>
                                        </p:tav>
                                        <p:tav tm="100000">
                                          <p:val>
                                            <p:strVal val="#ppt_w"/>
                                          </p:val>
                                        </p:tav>
                                      </p:tavLst>
                                    </p:anim>
                                    <p:anim calcmode="lin" valueType="num">
                                      <p:cBhvr>
                                        <p:cTn id="82" dur="1000" fill="hold"/>
                                        <p:tgtEl>
                                          <p:spTgt spid="25"/>
                                        </p:tgtEl>
                                        <p:attrNameLst>
                                          <p:attrName>ppt_h</p:attrName>
                                        </p:attrNameLst>
                                      </p:cBhvr>
                                      <p:tavLst>
                                        <p:tav tm="0">
                                          <p:val>
                                            <p:fltVal val="0"/>
                                          </p:val>
                                        </p:tav>
                                        <p:tav tm="100000">
                                          <p:val>
                                            <p:strVal val="#ppt_h"/>
                                          </p:val>
                                        </p:tav>
                                      </p:tavLst>
                                    </p:anim>
                                    <p:anim calcmode="lin" valueType="num">
                                      <p:cBhvr>
                                        <p:cTn id="83" dur="1000" fill="hold"/>
                                        <p:tgtEl>
                                          <p:spTgt spid="25"/>
                                        </p:tgtEl>
                                        <p:attrNameLst>
                                          <p:attrName>style.rotation</p:attrName>
                                        </p:attrNameLst>
                                      </p:cBhvr>
                                      <p:tavLst>
                                        <p:tav tm="0">
                                          <p:val>
                                            <p:fltVal val="90"/>
                                          </p:val>
                                        </p:tav>
                                        <p:tav tm="100000">
                                          <p:val>
                                            <p:fltVal val="0"/>
                                          </p:val>
                                        </p:tav>
                                      </p:tavLst>
                                    </p:anim>
                                    <p:animEffect transition="in" filter="fade">
                                      <p:cBhvr>
                                        <p:cTn id="84"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6" grpId="0"/>
      <p:bldP spid="17" grpId="0" animBg="1"/>
      <p:bldP spid="18" grpId="0" animBg="1"/>
      <p:bldP spid="19" grpId="0" animBg="1"/>
      <p:bldP spid="20" grpId="0" animBg="1"/>
      <p:bldP spid="21" grpId="0"/>
      <p:bldP spid="22" grpId="0"/>
      <p:bldP spid="23" grpId="0"/>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3160" y="274847"/>
            <a:ext cx="1146681" cy="1166998"/>
            <a:chOff x="3705491" y="1288620"/>
            <a:chExt cx="4403046" cy="4481061"/>
          </a:xfrm>
        </p:grpSpPr>
        <p:grpSp>
          <p:nvGrpSpPr>
            <p:cNvPr id="3" name="组合 2"/>
            <p:cNvGrpSpPr/>
            <p:nvPr/>
          </p:nvGrpSpPr>
          <p:grpSpPr>
            <a:xfrm>
              <a:off x="3705491" y="1288620"/>
              <a:ext cx="4403046" cy="4481061"/>
              <a:chOff x="5481310" y="266056"/>
              <a:chExt cx="1557412" cy="1585007"/>
            </a:xfrm>
          </p:grpSpPr>
          <p:grpSp>
            <p:nvGrpSpPr>
              <p:cNvPr id="5" name="组合 4"/>
              <p:cNvGrpSpPr/>
              <p:nvPr/>
            </p:nvGrpSpPr>
            <p:grpSpPr>
              <a:xfrm>
                <a:off x="5481310" y="266056"/>
                <a:ext cx="1557412" cy="1585007"/>
                <a:chOff x="2497520" y="219311"/>
                <a:chExt cx="4045348" cy="4045348"/>
              </a:xfrm>
            </p:grpSpPr>
            <p:sp>
              <p:nvSpPr>
                <p:cNvPr id="10" name="椭圆 9"/>
                <p:cNvSpPr/>
                <p:nvPr/>
              </p:nvSpPr>
              <p:spPr>
                <a:xfrm>
                  <a:off x="3169534" y="983865"/>
                  <a:ext cx="2540416" cy="2540415"/>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椭圆 10"/>
                <p:cNvSpPr/>
                <p:nvPr/>
              </p:nvSpPr>
              <p:spPr>
                <a:xfrm rot="19835777">
                  <a:off x="2497520" y="1428867"/>
                  <a:ext cx="4045348" cy="1314450"/>
                </a:xfrm>
                <a:prstGeom prst="ellipse">
                  <a:avLst/>
                </a:prstGeom>
                <a:noFill/>
                <a:ln>
                  <a:solidFill>
                    <a:srgbClr val="EC4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椭圆 11"/>
                <p:cNvSpPr/>
                <p:nvPr/>
              </p:nvSpPr>
              <p:spPr>
                <a:xfrm rot="18406389">
                  <a:off x="2465244" y="1584760"/>
                  <a:ext cx="4045348" cy="1314450"/>
                </a:xfrm>
                <a:prstGeom prst="ellipse">
                  <a:avLst/>
                </a:prstGeom>
                <a:noFill/>
                <a:ln>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6" name="椭圆 5"/>
              <p:cNvSpPr/>
              <p:nvPr/>
            </p:nvSpPr>
            <p:spPr>
              <a:xfrm>
                <a:off x="5691977" y="1558796"/>
                <a:ext cx="172310" cy="17535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椭圆 6"/>
              <p:cNvSpPr/>
              <p:nvPr/>
            </p:nvSpPr>
            <p:spPr>
              <a:xfrm>
                <a:off x="6655367" y="369917"/>
                <a:ext cx="112756" cy="114752"/>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椭圆 7"/>
              <p:cNvSpPr/>
              <p:nvPr/>
            </p:nvSpPr>
            <p:spPr>
              <a:xfrm>
                <a:off x="5603598" y="115433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椭圆 8"/>
              <p:cNvSpPr/>
              <p:nvPr/>
            </p:nvSpPr>
            <p:spPr>
              <a:xfrm>
                <a:off x="6783673" y="798077"/>
                <a:ext cx="109926" cy="111871"/>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4" name="矩形 3"/>
            <p:cNvSpPr/>
            <p:nvPr/>
          </p:nvSpPr>
          <p:spPr>
            <a:xfrm>
              <a:off x="5267556" y="1921604"/>
              <a:ext cx="923753" cy="3072696"/>
            </a:xfrm>
            <a:prstGeom prst="rect">
              <a:avLst/>
            </a:prstGeom>
          </p:spPr>
          <p:txBody>
            <a:bodyPr wrap="square">
              <a:spAutoFit/>
            </a:bodyPr>
            <a:lstStyle/>
            <a:p>
              <a:pPr algn="ctr"/>
              <a:r>
                <a:rPr lang="en-US" altLang="zh-CN" sz="4600" dirty="0">
                  <a:solidFill>
                    <a:srgbClr val="292542"/>
                  </a:solidFill>
                  <a:cs typeface="+mn-ea"/>
                  <a:sym typeface="+mn-lt"/>
                </a:rPr>
                <a:t>2</a:t>
              </a:r>
              <a:endParaRPr lang="zh-CN" altLang="en-US" sz="4600" dirty="0">
                <a:solidFill>
                  <a:srgbClr val="292542"/>
                </a:solidFill>
                <a:cs typeface="+mn-ea"/>
                <a:sym typeface="+mn-lt"/>
              </a:endParaRPr>
            </a:p>
          </p:txBody>
        </p:sp>
      </p:grpSp>
      <p:sp>
        <p:nvSpPr>
          <p:cNvPr id="13" name="文本框 12"/>
          <p:cNvSpPr txBox="1"/>
          <p:nvPr/>
        </p:nvSpPr>
        <p:spPr>
          <a:xfrm>
            <a:off x="1409841" y="323224"/>
            <a:ext cx="4671491" cy="1569660"/>
          </a:xfrm>
          <a:prstGeom prst="rect">
            <a:avLst/>
          </a:prstGeom>
          <a:noFill/>
        </p:spPr>
        <p:txBody>
          <a:bodyPr wrap="square" rtlCol="0">
            <a:spAutoFit/>
          </a:bodyPr>
          <a:lstStyle>
            <a:defPPr>
              <a:defRPr lang="zh-CN"/>
            </a:defPPr>
            <a:lvl1pPr>
              <a:defRPr sz="2400" b="1">
                <a:solidFill>
                  <a:srgbClr val="13A984"/>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sp>
        <p:nvSpPr>
          <p:cNvPr id="14" name="圆角矩形 167"/>
          <p:cNvSpPr>
            <a:spLocks noChangeArrowheads="1"/>
          </p:cNvSpPr>
          <p:nvPr/>
        </p:nvSpPr>
        <p:spPr bwMode="auto">
          <a:xfrm rot="21270806">
            <a:off x="3744385" y="3031067"/>
            <a:ext cx="1892300" cy="660400"/>
          </a:xfrm>
          <a:prstGeom prst="roundRect">
            <a:avLst>
              <a:gd name="adj" fmla="val 16667"/>
            </a:avLst>
          </a:prstGeom>
          <a:solidFill>
            <a:srgbClr val="13A98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15" name="圆角矩形 174"/>
          <p:cNvSpPr>
            <a:spLocks noChangeArrowheads="1"/>
          </p:cNvSpPr>
          <p:nvPr/>
        </p:nvSpPr>
        <p:spPr bwMode="auto">
          <a:xfrm rot="520237">
            <a:off x="3613151" y="3892551"/>
            <a:ext cx="1712383" cy="658283"/>
          </a:xfrm>
          <a:prstGeom prst="roundRect">
            <a:avLst>
              <a:gd name="adj" fmla="val 16667"/>
            </a:avLst>
          </a:prstGeom>
          <a:solidFill>
            <a:srgbClr val="E44D4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16" name="圆角矩形 179"/>
          <p:cNvSpPr>
            <a:spLocks noChangeArrowheads="1"/>
          </p:cNvSpPr>
          <p:nvPr/>
        </p:nvSpPr>
        <p:spPr bwMode="auto">
          <a:xfrm rot="1594557">
            <a:off x="3399367" y="4707467"/>
            <a:ext cx="1674284" cy="660400"/>
          </a:xfrm>
          <a:prstGeom prst="roundRect">
            <a:avLst>
              <a:gd name="adj" fmla="val 16667"/>
            </a:avLst>
          </a:prstGeom>
          <a:solidFill>
            <a:srgbClr val="13A98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17" name="圆角矩形 184"/>
          <p:cNvSpPr>
            <a:spLocks noChangeArrowheads="1"/>
          </p:cNvSpPr>
          <p:nvPr/>
        </p:nvSpPr>
        <p:spPr bwMode="auto">
          <a:xfrm rot="20056009">
            <a:off x="3498851" y="2061633"/>
            <a:ext cx="2106083" cy="660400"/>
          </a:xfrm>
          <a:prstGeom prst="roundRect">
            <a:avLst>
              <a:gd name="adj" fmla="val 16667"/>
            </a:avLst>
          </a:prstGeom>
          <a:solidFill>
            <a:srgbClr val="EAA13A"/>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nvGrpSpPr>
          <p:cNvPr id="18" name="组合 15"/>
          <p:cNvGrpSpPr>
            <a:grpSpLocks/>
          </p:cNvGrpSpPr>
          <p:nvPr/>
        </p:nvGrpSpPr>
        <p:grpSpPr bwMode="auto">
          <a:xfrm>
            <a:off x="495300" y="1849967"/>
            <a:ext cx="4150784" cy="4150784"/>
            <a:chOff x="0" y="0"/>
            <a:chExt cx="3112770" cy="3112770"/>
          </a:xfrm>
        </p:grpSpPr>
        <p:sp>
          <p:nvSpPr>
            <p:cNvPr id="19" name="空心弧 164"/>
            <p:cNvSpPr>
              <a:spLocks/>
            </p:cNvSpPr>
            <p:nvPr/>
          </p:nvSpPr>
          <p:spPr bwMode="auto">
            <a:xfrm rot="-8478010">
              <a:off x="151287" y="122410"/>
              <a:ext cx="2831176" cy="2831176"/>
            </a:xfrm>
            <a:custGeom>
              <a:avLst/>
              <a:gdLst>
                <a:gd name="T0" fmla="*/ 0 w 21600"/>
                <a:gd name="T1" fmla="*/ 1415588 h 21600"/>
                <a:gd name="T2" fmla="*/ 1415588 w 21600"/>
                <a:gd name="T3" fmla="*/ 0 h 21600"/>
                <a:gd name="T4" fmla="*/ 2831176 w 21600"/>
                <a:gd name="T5" fmla="*/ 1415457 h 21600"/>
                <a:gd name="T6" fmla="*/ 2831176 w 21600"/>
                <a:gd name="T7" fmla="*/ 1415588 h 21600"/>
                <a:gd name="T8" fmla="*/ 1415588 w 21600"/>
                <a:gd name="T9" fmla="*/ 0 h 21600"/>
                <a:gd name="T10" fmla="*/ 0 w 21600"/>
                <a:gd name="T11" fmla="*/ 1415588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7713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0" y="10800"/>
                  </a:moveTo>
                  <a:cubicBezTo>
                    <a:pt x="0" y="4835"/>
                    <a:pt x="4835" y="0"/>
                    <a:pt x="10800" y="0"/>
                  </a:cubicBezTo>
                  <a:cubicBezTo>
                    <a:pt x="16764" y="-1"/>
                    <a:pt x="21599" y="4835"/>
                    <a:pt x="21600" y="10799"/>
                  </a:cubicBezTo>
                  <a:lnTo>
                    <a:pt x="21600" y="10800"/>
                  </a:lnTo>
                  <a:cubicBezTo>
                    <a:pt x="21600" y="4835"/>
                    <a:pt x="16764" y="0"/>
                    <a:pt x="10800" y="0"/>
                  </a:cubicBezTo>
                  <a:cubicBezTo>
                    <a:pt x="4835" y="0"/>
                    <a:pt x="0" y="4835"/>
                    <a:pt x="0" y="10800"/>
                  </a:cubicBezTo>
                  <a:close/>
                </a:path>
              </a:pathLst>
            </a:custGeom>
            <a:noFill/>
            <a:ln w="1270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dirty="0">
                <a:cs typeface="+mn-ea"/>
                <a:sym typeface="+mn-lt"/>
              </a:endParaRPr>
            </a:p>
          </p:txBody>
        </p:sp>
        <p:sp>
          <p:nvSpPr>
            <p:cNvPr id="20" name="椭圆 13"/>
            <p:cNvSpPr>
              <a:spLocks noChangeArrowheads="1"/>
            </p:cNvSpPr>
            <p:nvPr/>
          </p:nvSpPr>
          <p:spPr bwMode="auto">
            <a:xfrm>
              <a:off x="0" y="0"/>
              <a:ext cx="3112770" cy="311277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sp>
        <p:nvSpPr>
          <p:cNvPr id="21" name="椭圆 84"/>
          <p:cNvSpPr>
            <a:spLocks noChangeArrowheads="1"/>
          </p:cNvSpPr>
          <p:nvPr/>
        </p:nvSpPr>
        <p:spPr bwMode="auto">
          <a:xfrm>
            <a:off x="848784" y="2165351"/>
            <a:ext cx="3454400" cy="3454400"/>
          </a:xfrm>
          <a:prstGeom prst="ellipse">
            <a:avLst/>
          </a:prstGeom>
          <a:solidFill>
            <a:srgbClr val="FAF9D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nvGrpSpPr>
          <p:cNvPr id="22" name="组合 86"/>
          <p:cNvGrpSpPr>
            <a:grpSpLocks/>
          </p:cNvGrpSpPr>
          <p:nvPr/>
        </p:nvGrpSpPr>
        <p:grpSpPr bwMode="auto">
          <a:xfrm>
            <a:off x="476251" y="2266951"/>
            <a:ext cx="2400300" cy="1504949"/>
            <a:chOff x="0" y="0"/>
            <a:chExt cx="1800723" cy="1128712"/>
          </a:xfrm>
        </p:grpSpPr>
        <p:sp>
          <p:nvSpPr>
            <p:cNvPr id="23" name="Rectangle 40217"/>
            <p:cNvSpPr>
              <a:spLocks noChangeArrowheads="1"/>
            </p:cNvSpPr>
            <p:nvPr/>
          </p:nvSpPr>
          <p:spPr bwMode="auto">
            <a:xfrm>
              <a:off x="179388" y="0"/>
              <a:ext cx="1298574" cy="884237"/>
            </a:xfrm>
            <a:prstGeom prst="rect">
              <a:avLst/>
            </a:prstGeom>
            <a:solidFill>
              <a:srgbClr val="78CAD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24" name="Rectangle 40218"/>
            <p:cNvSpPr>
              <a:spLocks noChangeArrowheads="1"/>
            </p:cNvSpPr>
            <p:nvPr/>
          </p:nvSpPr>
          <p:spPr bwMode="auto">
            <a:xfrm>
              <a:off x="179388" y="0"/>
              <a:ext cx="1298574"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25" name="Rectangle 40219"/>
            <p:cNvSpPr>
              <a:spLocks noChangeArrowheads="1"/>
            </p:cNvSpPr>
            <p:nvPr/>
          </p:nvSpPr>
          <p:spPr bwMode="auto">
            <a:xfrm>
              <a:off x="255588" y="52387"/>
              <a:ext cx="1146174" cy="749300"/>
            </a:xfrm>
            <a:prstGeom prst="rect">
              <a:avLst/>
            </a:prstGeom>
            <a:solidFill>
              <a:srgbClr val="F5F5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26" name="Rectangle 40220"/>
            <p:cNvSpPr>
              <a:spLocks noChangeArrowheads="1"/>
            </p:cNvSpPr>
            <p:nvPr/>
          </p:nvSpPr>
          <p:spPr bwMode="auto">
            <a:xfrm>
              <a:off x="255588" y="52387"/>
              <a:ext cx="1146174"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27" name="Freeform 40221"/>
            <p:cNvSpPr>
              <a:spLocks/>
            </p:cNvSpPr>
            <p:nvPr/>
          </p:nvSpPr>
          <p:spPr bwMode="auto">
            <a:xfrm>
              <a:off x="0" y="884237"/>
              <a:ext cx="1654175" cy="192087"/>
            </a:xfrm>
            <a:custGeom>
              <a:avLst/>
              <a:gdLst>
                <a:gd name="T0" fmla="*/ 1477963 w 1042"/>
                <a:gd name="T1" fmla="*/ 0 h 121"/>
                <a:gd name="T2" fmla="*/ 827088 w 1042"/>
                <a:gd name="T3" fmla="*/ 0 h 121"/>
                <a:gd name="T4" fmla="*/ 179388 w 1042"/>
                <a:gd name="T5" fmla="*/ 0 h 121"/>
                <a:gd name="T6" fmla="*/ 0 w 1042"/>
                <a:gd name="T7" fmla="*/ 192087 h 121"/>
                <a:gd name="T8" fmla="*/ 827088 w 1042"/>
                <a:gd name="T9" fmla="*/ 192087 h 121"/>
                <a:gd name="T10" fmla="*/ 1654175 w 1042"/>
                <a:gd name="T11" fmla="*/ 192087 h 121"/>
                <a:gd name="T12" fmla="*/ 1477963 w 1042"/>
                <a:gd name="T13" fmla="*/ 0 h 121"/>
                <a:gd name="T14" fmla="*/ 0 60000 65536"/>
                <a:gd name="T15" fmla="*/ 0 60000 65536"/>
                <a:gd name="T16" fmla="*/ 0 60000 65536"/>
                <a:gd name="T17" fmla="*/ 0 60000 65536"/>
                <a:gd name="T18" fmla="*/ 0 60000 65536"/>
                <a:gd name="T19" fmla="*/ 0 60000 65536"/>
                <a:gd name="T20" fmla="*/ 0 60000 65536"/>
                <a:gd name="T21" fmla="*/ 0 w 1042"/>
                <a:gd name="T22" fmla="*/ 0 h 121"/>
                <a:gd name="T23" fmla="*/ 1042 w 1042"/>
                <a:gd name="T24" fmla="*/ 121 h 1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2" h="121">
                  <a:moveTo>
                    <a:pt x="931" y="0"/>
                  </a:moveTo>
                  <a:lnTo>
                    <a:pt x="521" y="0"/>
                  </a:lnTo>
                  <a:lnTo>
                    <a:pt x="113" y="0"/>
                  </a:lnTo>
                  <a:lnTo>
                    <a:pt x="0" y="121"/>
                  </a:lnTo>
                  <a:lnTo>
                    <a:pt x="521" y="121"/>
                  </a:lnTo>
                  <a:lnTo>
                    <a:pt x="1042" y="121"/>
                  </a:lnTo>
                  <a:lnTo>
                    <a:pt x="931" y="0"/>
                  </a:lnTo>
                  <a:close/>
                </a:path>
              </a:pathLst>
            </a:custGeom>
            <a:solidFill>
              <a:srgbClr val="5CBF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8" name="Rectangle 40222"/>
            <p:cNvSpPr>
              <a:spLocks noChangeArrowheads="1"/>
            </p:cNvSpPr>
            <p:nvPr/>
          </p:nvSpPr>
          <p:spPr bwMode="auto">
            <a:xfrm>
              <a:off x="179388" y="873125"/>
              <a:ext cx="1298574" cy="22225"/>
            </a:xfrm>
            <a:prstGeom prst="rect">
              <a:avLst/>
            </a:prstGeom>
            <a:solidFill>
              <a:srgbClr val="32BB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29" name="Rectangle 40223"/>
            <p:cNvSpPr>
              <a:spLocks noChangeArrowheads="1"/>
            </p:cNvSpPr>
            <p:nvPr/>
          </p:nvSpPr>
          <p:spPr bwMode="auto">
            <a:xfrm>
              <a:off x="461963" y="112712"/>
              <a:ext cx="873125" cy="49212"/>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30" name="Rectangle 40224"/>
            <p:cNvSpPr>
              <a:spLocks noChangeArrowheads="1"/>
            </p:cNvSpPr>
            <p:nvPr/>
          </p:nvSpPr>
          <p:spPr bwMode="auto">
            <a:xfrm>
              <a:off x="461963" y="112712"/>
              <a:ext cx="873125" cy="4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31" name="Rectangle 40225"/>
            <p:cNvSpPr>
              <a:spLocks noChangeArrowheads="1"/>
            </p:cNvSpPr>
            <p:nvPr/>
          </p:nvSpPr>
          <p:spPr bwMode="auto">
            <a:xfrm>
              <a:off x="461963" y="258762"/>
              <a:ext cx="873125" cy="46037"/>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32" name="Rectangle 40226"/>
            <p:cNvSpPr>
              <a:spLocks noChangeArrowheads="1"/>
            </p:cNvSpPr>
            <p:nvPr/>
          </p:nvSpPr>
          <p:spPr bwMode="auto">
            <a:xfrm>
              <a:off x="461963" y="258762"/>
              <a:ext cx="873125"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33" name="Rectangle 40227"/>
            <p:cNvSpPr>
              <a:spLocks noChangeArrowheads="1"/>
            </p:cNvSpPr>
            <p:nvPr/>
          </p:nvSpPr>
          <p:spPr bwMode="auto">
            <a:xfrm>
              <a:off x="461963" y="401637"/>
              <a:ext cx="873125" cy="49212"/>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34" name="Rectangle 40228"/>
            <p:cNvSpPr>
              <a:spLocks noChangeArrowheads="1"/>
            </p:cNvSpPr>
            <p:nvPr/>
          </p:nvSpPr>
          <p:spPr bwMode="auto">
            <a:xfrm>
              <a:off x="461963" y="401637"/>
              <a:ext cx="873125" cy="4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35" name="Rectangle 40229"/>
            <p:cNvSpPr>
              <a:spLocks noChangeArrowheads="1"/>
            </p:cNvSpPr>
            <p:nvPr/>
          </p:nvSpPr>
          <p:spPr bwMode="auto">
            <a:xfrm>
              <a:off x="461963" y="549275"/>
              <a:ext cx="873125" cy="44450"/>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36" name="Rectangle 40230"/>
            <p:cNvSpPr>
              <a:spLocks noChangeArrowheads="1"/>
            </p:cNvSpPr>
            <p:nvPr/>
          </p:nvSpPr>
          <p:spPr bwMode="auto">
            <a:xfrm>
              <a:off x="461963" y="549275"/>
              <a:ext cx="873125"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37" name="Rectangle 40231"/>
            <p:cNvSpPr>
              <a:spLocks noChangeArrowheads="1"/>
            </p:cNvSpPr>
            <p:nvPr/>
          </p:nvSpPr>
          <p:spPr bwMode="auto">
            <a:xfrm>
              <a:off x="461963" y="692150"/>
              <a:ext cx="873125" cy="49212"/>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38" name="Rectangle 40232"/>
            <p:cNvSpPr>
              <a:spLocks noChangeArrowheads="1"/>
            </p:cNvSpPr>
            <p:nvPr/>
          </p:nvSpPr>
          <p:spPr bwMode="auto">
            <a:xfrm>
              <a:off x="461963" y="692150"/>
              <a:ext cx="873125" cy="4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39" name="Freeform 40234"/>
            <p:cNvSpPr>
              <a:spLocks noEditPoints="1"/>
            </p:cNvSpPr>
            <p:nvPr/>
          </p:nvSpPr>
          <p:spPr bwMode="auto">
            <a:xfrm>
              <a:off x="552449" y="52387"/>
              <a:ext cx="719137" cy="349250"/>
            </a:xfrm>
            <a:custGeom>
              <a:avLst/>
              <a:gdLst>
                <a:gd name="T0" fmla="*/ 461962 w 453"/>
                <a:gd name="T1" fmla="*/ 252413 h 220"/>
                <a:gd name="T2" fmla="*/ 98425 w 453"/>
                <a:gd name="T3" fmla="*/ 252413 h 220"/>
                <a:gd name="T4" fmla="*/ 0 w 453"/>
                <a:gd name="T5" fmla="*/ 349250 h 220"/>
                <a:gd name="T6" fmla="*/ 365125 w 453"/>
                <a:gd name="T7" fmla="*/ 349250 h 220"/>
                <a:gd name="T8" fmla="*/ 461962 w 453"/>
                <a:gd name="T9" fmla="*/ 252413 h 220"/>
                <a:gd name="T10" fmla="*/ 604837 w 453"/>
                <a:gd name="T11" fmla="*/ 109538 h 220"/>
                <a:gd name="T12" fmla="*/ 241300 w 453"/>
                <a:gd name="T13" fmla="*/ 109538 h 220"/>
                <a:gd name="T14" fmla="*/ 142875 w 453"/>
                <a:gd name="T15" fmla="*/ 206375 h 220"/>
                <a:gd name="T16" fmla="*/ 511175 w 453"/>
                <a:gd name="T17" fmla="*/ 206375 h 220"/>
                <a:gd name="T18" fmla="*/ 604837 w 453"/>
                <a:gd name="T19" fmla="*/ 109538 h 220"/>
                <a:gd name="T20" fmla="*/ 719137 w 453"/>
                <a:gd name="T21" fmla="*/ 0 h 220"/>
                <a:gd name="T22" fmla="*/ 349250 w 453"/>
                <a:gd name="T23" fmla="*/ 0 h 220"/>
                <a:gd name="T24" fmla="*/ 288925 w 453"/>
                <a:gd name="T25" fmla="*/ 60325 h 220"/>
                <a:gd name="T26" fmla="*/ 654050 w 453"/>
                <a:gd name="T27" fmla="*/ 60325 h 220"/>
                <a:gd name="T28" fmla="*/ 719137 w 453"/>
                <a:gd name="T29" fmla="*/ 0 h 2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53"/>
                <a:gd name="T46" fmla="*/ 0 h 220"/>
                <a:gd name="T47" fmla="*/ 453 w 453"/>
                <a:gd name="T48" fmla="*/ 220 h 2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53" h="220">
                  <a:moveTo>
                    <a:pt x="291" y="159"/>
                  </a:moveTo>
                  <a:lnTo>
                    <a:pt x="62" y="159"/>
                  </a:lnTo>
                  <a:lnTo>
                    <a:pt x="0" y="220"/>
                  </a:lnTo>
                  <a:lnTo>
                    <a:pt x="230" y="220"/>
                  </a:lnTo>
                  <a:lnTo>
                    <a:pt x="291" y="159"/>
                  </a:lnTo>
                  <a:moveTo>
                    <a:pt x="381" y="69"/>
                  </a:moveTo>
                  <a:lnTo>
                    <a:pt x="152" y="69"/>
                  </a:lnTo>
                  <a:lnTo>
                    <a:pt x="90" y="130"/>
                  </a:lnTo>
                  <a:lnTo>
                    <a:pt x="322" y="130"/>
                  </a:lnTo>
                  <a:lnTo>
                    <a:pt x="381" y="69"/>
                  </a:lnTo>
                  <a:moveTo>
                    <a:pt x="453" y="0"/>
                  </a:moveTo>
                  <a:lnTo>
                    <a:pt x="220" y="0"/>
                  </a:lnTo>
                  <a:lnTo>
                    <a:pt x="182" y="38"/>
                  </a:lnTo>
                  <a:lnTo>
                    <a:pt x="412" y="38"/>
                  </a:lnTo>
                  <a:lnTo>
                    <a:pt x="45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40" name="Freeform 40236"/>
            <p:cNvSpPr>
              <a:spLocks/>
            </p:cNvSpPr>
            <p:nvPr/>
          </p:nvSpPr>
          <p:spPr bwMode="auto">
            <a:xfrm>
              <a:off x="793749" y="112712"/>
              <a:ext cx="412750" cy="49212"/>
            </a:xfrm>
            <a:custGeom>
              <a:avLst/>
              <a:gdLst>
                <a:gd name="T0" fmla="*/ 412750 w 260"/>
                <a:gd name="T1" fmla="*/ 0 h 31"/>
                <a:gd name="T2" fmla="*/ 47625 w 260"/>
                <a:gd name="T3" fmla="*/ 0 h 31"/>
                <a:gd name="T4" fmla="*/ 0 w 260"/>
                <a:gd name="T5" fmla="*/ 49212 h 31"/>
                <a:gd name="T6" fmla="*/ 363538 w 260"/>
                <a:gd name="T7" fmla="*/ 49212 h 31"/>
                <a:gd name="T8" fmla="*/ 412750 w 260"/>
                <a:gd name="T9" fmla="*/ 0 h 31"/>
                <a:gd name="T10" fmla="*/ 0 60000 65536"/>
                <a:gd name="T11" fmla="*/ 0 60000 65536"/>
                <a:gd name="T12" fmla="*/ 0 60000 65536"/>
                <a:gd name="T13" fmla="*/ 0 60000 65536"/>
                <a:gd name="T14" fmla="*/ 0 60000 65536"/>
                <a:gd name="T15" fmla="*/ 0 w 260"/>
                <a:gd name="T16" fmla="*/ 0 h 31"/>
                <a:gd name="T17" fmla="*/ 260 w 260"/>
                <a:gd name="T18" fmla="*/ 31 h 31"/>
              </a:gdLst>
              <a:ahLst/>
              <a:cxnLst>
                <a:cxn ang="T10">
                  <a:pos x="T0" y="T1"/>
                </a:cxn>
                <a:cxn ang="T11">
                  <a:pos x="T2" y="T3"/>
                </a:cxn>
                <a:cxn ang="T12">
                  <a:pos x="T4" y="T5"/>
                </a:cxn>
                <a:cxn ang="T13">
                  <a:pos x="T6" y="T7"/>
                </a:cxn>
                <a:cxn ang="T14">
                  <a:pos x="T8" y="T9"/>
                </a:cxn>
              </a:cxnLst>
              <a:rect l="T15" t="T16" r="T17" b="T18"/>
              <a:pathLst>
                <a:path w="260" h="31">
                  <a:moveTo>
                    <a:pt x="260" y="0"/>
                  </a:moveTo>
                  <a:lnTo>
                    <a:pt x="30" y="0"/>
                  </a:lnTo>
                  <a:lnTo>
                    <a:pt x="0" y="31"/>
                  </a:lnTo>
                  <a:lnTo>
                    <a:pt x="229" y="31"/>
                  </a:lnTo>
                  <a:lnTo>
                    <a:pt x="2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41" name="Freeform 40238"/>
            <p:cNvSpPr>
              <a:spLocks/>
            </p:cNvSpPr>
            <p:nvPr/>
          </p:nvSpPr>
          <p:spPr bwMode="auto">
            <a:xfrm>
              <a:off x="650875" y="258762"/>
              <a:ext cx="412750" cy="46037"/>
            </a:xfrm>
            <a:custGeom>
              <a:avLst/>
              <a:gdLst>
                <a:gd name="T0" fmla="*/ 412750 w 260"/>
                <a:gd name="T1" fmla="*/ 0 h 29"/>
                <a:gd name="T2" fmla="*/ 44450 w 260"/>
                <a:gd name="T3" fmla="*/ 0 h 29"/>
                <a:gd name="T4" fmla="*/ 0 w 260"/>
                <a:gd name="T5" fmla="*/ 46037 h 29"/>
                <a:gd name="T6" fmla="*/ 363538 w 260"/>
                <a:gd name="T7" fmla="*/ 46037 h 29"/>
                <a:gd name="T8" fmla="*/ 412750 w 260"/>
                <a:gd name="T9" fmla="*/ 0 h 29"/>
                <a:gd name="T10" fmla="*/ 0 60000 65536"/>
                <a:gd name="T11" fmla="*/ 0 60000 65536"/>
                <a:gd name="T12" fmla="*/ 0 60000 65536"/>
                <a:gd name="T13" fmla="*/ 0 60000 65536"/>
                <a:gd name="T14" fmla="*/ 0 60000 65536"/>
                <a:gd name="T15" fmla="*/ 0 w 260"/>
                <a:gd name="T16" fmla="*/ 0 h 29"/>
                <a:gd name="T17" fmla="*/ 260 w 260"/>
                <a:gd name="T18" fmla="*/ 29 h 29"/>
              </a:gdLst>
              <a:ahLst/>
              <a:cxnLst>
                <a:cxn ang="T10">
                  <a:pos x="T0" y="T1"/>
                </a:cxn>
                <a:cxn ang="T11">
                  <a:pos x="T2" y="T3"/>
                </a:cxn>
                <a:cxn ang="T12">
                  <a:pos x="T4" y="T5"/>
                </a:cxn>
                <a:cxn ang="T13">
                  <a:pos x="T6" y="T7"/>
                </a:cxn>
                <a:cxn ang="T14">
                  <a:pos x="T8" y="T9"/>
                </a:cxn>
              </a:cxnLst>
              <a:rect l="T15" t="T16" r="T17" b="T18"/>
              <a:pathLst>
                <a:path w="260" h="29">
                  <a:moveTo>
                    <a:pt x="260" y="0"/>
                  </a:moveTo>
                  <a:lnTo>
                    <a:pt x="28" y="0"/>
                  </a:lnTo>
                  <a:lnTo>
                    <a:pt x="0" y="29"/>
                  </a:lnTo>
                  <a:lnTo>
                    <a:pt x="229" y="29"/>
                  </a:lnTo>
                  <a:lnTo>
                    <a:pt x="2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42" name="Freeform 40240"/>
            <p:cNvSpPr>
              <a:spLocks/>
            </p:cNvSpPr>
            <p:nvPr/>
          </p:nvSpPr>
          <p:spPr bwMode="auto">
            <a:xfrm>
              <a:off x="255588" y="450850"/>
              <a:ext cx="612775" cy="350837"/>
            </a:xfrm>
            <a:custGeom>
              <a:avLst/>
              <a:gdLst>
                <a:gd name="T0" fmla="*/ 612775 w 386"/>
                <a:gd name="T1" fmla="*/ 0 h 221"/>
                <a:gd name="T2" fmla="*/ 247650 w 386"/>
                <a:gd name="T3" fmla="*/ 0 h 221"/>
                <a:gd name="T4" fmla="*/ 0 w 386"/>
                <a:gd name="T5" fmla="*/ 249237 h 221"/>
                <a:gd name="T6" fmla="*/ 0 w 386"/>
                <a:gd name="T7" fmla="*/ 350837 h 221"/>
                <a:gd name="T8" fmla="*/ 263525 w 386"/>
                <a:gd name="T9" fmla="*/ 350837 h 221"/>
                <a:gd name="T10" fmla="*/ 323850 w 386"/>
                <a:gd name="T11" fmla="*/ 290512 h 221"/>
                <a:gd name="T12" fmla="*/ 206375 w 386"/>
                <a:gd name="T13" fmla="*/ 290512 h 221"/>
                <a:gd name="T14" fmla="*/ 206375 w 386"/>
                <a:gd name="T15" fmla="*/ 241300 h 221"/>
                <a:gd name="T16" fmla="*/ 371475 w 386"/>
                <a:gd name="T17" fmla="*/ 241300 h 221"/>
                <a:gd name="T18" fmla="*/ 469900 w 386"/>
                <a:gd name="T19" fmla="*/ 142875 h 221"/>
                <a:gd name="T20" fmla="*/ 206375 w 386"/>
                <a:gd name="T21" fmla="*/ 142875 h 221"/>
                <a:gd name="T22" fmla="*/ 206375 w 386"/>
                <a:gd name="T23" fmla="*/ 98425 h 221"/>
                <a:gd name="T24" fmla="*/ 519113 w 386"/>
                <a:gd name="T25" fmla="*/ 98425 h 221"/>
                <a:gd name="T26" fmla="*/ 612775 w 386"/>
                <a:gd name="T27" fmla="*/ 0 h 2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6"/>
                <a:gd name="T43" fmla="*/ 0 h 221"/>
                <a:gd name="T44" fmla="*/ 386 w 386"/>
                <a:gd name="T45" fmla="*/ 221 h 2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6" h="221">
                  <a:moveTo>
                    <a:pt x="386" y="0"/>
                  </a:moveTo>
                  <a:lnTo>
                    <a:pt x="156" y="0"/>
                  </a:lnTo>
                  <a:lnTo>
                    <a:pt x="0" y="157"/>
                  </a:lnTo>
                  <a:lnTo>
                    <a:pt x="0" y="221"/>
                  </a:lnTo>
                  <a:lnTo>
                    <a:pt x="166" y="221"/>
                  </a:lnTo>
                  <a:lnTo>
                    <a:pt x="204" y="183"/>
                  </a:lnTo>
                  <a:lnTo>
                    <a:pt x="130" y="183"/>
                  </a:lnTo>
                  <a:lnTo>
                    <a:pt x="130" y="152"/>
                  </a:lnTo>
                  <a:lnTo>
                    <a:pt x="234" y="152"/>
                  </a:lnTo>
                  <a:lnTo>
                    <a:pt x="296" y="90"/>
                  </a:lnTo>
                  <a:lnTo>
                    <a:pt x="130" y="90"/>
                  </a:lnTo>
                  <a:lnTo>
                    <a:pt x="130" y="62"/>
                  </a:lnTo>
                  <a:lnTo>
                    <a:pt x="327" y="62"/>
                  </a:lnTo>
                  <a:lnTo>
                    <a:pt x="38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43" name="Freeform 40242"/>
            <p:cNvSpPr>
              <a:spLocks/>
            </p:cNvSpPr>
            <p:nvPr/>
          </p:nvSpPr>
          <p:spPr bwMode="auto">
            <a:xfrm>
              <a:off x="503238" y="401637"/>
              <a:ext cx="414337" cy="49212"/>
            </a:xfrm>
            <a:custGeom>
              <a:avLst/>
              <a:gdLst>
                <a:gd name="T0" fmla="*/ 414337 w 261"/>
                <a:gd name="T1" fmla="*/ 0 h 31"/>
                <a:gd name="T2" fmla="*/ 49212 w 261"/>
                <a:gd name="T3" fmla="*/ 0 h 31"/>
                <a:gd name="T4" fmla="*/ 0 w 261"/>
                <a:gd name="T5" fmla="*/ 49212 h 31"/>
                <a:gd name="T6" fmla="*/ 365125 w 261"/>
                <a:gd name="T7" fmla="*/ 49212 h 31"/>
                <a:gd name="T8" fmla="*/ 414337 w 261"/>
                <a:gd name="T9" fmla="*/ 0 h 31"/>
                <a:gd name="T10" fmla="*/ 0 60000 65536"/>
                <a:gd name="T11" fmla="*/ 0 60000 65536"/>
                <a:gd name="T12" fmla="*/ 0 60000 65536"/>
                <a:gd name="T13" fmla="*/ 0 60000 65536"/>
                <a:gd name="T14" fmla="*/ 0 60000 65536"/>
                <a:gd name="T15" fmla="*/ 0 w 261"/>
                <a:gd name="T16" fmla="*/ 0 h 31"/>
                <a:gd name="T17" fmla="*/ 261 w 261"/>
                <a:gd name="T18" fmla="*/ 31 h 31"/>
              </a:gdLst>
              <a:ahLst/>
              <a:cxnLst>
                <a:cxn ang="T10">
                  <a:pos x="T0" y="T1"/>
                </a:cxn>
                <a:cxn ang="T11">
                  <a:pos x="T2" y="T3"/>
                </a:cxn>
                <a:cxn ang="T12">
                  <a:pos x="T4" y="T5"/>
                </a:cxn>
                <a:cxn ang="T13">
                  <a:pos x="T6" y="T7"/>
                </a:cxn>
                <a:cxn ang="T14">
                  <a:pos x="T8" y="T9"/>
                </a:cxn>
              </a:cxnLst>
              <a:rect l="T15" t="T16" r="T17" b="T18"/>
              <a:pathLst>
                <a:path w="261" h="31">
                  <a:moveTo>
                    <a:pt x="261" y="0"/>
                  </a:moveTo>
                  <a:lnTo>
                    <a:pt x="31" y="0"/>
                  </a:lnTo>
                  <a:lnTo>
                    <a:pt x="0" y="31"/>
                  </a:lnTo>
                  <a:lnTo>
                    <a:pt x="230" y="31"/>
                  </a:lnTo>
                  <a:lnTo>
                    <a:pt x="26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44" name="Freeform 40244"/>
            <p:cNvSpPr>
              <a:spLocks/>
            </p:cNvSpPr>
            <p:nvPr/>
          </p:nvSpPr>
          <p:spPr bwMode="auto">
            <a:xfrm>
              <a:off x="461963" y="549275"/>
              <a:ext cx="312738" cy="44450"/>
            </a:xfrm>
            <a:custGeom>
              <a:avLst/>
              <a:gdLst>
                <a:gd name="T0" fmla="*/ 312738 w 197"/>
                <a:gd name="T1" fmla="*/ 0 h 28"/>
                <a:gd name="T2" fmla="*/ 0 w 197"/>
                <a:gd name="T3" fmla="*/ 0 h 28"/>
                <a:gd name="T4" fmla="*/ 0 w 197"/>
                <a:gd name="T5" fmla="*/ 44450 h 28"/>
                <a:gd name="T6" fmla="*/ 263525 w 197"/>
                <a:gd name="T7" fmla="*/ 44450 h 28"/>
                <a:gd name="T8" fmla="*/ 312738 w 197"/>
                <a:gd name="T9" fmla="*/ 0 h 28"/>
                <a:gd name="T10" fmla="*/ 0 60000 65536"/>
                <a:gd name="T11" fmla="*/ 0 60000 65536"/>
                <a:gd name="T12" fmla="*/ 0 60000 65536"/>
                <a:gd name="T13" fmla="*/ 0 60000 65536"/>
                <a:gd name="T14" fmla="*/ 0 60000 65536"/>
                <a:gd name="T15" fmla="*/ 0 w 197"/>
                <a:gd name="T16" fmla="*/ 0 h 28"/>
                <a:gd name="T17" fmla="*/ 197 w 197"/>
                <a:gd name="T18" fmla="*/ 28 h 28"/>
              </a:gdLst>
              <a:ahLst/>
              <a:cxnLst>
                <a:cxn ang="T10">
                  <a:pos x="T0" y="T1"/>
                </a:cxn>
                <a:cxn ang="T11">
                  <a:pos x="T2" y="T3"/>
                </a:cxn>
                <a:cxn ang="T12">
                  <a:pos x="T4" y="T5"/>
                </a:cxn>
                <a:cxn ang="T13">
                  <a:pos x="T6" y="T7"/>
                </a:cxn>
                <a:cxn ang="T14">
                  <a:pos x="T8" y="T9"/>
                </a:cxn>
              </a:cxnLst>
              <a:rect l="T15" t="T16" r="T17" b="T18"/>
              <a:pathLst>
                <a:path w="197" h="28">
                  <a:moveTo>
                    <a:pt x="197" y="0"/>
                  </a:moveTo>
                  <a:lnTo>
                    <a:pt x="0" y="0"/>
                  </a:lnTo>
                  <a:lnTo>
                    <a:pt x="0" y="28"/>
                  </a:lnTo>
                  <a:lnTo>
                    <a:pt x="166" y="28"/>
                  </a:lnTo>
                  <a:lnTo>
                    <a:pt x="19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45" name="Freeform 40246"/>
            <p:cNvSpPr>
              <a:spLocks/>
            </p:cNvSpPr>
            <p:nvPr/>
          </p:nvSpPr>
          <p:spPr bwMode="auto">
            <a:xfrm>
              <a:off x="461963" y="692150"/>
              <a:ext cx="165100" cy="49212"/>
            </a:xfrm>
            <a:custGeom>
              <a:avLst/>
              <a:gdLst>
                <a:gd name="T0" fmla="*/ 165100 w 104"/>
                <a:gd name="T1" fmla="*/ 0 h 31"/>
                <a:gd name="T2" fmla="*/ 0 w 104"/>
                <a:gd name="T3" fmla="*/ 0 h 31"/>
                <a:gd name="T4" fmla="*/ 0 w 104"/>
                <a:gd name="T5" fmla="*/ 49212 h 31"/>
                <a:gd name="T6" fmla="*/ 117475 w 104"/>
                <a:gd name="T7" fmla="*/ 49212 h 31"/>
                <a:gd name="T8" fmla="*/ 165100 w 104"/>
                <a:gd name="T9" fmla="*/ 0 h 31"/>
                <a:gd name="T10" fmla="*/ 0 60000 65536"/>
                <a:gd name="T11" fmla="*/ 0 60000 65536"/>
                <a:gd name="T12" fmla="*/ 0 60000 65536"/>
                <a:gd name="T13" fmla="*/ 0 60000 65536"/>
                <a:gd name="T14" fmla="*/ 0 60000 65536"/>
                <a:gd name="T15" fmla="*/ 0 w 104"/>
                <a:gd name="T16" fmla="*/ 0 h 31"/>
                <a:gd name="T17" fmla="*/ 104 w 104"/>
                <a:gd name="T18" fmla="*/ 31 h 31"/>
              </a:gdLst>
              <a:ahLst/>
              <a:cxnLst>
                <a:cxn ang="T10">
                  <a:pos x="T0" y="T1"/>
                </a:cxn>
                <a:cxn ang="T11">
                  <a:pos x="T2" y="T3"/>
                </a:cxn>
                <a:cxn ang="T12">
                  <a:pos x="T4" y="T5"/>
                </a:cxn>
                <a:cxn ang="T13">
                  <a:pos x="T6" y="T7"/>
                </a:cxn>
                <a:cxn ang="T14">
                  <a:pos x="T8" y="T9"/>
                </a:cxn>
              </a:cxnLst>
              <a:rect l="T15" t="T16" r="T17" b="T18"/>
              <a:pathLst>
                <a:path w="104" h="31">
                  <a:moveTo>
                    <a:pt x="104" y="0"/>
                  </a:moveTo>
                  <a:lnTo>
                    <a:pt x="0" y="0"/>
                  </a:lnTo>
                  <a:lnTo>
                    <a:pt x="0" y="31"/>
                  </a:lnTo>
                  <a:lnTo>
                    <a:pt x="74" y="31"/>
                  </a:lnTo>
                  <a:lnTo>
                    <a:pt x="1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46" name="Freeform 40247"/>
            <p:cNvSpPr>
              <a:spLocks/>
            </p:cNvSpPr>
            <p:nvPr/>
          </p:nvSpPr>
          <p:spPr bwMode="auto">
            <a:xfrm>
              <a:off x="285750" y="52387"/>
              <a:ext cx="138113" cy="365125"/>
            </a:xfrm>
            <a:custGeom>
              <a:avLst/>
              <a:gdLst>
                <a:gd name="T0" fmla="*/ 0 w 87"/>
                <a:gd name="T1" fmla="*/ 0 h 230"/>
                <a:gd name="T2" fmla="*/ 0 w 87"/>
                <a:gd name="T3" fmla="*/ 365125 h 230"/>
                <a:gd name="T4" fmla="*/ 71438 w 87"/>
                <a:gd name="T5" fmla="*/ 282575 h 230"/>
                <a:gd name="T6" fmla="*/ 138113 w 87"/>
                <a:gd name="T7" fmla="*/ 365125 h 230"/>
                <a:gd name="T8" fmla="*/ 138113 w 87"/>
                <a:gd name="T9" fmla="*/ 0 h 230"/>
                <a:gd name="T10" fmla="*/ 0 w 87"/>
                <a:gd name="T11" fmla="*/ 0 h 230"/>
                <a:gd name="T12" fmla="*/ 0 60000 65536"/>
                <a:gd name="T13" fmla="*/ 0 60000 65536"/>
                <a:gd name="T14" fmla="*/ 0 60000 65536"/>
                <a:gd name="T15" fmla="*/ 0 60000 65536"/>
                <a:gd name="T16" fmla="*/ 0 60000 65536"/>
                <a:gd name="T17" fmla="*/ 0 60000 65536"/>
                <a:gd name="T18" fmla="*/ 0 w 87"/>
                <a:gd name="T19" fmla="*/ 0 h 230"/>
                <a:gd name="T20" fmla="*/ 87 w 87"/>
                <a:gd name="T21" fmla="*/ 230 h 230"/>
              </a:gdLst>
              <a:ahLst/>
              <a:cxnLst>
                <a:cxn ang="T12">
                  <a:pos x="T0" y="T1"/>
                </a:cxn>
                <a:cxn ang="T13">
                  <a:pos x="T2" y="T3"/>
                </a:cxn>
                <a:cxn ang="T14">
                  <a:pos x="T4" y="T5"/>
                </a:cxn>
                <a:cxn ang="T15">
                  <a:pos x="T6" y="T7"/>
                </a:cxn>
                <a:cxn ang="T16">
                  <a:pos x="T8" y="T9"/>
                </a:cxn>
                <a:cxn ang="T17">
                  <a:pos x="T10" y="T11"/>
                </a:cxn>
              </a:cxnLst>
              <a:rect l="T18" t="T19" r="T20" b="T21"/>
              <a:pathLst>
                <a:path w="87" h="230">
                  <a:moveTo>
                    <a:pt x="0" y="0"/>
                  </a:moveTo>
                  <a:lnTo>
                    <a:pt x="0" y="230"/>
                  </a:lnTo>
                  <a:lnTo>
                    <a:pt x="45" y="178"/>
                  </a:lnTo>
                  <a:lnTo>
                    <a:pt x="87" y="230"/>
                  </a:lnTo>
                  <a:lnTo>
                    <a:pt x="87" y="0"/>
                  </a:lnTo>
                  <a:lnTo>
                    <a:pt x="0" y="0"/>
                  </a:lnTo>
                  <a:close/>
                </a:path>
              </a:pathLst>
            </a:custGeom>
            <a:solidFill>
              <a:srgbClr val="D54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47" name="Rectangle 40248"/>
            <p:cNvSpPr>
              <a:spLocks noChangeArrowheads="1"/>
            </p:cNvSpPr>
            <p:nvPr/>
          </p:nvSpPr>
          <p:spPr bwMode="auto">
            <a:xfrm>
              <a:off x="0" y="1076325"/>
              <a:ext cx="1654174" cy="52387"/>
            </a:xfrm>
            <a:prstGeom prst="rect">
              <a:avLst/>
            </a:prstGeom>
            <a:solidFill>
              <a:srgbClr val="3DB3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48" name="Freeform 40259"/>
            <p:cNvSpPr>
              <a:spLocks/>
            </p:cNvSpPr>
            <p:nvPr/>
          </p:nvSpPr>
          <p:spPr bwMode="auto">
            <a:xfrm>
              <a:off x="1762623" y="197860"/>
              <a:ext cx="38100" cy="14287"/>
            </a:xfrm>
            <a:custGeom>
              <a:avLst/>
              <a:gdLst>
                <a:gd name="T0" fmla="*/ 7620 w 10"/>
                <a:gd name="T1" fmla="*/ 14287 h 4"/>
                <a:gd name="T2" fmla="*/ 0 w 10"/>
                <a:gd name="T3" fmla="*/ 7144 h 4"/>
                <a:gd name="T4" fmla="*/ 7620 w 10"/>
                <a:gd name="T5" fmla="*/ 0 h 4"/>
                <a:gd name="T6" fmla="*/ 30480 w 10"/>
                <a:gd name="T7" fmla="*/ 0 h 4"/>
                <a:gd name="T8" fmla="*/ 30480 w 10"/>
                <a:gd name="T9" fmla="*/ 0 h 4"/>
                <a:gd name="T10" fmla="*/ 38100 w 10"/>
                <a:gd name="T11" fmla="*/ 7144 h 4"/>
                <a:gd name="T12" fmla="*/ 30480 w 10"/>
                <a:gd name="T13" fmla="*/ 14287 h 4"/>
                <a:gd name="T14" fmla="*/ 7620 w 10"/>
                <a:gd name="T15" fmla="*/ 14287 h 4"/>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4"/>
                <a:gd name="T26" fmla="*/ 10 w 10"/>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4">
                  <a:moveTo>
                    <a:pt x="2" y="4"/>
                  </a:moveTo>
                  <a:cubicBezTo>
                    <a:pt x="1" y="4"/>
                    <a:pt x="0" y="3"/>
                    <a:pt x="0" y="2"/>
                  </a:cubicBezTo>
                  <a:cubicBezTo>
                    <a:pt x="0" y="1"/>
                    <a:pt x="1" y="0"/>
                    <a:pt x="2" y="0"/>
                  </a:cubicBezTo>
                  <a:cubicBezTo>
                    <a:pt x="4" y="0"/>
                    <a:pt x="6" y="0"/>
                    <a:pt x="8" y="0"/>
                  </a:cubicBezTo>
                  <a:cubicBezTo>
                    <a:pt x="8" y="0"/>
                    <a:pt x="8" y="0"/>
                    <a:pt x="8" y="0"/>
                  </a:cubicBezTo>
                  <a:cubicBezTo>
                    <a:pt x="9" y="0"/>
                    <a:pt x="10" y="1"/>
                    <a:pt x="10" y="2"/>
                  </a:cubicBezTo>
                  <a:cubicBezTo>
                    <a:pt x="10" y="3"/>
                    <a:pt x="9" y="4"/>
                    <a:pt x="8" y="4"/>
                  </a:cubicBezTo>
                  <a:cubicBezTo>
                    <a:pt x="6" y="4"/>
                    <a:pt x="4" y="4"/>
                    <a:pt x="2"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grpSp>
          <p:nvGrpSpPr>
            <p:cNvPr id="49" name="组合 119"/>
            <p:cNvGrpSpPr>
              <a:grpSpLocks/>
            </p:cNvGrpSpPr>
            <p:nvPr/>
          </p:nvGrpSpPr>
          <p:grpSpPr bwMode="auto">
            <a:xfrm rot="-627856">
              <a:off x="546990" y="208671"/>
              <a:ext cx="438053" cy="401792"/>
              <a:chOff x="0" y="0"/>
              <a:chExt cx="438053" cy="401792"/>
            </a:xfrm>
          </p:grpSpPr>
          <p:sp>
            <p:nvSpPr>
              <p:cNvPr id="51" name="圆角矩形 121"/>
              <p:cNvSpPr>
                <a:spLocks noChangeArrowheads="1"/>
              </p:cNvSpPr>
              <p:nvPr/>
            </p:nvSpPr>
            <p:spPr bwMode="auto">
              <a:xfrm>
                <a:off x="0" y="0"/>
                <a:ext cx="438053" cy="401792"/>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nvGrpSpPr>
              <p:cNvPr id="52" name="组合 122"/>
              <p:cNvGrpSpPr>
                <a:grpSpLocks/>
              </p:cNvGrpSpPr>
              <p:nvPr/>
            </p:nvGrpSpPr>
            <p:grpSpPr bwMode="auto">
              <a:xfrm>
                <a:off x="33102" y="20808"/>
                <a:ext cx="368771" cy="351086"/>
                <a:chOff x="0" y="0"/>
                <a:chExt cx="3044825" cy="2898775"/>
              </a:xfrm>
            </p:grpSpPr>
            <p:sp>
              <p:nvSpPr>
                <p:cNvPr id="53" name="Freeform 25"/>
                <p:cNvSpPr>
                  <a:spLocks noEditPoints="1"/>
                </p:cNvSpPr>
                <p:nvPr/>
              </p:nvSpPr>
              <p:spPr bwMode="auto">
                <a:xfrm>
                  <a:off x="0" y="0"/>
                  <a:ext cx="1754188" cy="2898775"/>
                </a:xfrm>
                <a:custGeom>
                  <a:avLst/>
                  <a:gdLst>
                    <a:gd name="T0" fmla="*/ 1754188 w 466"/>
                    <a:gd name="T1" fmla="*/ 0 h 770"/>
                    <a:gd name="T2" fmla="*/ 1754188 w 466"/>
                    <a:gd name="T3" fmla="*/ 2898775 h 770"/>
                    <a:gd name="T4" fmla="*/ 1419161 w 466"/>
                    <a:gd name="T5" fmla="*/ 2846070 h 770"/>
                    <a:gd name="T6" fmla="*/ 101638 w 466"/>
                    <a:gd name="T7" fmla="*/ 2623956 h 770"/>
                    <a:gd name="T8" fmla="*/ 0 w 466"/>
                    <a:gd name="T9" fmla="*/ 2514781 h 770"/>
                    <a:gd name="T10" fmla="*/ 3764 w 466"/>
                    <a:gd name="T11" fmla="*/ 383994 h 770"/>
                    <a:gd name="T12" fmla="*/ 94109 w 466"/>
                    <a:gd name="T13" fmla="*/ 271054 h 770"/>
                    <a:gd name="T14" fmla="*/ 1693958 w 466"/>
                    <a:gd name="T15" fmla="*/ 3765 h 770"/>
                    <a:gd name="T16" fmla="*/ 1754188 w 466"/>
                    <a:gd name="T17" fmla="*/ 0 h 770"/>
                    <a:gd name="T18" fmla="*/ 798043 w 466"/>
                    <a:gd name="T19" fmla="*/ 1615032 h 770"/>
                    <a:gd name="T20" fmla="*/ 854508 w 466"/>
                    <a:gd name="T21" fmla="*/ 1611267 h 770"/>
                    <a:gd name="T22" fmla="*/ 1151892 w 466"/>
                    <a:gd name="T23" fmla="*/ 1072923 h 770"/>
                    <a:gd name="T24" fmla="*/ 1008846 w 466"/>
                    <a:gd name="T25" fmla="*/ 975043 h 770"/>
                    <a:gd name="T26" fmla="*/ 707698 w 466"/>
                    <a:gd name="T27" fmla="*/ 971278 h 770"/>
                    <a:gd name="T28" fmla="*/ 639940 w 466"/>
                    <a:gd name="T29" fmla="*/ 1050335 h 770"/>
                    <a:gd name="T30" fmla="*/ 639940 w 466"/>
                    <a:gd name="T31" fmla="*/ 1874792 h 770"/>
                    <a:gd name="T32" fmla="*/ 643704 w 466"/>
                    <a:gd name="T33" fmla="*/ 1938791 h 770"/>
                    <a:gd name="T34" fmla="*/ 798043 w 466"/>
                    <a:gd name="T35" fmla="*/ 1938791 h 770"/>
                    <a:gd name="T36" fmla="*/ 798043 w 466"/>
                    <a:gd name="T37" fmla="*/ 1615032 h 7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6"/>
                    <a:gd name="T58" fmla="*/ 0 h 770"/>
                    <a:gd name="T59" fmla="*/ 466 w 466"/>
                    <a:gd name="T60" fmla="*/ 770 h 7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6" h="770">
                      <a:moveTo>
                        <a:pt x="466" y="0"/>
                      </a:moveTo>
                      <a:cubicBezTo>
                        <a:pt x="466" y="257"/>
                        <a:pt x="466" y="512"/>
                        <a:pt x="466" y="770"/>
                      </a:cubicBezTo>
                      <a:cubicBezTo>
                        <a:pt x="435" y="766"/>
                        <a:pt x="406" y="761"/>
                        <a:pt x="377" y="756"/>
                      </a:cubicBezTo>
                      <a:cubicBezTo>
                        <a:pt x="260" y="737"/>
                        <a:pt x="144" y="717"/>
                        <a:pt x="27" y="697"/>
                      </a:cubicBezTo>
                      <a:cubicBezTo>
                        <a:pt x="9" y="694"/>
                        <a:pt x="0" y="689"/>
                        <a:pt x="0" y="668"/>
                      </a:cubicBezTo>
                      <a:cubicBezTo>
                        <a:pt x="1" y="479"/>
                        <a:pt x="1" y="291"/>
                        <a:pt x="1" y="102"/>
                      </a:cubicBezTo>
                      <a:cubicBezTo>
                        <a:pt x="0" y="83"/>
                        <a:pt x="5" y="75"/>
                        <a:pt x="25" y="72"/>
                      </a:cubicBezTo>
                      <a:cubicBezTo>
                        <a:pt x="166" y="49"/>
                        <a:pt x="308" y="25"/>
                        <a:pt x="450" y="1"/>
                      </a:cubicBezTo>
                      <a:cubicBezTo>
                        <a:pt x="454" y="0"/>
                        <a:pt x="459" y="0"/>
                        <a:pt x="466" y="0"/>
                      </a:cubicBezTo>
                      <a:close/>
                      <a:moveTo>
                        <a:pt x="212" y="429"/>
                      </a:moveTo>
                      <a:cubicBezTo>
                        <a:pt x="219" y="428"/>
                        <a:pt x="223" y="428"/>
                        <a:pt x="227" y="428"/>
                      </a:cubicBezTo>
                      <a:cubicBezTo>
                        <a:pt x="303" y="426"/>
                        <a:pt x="346" y="351"/>
                        <a:pt x="306" y="285"/>
                      </a:cubicBezTo>
                      <a:cubicBezTo>
                        <a:pt x="299" y="273"/>
                        <a:pt x="282" y="261"/>
                        <a:pt x="268" y="259"/>
                      </a:cubicBezTo>
                      <a:cubicBezTo>
                        <a:pt x="242" y="254"/>
                        <a:pt x="215" y="258"/>
                        <a:pt x="188" y="258"/>
                      </a:cubicBezTo>
                      <a:cubicBezTo>
                        <a:pt x="174" y="258"/>
                        <a:pt x="170" y="264"/>
                        <a:pt x="170" y="279"/>
                      </a:cubicBezTo>
                      <a:cubicBezTo>
                        <a:pt x="170" y="352"/>
                        <a:pt x="170" y="425"/>
                        <a:pt x="170" y="498"/>
                      </a:cubicBezTo>
                      <a:cubicBezTo>
                        <a:pt x="170" y="504"/>
                        <a:pt x="171" y="509"/>
                        <a:pt x="171" y="515"/>
                      </a:cubicBezTo>
                      <a:cubicBezTo>
                        <a:pt x="186" y="515"/>
                        <a:pt x="198" y="515"/>
                        <a:pt x="212" y="515"/>
                      </a:cubicBezTo>
                      <a:cubicBezTo>
                        <a:pt x="212" y="486"/>
                        <a:pt x="212" y="459"/>
                        <a:pt x="212" y="429"/>
                      </a:cubicBezTo>
                      <a:close/>
                    </a:path>
                  </a:pathLst>
                </a:custGeom>
                <a:solidFill>
                  <a:srgbClr val="D54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54" name="Freeform 26"/>
                <p:cNvSpPr>
                  <a:spLocks noEditPoints="1"/>
                </p:cNvSpPr>
                <p:nvPr/>
              </p:nvSpPr>
              <p:spPr bwMode="auto">
                <a:xfrm>
                  <a:off x="1787525" y="744538"/>
                  <a:ext cx="1047750" cy="1601788"/>
                </a:xfrm>
                <a:custGeom>
                  <a:avLst/>
                  <a:gdLst>
                    <a:gd name="T0" fmla="*/ 712319 w 278"/>
                    <a:gd name="T1" fmla="*/ 1424649 h 425"/>
                    <a:gd name="T2" fmla="*/ 712319 w 278"/>
                    <a:gd name="T3" fmla="*/ 1292737 h 425"/>
                    <a:gd name="T4" fmla="*/ 561564 w 278"/>
                    <a:gd name="T5" fmla="*/ 1292737 h 425"/>
                    <a:gd name="T6" fmla="*/ 124373 w 278"/>
                    <a:gd name="T7" fmla="*/ 1292737 h 425"/>
                    <a:gd name="T8" fmla="*/ 30151 w 278"/>
                    <a:gd name="T9" fmla="*/ 1172132 h 425"/>
                    <a:gd name="T10" fmla="*/ 708550 w 278"/>
                    <a:gd name="T11" fmla="*/ 1172132 h 425"/>
                    <a:gd name="T12" fmla="*/ 708550 w 278"/>
                    <a:gd name="T13" fmla="*/ 1036451 h 425"/>
                    <a:gd name="T14" fmla="*/ 324124 w 278"/>
                    <a:gd name="T15" fmla="*/ 1036451 h 425"/>
                    <a:gd name="T16" fmla="*/ 128142 w 278"/>
                    <a:gd name="T17" fmla="*/ 1036451 h 425"/>
                    <a:gd name="T18" fmla="*/ 33920 w 278"/>
                    <a:gd name="T19" fmla="*/ 904539 h 425"/>
                    <a:gd name="T20" fmla="*/ 542719 w 278"/>
                    <a:gd name="T21" fmla="*/ 554030 h 425"/>
                    <a:gd name="T22" fmla="*/ 244978 w 278"/>
                    <a:gd name="T23" fmla="*/ 554030 h 425"/>
                    <a:gd name="T24" fmla="*/ 162062 w 278"/>
                    <a:gd name="T25" fmla="*/ 474883 h 425"/>
                    <a:gd name="T26" fmla="*/ 165831 w 278"/>
                    <a:gd name="T27" fmla="*/ 180908 h 425"/>
                    <a:gd name="T28" fmla="*/ 33920 w 278"/>
                    <a:gd name="T29" fmla="*/ 192215 h 425"/>
                    <a:gd name="T30" fmla="*/ 30151 w 278"/>
                    <a:gd name="T31" fmla="*/ 180908 h 425"/>
                    <a:gd name="T32" fmla="*/ 177138 w 278"/>
                    <a:gd name="T33" fmla="*/ 3769 h 425"/>
                    <a:gd name="T34" fmla="*/ 953528 w 278"/>
                    <a:gd name="T35" fmla="*/ 0 h 425"/>
                    <a:gd name="T36" fmla="*/ 1047750 w 278"/>
                    <a:gd name="T37" fmla="*/ 97992 h 425"/>
                    <a:gd name="T38" fmla="*/ 1047750 w 278"/>
                    <a:gd name="T39" fmla="*/ 1507565 h 425"/>
                    <a:gd name="T40" fmla="*/ 957297 w 278"/>
                    <a:gd name="T41" fmla="*/ 1598019 h 425"/>
                    <a:gd name="T42" fmla="*/ 97991 w 278"/>
                    <a:gd name="T43" fmla="*/ 1598019 h 425"/>
                    <a:gd name="T44" fmla="*/ 22613 w 278"/>
                    <a:gd name="T45" fmla="*/ 1507565 h 425"/>
                    <a:gd name="T46" fmla="*/ 97991 w 278"/>
                    <a:gd name="T47" fmla="*/ 1420880 h 425"/>
                    <a:gd name="T48" fmla="*/ 633173 w 278"/>
                    <a:gd name="T49" fmla="*/ 1424649 h 425"/>
                    <a:gd name="T50" fmla="*/ 712319 w 278"/>
                    <a:gd name="T51" fmla="*/ 1424649 h 425"/>
                    <a:gd name="T52" fmla="*/ 237440 w 278"/>
                    <a:gd name="T53" fmla="*/ 482421 h 425"/>
                    <a:gd name="T54" fmla="*/ 587946 w 278"/>
                    <a:gd name="T55" fmla="*/ 482421 h 425"/>
                    <a:gd name="T56" fmla="*/ 237440 w 278"/>
                    <a:gd name="T57" fmla="*/ 131912 h 425"/>
                    <a:gd name="T58" fmla="*/ 237440 w 278"/>
                    <a:gd name="T59" fmla="*/ 482421 h 42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78"/>
                    <a:gd name="T91" fmla="*/ 0 h 425"/>
                    <a:gd name="T92" fmla="*/ 278 w 278"/>
                    <a:gd name="T93" fmla="*/ 425 h 42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78" h="425">
                      <a:moveTo>
                        <a:pt x="189" y="378"/>
                      </a:moveTo>
                      <a:cubicBezTo>
                        <a:pt x="189" y="366"/>
                        <a:pt x="189" y="356"/>
                        <a:pt x="189" y="343"/>
                      </a:cubicBezTo>
                      <a:cubicBezTo>
                        <a:pt x="175" y="343"/>
                        <a:pt x="162" y="343"/>
                        <a:pt x="149" y="343"/>
                      </a:cubicBezTo>
                      <a:cubicBezTo>
                        <a:pt x="111" y="343"/>
                        <a:pt x="72" y="343"/>
                        <a:pt x="33" y="343"/>
                      </a:cubicBezTo>
                      <a:cubicBezTo>
                        <a:pt x="4" y="343"/>
                        <a:pt x="3" y="343"/>
                        <a:pt x="8" y="311"/>
                      </a:cubicBezTo>
                      <a:cubicBezTo>
                        <a:pt x="67" y="311"/>
                        <a:pt x="127" y="311"/>
                        <a:pt x="188" y="311"/>
                      </a:cubicBezTo>
                      <a:cubicBezTo>
                        <a:pt x="188" y="298"/>
                        <a:pt x="188" y="288"/>
                        <a:pt x="188" y="275"/>
                      </a:cubicBezTo>
                      <a:cubicBezTo>
                        <a:pt x="154" y="275"/>
                        <a:pt x="120" y="275"/>
                        <a:pt x="86" y="275"/>
                      </a:cubicBezTo>
                      <a:cubicBezTo>
                        <a:pt x="69" y="275"/>
                        <a:pt x="52" y="275"/>
                        <a:pt x="34" y="275"/>
                      </a:cubicBezTo>
                      <a:cubicBezTo>
                        <a:pt x="3" y="275"/>
                        <a:pt x="1" y="273"/>
                        <a:pt x="9" y="240"/>
                      </a:cubicBezTo>
                      <a:cubicBezTo>
                        <a:pt x="97" y="245"/>
                        <a:pt x="149" y="210"/>
                        <a:pt x="144" y="147"/>
                      </a:cubicBezTo>
                      <a:cubicBezTo>
                        <a:pt x="118" y="147"/>
                        <a:pt x="91" y="146"/>
                        <a:pt x="65" y="147"/>
                      </a:cubicBezTo>
                      <a:cubicBezTo>
                        <a:pt x="49" y="148"/>
                        <a:pt x="42" y="143"/>
                        <a:pt x="43" y="126"/>
                      </a:cubicBezTo>
                      <a:cubicBezTo>
                        <a:pt x="44" y="101"/>
                        <a:pt x="44" y="75"/>
                        <a:pt x="44" y="48"/>
                      </a:cubicBezTo>
                      <a:cubicBezTo>
                        <a:pt x="30" y="49"/>
                        <a:pt x="19" y="50"/>
                        <a:pt x="9" y="51"/>
                      </a:cubicBezTo>
                      <a:cubicBezTo>
                        <a:pt x="8" y="49"/>
                        <a:pt x="8" y="49"/>
                        <a:pt x="8" y="48"/>
                      </a:cubicBezTo>
                      <a:cubicBezTo>
                        <a:pt x="0" y="3"/>
                        <a:pt x="2" y="1"/>
                        <a:pt x="47" y="1"/>
                      </a:cubicBezTo>
                      <a:cubicBezTo>
                        <a:pt x="115" y="1"/>
                        <a:pt x="184" y="1"/>
                        <a:pt x="253" y="0"/>
                      </a:cubicBezTo>
                      <a:cubicBezTo>
                        <a:pt x="272" y="0"/>
                        <a:pt x="278" y="7"/>
                        <a:pt x="278" y="26"/>
                      </a:cubicBezTo>
                      <a:cubicBezTo>
                        <a:pt x="278" y="151"/>
                        <a:pt x="278" y="275"/>
                        <a:pt x="278" y="400"/>
                      </a:cubicBezTo>
                      <a:cubicBezTo>
                        <a:pt x="278" y="418"/>
                        <a:pt x="272" y="424"/>
                        <a:pt x="254" y="424"/>
                      </a:cubicBezTo>
                      <a:cubicBezTo>
                        <a:pt x="178" y="423"/>
                        <a:pt x="102" y="423"/>
                        <a:pt x="26" y="424"/>
                      </a:cubicBezTo>
                      <a:cubicBezTo>
                        <a:pt x="5" y="425"/>
                        <a:pt x="6" y="414"/>
                        <a:pt x="6" y="400"/>
                      </a:cubicBezTo>
                      <a:cubicBezTo>
                        <a:pt x="5" y="385"/>
                        <a:pt x="7" y="377"/>
                        <a:pt x="26" y="377"/>
                      </a:cubicBezTo>
                      <a:cubicBezTo>
                        <a:pt x="73" y="379"/>
                        <a:pt x="120" y="378"/>
                        <a:pt x="168" y="378"/>
                      </a:cubicBezTo>
                      <a:cubicBezTo>
                        <a:pt x="174" y="378"/>
                        <a:pt x="181" y="378"/>
                        <a:pt x="189" y="378"/>
                      </a:cubicBezTo>
                      <a:close/>
                      <a:moveTo>
                        <a:pt x="63" y="128"/>
                      </a:moveTo>
                      <a:cubicBezTo>
                        <a:pt x="96" y="128"/>
                        <a:pt x="126" y="128"/>
                        <a:pt x="156" y="128"/>
                      </a:cubicBezTo>
                      <a:cubicBezTo>
                        <a:pt x="160" y="77"/>
                        <a:pt x="110" y="27"/>
                        <a:pt x="63" y="35"/>
                      </a:cubicBezTo>
                      <a:cubicBezTo>
                        <a:pt x="63" y="65"/>
                        <a:pt x="63" y="96"/>
                        <a:pt x="63" y="128"/>
                      </a:cubicBezTo>
                      <a:close/>
                    </a:path>
                  </a:pathLst>
                </a:custGeom>
                <a:solidFill>
                  <a:srgbClr val="D54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55" name="Freeform 27"/>
                <p:cNvSpPr>
                  <a:spLocks/>
                </p:cNvSpPr>
                <p:nvPr/>
              </p:nvSpPr>
              <p:spPr bwMode="auto">
                <a:xfrm>
                  <a:off x="1806575" y="533400"/>
                  <a:ext cx="1238250" cy="1495425"/>
                </a:xfrm>
                <a:custGeom>
                  <a:avLst/>
                  <a:gdLst>
                    <a:gd name="T0" fmla="*/ 1102758 w 329"/>
                    <a:gd name="T1" fmla="*/ 146906 h 397"/>
                    <a:gd name="T2" fmla="*/ 1004902 w 329"/>
                    <a:gd name="T3" fmla="*/ 146906 h 397"/>
                    <a:gd name="T4" fmla="*/ 79037 w 329"/>
                    <a:gd name="T5" fmla="*/ 150673 h 397"/>
                    <a:gd name="T6" fmla="*/ 3764 w 329"/>
                    <a:gd name="T7" fmla="*/ 79103 h 397"/>
                    <a:gd name="T8" fmla="*/ 79037 w 329"/>
                    <a:gd name="T9" fmla="*/ 0 h 397"/>
                    <a:gd name="T10" fmla="*/ 1140394 w 329"/>
                    <a:gd name="T11" fmla="*/ 0 h 397"/>
                    <a:gd name="T12" fmla="*/ 1238250 w 329"/>
                    <a:gd name="T13" fmla="*/ 97937 h 397"/>
                    <a:gd name="T14" fmla="*/ 1238250 w 329"/>
                    <a:gd name="T15" fmla="*/ 1382421 h 397"/>
                    <a:gd name="T16" fmla="*/ 1200613 w 329"/>
                    <a:gd name="T17" fmla="*/ 1465290 h 397"/>
                    <a:gd name="T18" fmla="*/ 1102758 w 329"/>
                    <a:gd name="T19" fmla="*/ 1397488 h 397"/>
                    <a:gd name="T20" fmla="*/ 1102758 w 329"/>
                    <a:gd name="T21" fmla="*/ 259910 h 397"/>
                    <a:gd name="T22" fmla="*/ 1102758 w 329"/>
                    <a:gd name="T23" fmla="*/ 146906 h 3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9"/>
                    <a:gd name="T37" fmla="*/ 0 h 397"/>
                    <a:gd name="T38" fmla="*/ 329 w 329"/>
                    <a:gd name="T39" fmla="*/ 397 h 3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9" h="397">
                      <a:moveTo>
                        <a:pt x="293" y="39"/>
                      </a:moveTo>
                      <a:cubicBezTo>
                        <a:pt x="282" y="39"/>
                        <a:pt x="274" y="39"/>
                        <a:pt x="267" y="39"/>
                      </a:cubicBezTo>
                      <a:cubicBezTo>
                        <a:pt x="185" y="39"/>
                        <a:pt x="103" y="39"/>
                        <a:pt x="21" y="40"/>
                      </a:cubicBezTo>
                      <a:cubicBezTo>
                        <a:pt x="6" y="40"/>
                        <a:pt x="1" y="36"/>
                        <a:pt x="1" y="21"/>
                      </a:cubicBezTo>
                      <a:cubicBezTo>
                        <a:pt x="0" y="5"/>
                        <a:pt x="5" y="0"/>
                        <a:pt x="21" y="0"/>
                      </a:cubicBezTo>
                      <a:cubicBezTo>
                        <a:pt x="115" y="1"/>
                        <a:pt x="209" y="1"/>
                        <a:pt x="303" y="0"/>
                      </a:cubicBezTo>
                      <a:cubicBezTo>
                        <a:pt x="322" y="0"/>
                        <a:pt x="329" y="6"/>
                        <a:pt x="329" y="26"/>
                      </a:cubicBezTo>
                      <a:cubicBezTo>
                        <a:pt x="329" y="140"/>
                        <a:pt x="329" y="253"/>
                        <a:pt x="329" y="367"/>
                      </a:cubicBezTo>
                      <a:cubicBezTo>
                        <a:pt x="329" y="375"/>
                        <a:pt x="324" y="385"/>
                        <a:pt x="319" y="389"/>
                      </a:cubicBezTo>
                      <a:cubicBezTo>
                        <a:pt x="304" y="397"/>
                        <a:pt x="293" y="389"/>
                        <a:pt x="293" y="371"/>
                      </a:cubicBezTo>
                      <a:cubicBezTo>
                        <a:pt x="293" y="270"/>
                        <a:pt x="293" y="169"/>
                        <a:pt x="293" y="69"/>
                      </a:cubicBezTo>
                      <a:cubicBezTo>
                        <a:pt x="293" y="60"/>
                        <a:pt x="293" y="51"/>
                        <a:pt x="293" y="39"/>
                      </a:cubicBezTo>
                      <a:close/>
                    </a:path>
                  </a:pathLst>
                </a:custGeom>
                <a:solidFill>
                  <a:srgbClr val="D54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56" name="Freeform 28"/>
                <p:cNvSpPr>
                  <a:spLocks/>
                </p:cNvSpPr>
                <p:nvPr/>
              </p:nvSpPr>
              <p:spPr bwMode="auto">
                <a:xfrm>
                  <a:off x="793750" y="1136650"/>
                  <a:ext cx="236538" cy="315913"/>
                </a:xfrm>
                <a:custGeom>
                  <a:avLst/>
                  <a:gdLst>
                    <a:gd name="T0" fmla="*/ 3755 w 63"/>
                    <a:gd name="T1" fmla="*/ 154196 h 84"/>
                    <a:gd name="T2" fmla="*/ 3755 w 63"/>
                    <a:gd name="T3" fmla="*/ 94022 h 84"/>
                    <a:gd name="T4" fmla="*/ 30037 w 63"/>
                    <a:gd name="T5" fmla="*/ 0 h 84"/>
                    <a:gd name="T6" fmla="*/ 176465 w 63"/>
                    <a:gd name="T7" fmla="*/ 30087 h 84"/>
                    <a:gd name="T8" fmla="*/ 206501 w 63"/>
                    <a:gd name="T9" fmla="*/ 221891 h 84"/>
                    <a:gd name="T10" fmla="*/ 75091 w 63"/>
                    <a:gd name="T11" fmla="*/ 312152 h 84"/>
                    <a:gd name="T12" fmla="*/ 3755 w 63"/>
                    <a:gd name="T13" fmla="*/ 244456 h 84"/>
                    <a:gd name="T14" fmla="*/ 3755 w 63"/>
                    <a:gd name="T15" fmla="*/ 154196 h 84"/>
                    <a:gd name="T16" fmla="*/ 0 60000 65536"/>
                    <a:gd name="T17" fmla="*/ 0 60000 65536"/>
                    <a:gd name="T18" fmla="*/ 0 60000 65536"/>
                    <a:gd name="T19" fmla="*/ 0 60000 65536"/>
                    <a:gd name="T20" fmla="*/ 0 60000 65536"/>
                    <a:gd name="T21" fmla="*/ 0 60000 65536"/>
                    <a:gd name="T22" fmla="*/ 0 60000 65536"/>
                    <a:gd name="T23" fmla="*/ 0 60000 65536"/>
                    <a:gd name="T24" fmla="*/ 0 w 63"/>
                    <a:gd name="T25" fmla="*/ 0 h 84"/>
                    <a:gd name="T26" fmla="*/ 63 w 63"/>
                    <a:gd name="T27" fmla="*/ 84 h 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 h="84">
                      <a:moveTo>
                        <a:pt x="1" y="41"/>
                      </a:moveTo>
                      <a:cubicBezTo>
                        <a:pt x="1" y="36"/>
                        <a:pt x="0" y="30"/>
                        <a:pt x="1" y="25"/>
                      </a:cubicBezTo>
                      <a:cubicBezTo>
                        <a:pt x="3" y="16"/>
                        <a:pt x="6" y="0"/>
                        <a:pt x="8" y="0"/>
                      </a:cubicBezTo>
                      <a:cubicBezTo>
                        <a:pt x="21" y="0"/>
                        <a:pt x="38" y="0"/>
                        <a:pt x="47" y="8"/>
                      </a:cubicBezTo>
                      <a:cubicBezTo>
                        <a:pt x="63" y="20"/>
                        <a:pt x="61" y="41"/>
                        <a:pt x="55" y="59"/>
                      </a:cubicBezTo>
                      <a:cubicBezTo>
                        <a:pt x="50" y="77"/>
                        <a:pt x="36" y="81"/>
                        <a:pt x="20" y="83"/>
                      </a:cubicBezTo>
                      <a:cubicBezTo>
                        <a:pt x="6" y="84"/>
                        <a:pt x="0" y="79"/>
                        <a:pt x="1" y="65"/>
                      </a:cubicBezTo>
                      <a:cubicBezTo>
                        <a:pt x="2" y="57"/>
                        <a:pt x="1" y="49"/>
                        <a:pt x="1" y="41"/>
                      </a:cubicBezTo>
                      <a:close/>
                    </a:path>
                  </a:pathLst>
                </a:custGeom>
                <a:solidFill>
                  <a:srgbClr val="D54A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grpSp>
        </p:grpSp>
        <p:sp>
          <p:nvSpPr>
            <p:cNvPr id="50" name="平行四边形 120"/>
            <p:cNvSpPr>
              <a:spLocks noChangeArrowheads="1"/>
            </p:cNvSpPr>
            <p:nvPr/>
          </p:nvSpPr>
          <p:spPr bwMode="auto">
            <a:xfrm>
              <a:off x="271249" y="48441"/>
              <a:ext cx="891197" cy="747738"/>
            </a:xfrm>
            <a:prstGeom prst="parallelogram">
              <a:avLst>
                <a:gd name="adj" fmla="val 74353"/>
              </a:avLst>
            </a:prstGeom>
            <a:solidFill>
              <a:srgbClr val="FFFFFF">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sp>
        <p:nvSpPr>
          <p:cNvPr id="57" name="Oval 40251"/>
          <p:cNvSpPr>
            <a:spLocks noChangeArrowheads="1"/>
          </p:cNvSpPr>
          <p:nvPr/>
        </p:nvSpPr>
        <p:spPr bwMode="auto">
          <a:xfrm>
            <a:off x="1502833" y="4167718"/>
            <a:ext cx="527051" cy="535516"/>
          </a:xfrm>
          <a:prstGeom prst="ellipse">
            <a:avLst/>
          </a:prstGeom>
          <a:solidFill>
            <a:srgbClr val="E664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grpSp>
        <p:nvGrpSpPr>
          <p:cNvPr id="58" name="组合 6"/>
          <p:cNvGrpSpPr>
            <a:grpSpLocks/>
          </p:cNvGrpSpPr>
          <p:nvPr/>
        </p:nvGrpSpPr>
        <p:grpSpPr bwMode="auto">
          <a:xfrm>
            <a:off x="1742018" y="2366433"/>
            <a:ext cx="1907116" cy="2396067"/>
            <a:chOff x="0" y="0"/>
            <a:chExt cx="1429469" cy="1798002"/>
          </a:xfrm>
        </p:grpSpPr>
        <p:sp>
          <p:nvSpPr>
            <p:cNvPr id="59" name="Freeform 40250"/>
            <p:cNvSpPr>
              <a:spLocks/>
            </p:cNvSpPr>
            <p:nvPr/>
          </p:nvSpPr>
          <p:spPr bwMode="auto">
            <a:xfrm>
              <a:off x="256857" y="0"/>
              <a:ext cx="3723" cy="5583"/>
            </a:xfrm>
            <a:custGeom>
              <a:avLst/>
              <a:gdLst>
                <a:gd name="T0" fmla="*/ 3723 w 1"/>
                <a:gd name="T1" fmla="*/ 5583 h 1"/>
                <a:gd name="T2" fmla="*/ 3723 w 1"/>
                <a:gd name="T3" fmla="*/ 5583 h 1"/>
                <a:gd name="T4" fmla="*/ 3723 w 1"/>
                <a:gd name="T5" fmla="*/ 5583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1" y="1"/>
                  </a:moveTo>
                  <a:cubicBezTo>
                    <a:pt x="1" y="1"/>
                    <a:pt x="1" y="1"/>
                    <a:pt x="1" y="1"/>
                  </a:cubicBezTo>
                  <a:cubicBezTo>
                    <a:pt x="1" y="0"/>
                    <a:pt x="0" y="0"/>
                    <a:pt x="1" y="1"/>
                  </a:cubicBezTo>
                  <a:close/>
                </a:path>
              </a:pathLst>
            </a:custGeom>
            <a:solidFill>
              <a:srgbClr val="C832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60" name="Freeform 40252"/>
            <p:cNvSpPr>
              <a:spLocks/>
            </p:cNvSpPr>
            <p:nvPr/>
          </p:nvSpPr>
          <p:spPr bwMode="auto">
            <a:xfrm>
              <a:off x="502547" y="1206114"/>
              <a:ext cx="428096" cy="269886"/>
            </a:xfrm>
            <a:custGeom>
              <a:avLst/>
              <a:gdLst>
                <a:gd name="T0" fmla="*/ 0 w 97"/>
                <a:gd name="T1" fmla="*/ 106185 h 61"/>
                <a:gd name="T2" fmla="*/ 26480 w 97"/>
                <a:gd name="T3" fmla="*/ 0 h 61"/>
                <a:gd name="T4" fmla="*/ 392789 w 97"/>
                <a:gd name="T5" fmla="*/ 0 h 61"/>
                <a:gd name="T6" fmla="*/ 419269 w 97"/>
                <a:gd name="T7" fmla="*/ 106185 h 61"/>
                <a:gd name="T8" fmla="*/ 211841 w 97"/>
                <a:gd name="T9" fmla="*/ 269886 h 61"/>
                <a:gd name="T10" fmla="*/ 0 w 97"/>
                <a:gd name="T11" fmla="*/ 106185 h 61"/>
                <a:gd name="T12" fmla="*/ 0 60000 65536"/>
                <a:gd name="T13" fmla="*/ 0 60000 65536"/>
                <a:gd name="T14" fmla="*/ 0 60000 65536"/>
                <a:gd name="T15" fmla="*/ 0 60000 65536"/>
                <a:gd name="T16" fmla="*/ 0 60000 65536"/>
                <a:gd name="T17" fmla="*/ 0 60000 65536"/>
                <a:gd name="T18" fmla="*/ 0 w 97"/>
                <a:gd name="T19" fmla="*/ 0 h 61"/>
                <a:gd name="T20" fmla="*/ 97 w 97"/>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97" h="61">
                  <a:moveTo>
                    <a:pt x="0" y="24"/>
                  </a:moveTo>
                  <a:cubicBezTo>
                    <a:pt x="0" y="24"/>
                    <a:pt x="5" y="9"/>
                    <a:pt x="6" y="0"/>
                  </a:cubicBezTo>
                  <a:cubicBezTo>
                    <a:pt x="89" y="0"/>
                    <a:pt x="89" y="0"/>
                    <a:pt x="89" y="0"/>
                  </a:cubicBezTo>
                  <a:cubicBezTo>
                    <a:pt x="89" y="0"/>
                    <a:pt x="93" y="21"/>
                    <a:pt x="95" y="24"/>
                  </a:cubicBezTo>
                  <a:cubicBezTo>
                    <a:pt x="97" y="26"/>
                    <a:pt x="87" y="61"/>
                    <a:pt x="48" y="61"/>
                  </a:cubicBezTo>
                  <a:cubicBezTo>
                    <a:pt x="9" y="61"/>
                    <a:pt x="0" y="24"/>
                    <a:pt x="0" y="24"/>
                  </a:cubicBezTo>
                  <a:close/>
                </a:path>
              </a:pathLst>
            </a:custGeom>
            <a:solidFill>
              <a:srgbClr val="FAD7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61" name="Freeform 40253"/>
            <p:cNvSpPr>
              <a:spLocks/>
            </p:cNvSpPr>
            <p:nvPr/>
          </p:nvSpPr>
          <p:spPr bwMode="auto">
            <a:xfrm>
              <a:off x="0" y="1312207"/>
              <a:ext cx="1429469" cy="485795"/>
            </a:xfrm>
            <a:custGeom>
              <a:avLst/>
              <a:gdLst>
                <a:gd name="T0" fmla="*/ 1230932 w 324"/>
                <a:gd name="T1" fmla="*/ 128073 h 110"/>
                <a:gd name="T2" fmla="*/ 922096 w 324"/>
                <a:gd name="T3" fmla="*/ 0 h 110"/>
                <a:gd name="T4" fmla="*/ 714735 w 324"/>
                <a:gd name="T5" fmla="*/ 141322 h 110"/>
                <a:gd name="T6" fmla="*/ 502961 w 324"/>
                <a:gd name="T7" fmla="*/ 0 h 110"/>
                <a:gd name="T8" fmla="*/ 194125 w 324"/>
                <a:gd name="T9" fmla="*/ 128073 h 110"/>
                <a:gd name="T10" fmla="*/ 0 w 324"/>
                <a:gd name="T11" fmla="*/ 485795 h 110"/>
                <a:gd name="T12" fmla="*/ 714735 w 324"/>
                <a:gd name="T13" fmla="*/ 485795 h 110"/>
                <a:gd name="T14" fmla="*/ 1429469 w 324"/>
                <a:gd name="T15" fmla="*/ 485795 h 110"/>
                <a:gd name="T16" fmla="*/ 1230932 w 324"/>
                <a:gd name="T17" fmla="*/ 128073 h 1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110"/>
                <a:gd name="T29" fmla="*/ 324 w 324"/>
                <a:gd name="T30" fmla="*/ 110 h 1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110">
                  <a:moveTo>
                    <a:pt x="279" y="29"/>
                  </a:moveTo>
                  <a:cubicBezTo>
                    <a:pt x="247" y="12"/>
                    <a:pt x="224" y="12"/>
                    <a:pt x="209" y="0"/>
                  </a:cubicBezTo>
                  <a:cubicBezTo>
                    <a:pt x="209" y="0"/>
                    <a:pt x="202" y="32"/>
                    <a:pt x="162" y="32"/>
                  </a:cubicBezTo>
                  <a:cubicBezTo>
                    <a:pt x="121" y="32"/>
                    <a:pt x="114" y="0"/>
                    <a:pt x="114" y="0"/>
                  </a:cubicBezTo>
                  <a:cubicBezTo>
                    <a:pt x="99" y="12"/>
                    <a:pt x="77" y="12"/>
                    <a:pt x="44" y="29"/>
                  </a:cubicBezTo>
                  <a:cubicBezTo>
                    <a:pt x="12" y="47"/>
                    <a:pt x="0" y="110"/>
                    <a:pt x="0" y="110"/>
                  </a:cubicBezTo>
                  <a:cubicBezTo>
                    <a:pt x="162" y="110"/>
                    <a:pt x="162" y="110"/>
                    <a:pt x="162" y="110"/>
                  </a:cubicBezTo>
                  <a:cubicBezTo>
                    <a:pt x="324" y="110"/>
                    <a:pt x="324" y="110"/>
                    <a:pt x="324" y="110"/>
                  </a:cubicBezTo>
                  <a:cubicBezTo>
                    <a:pt x="324" y="110"/>
                    <a:pt x="311" y="47"/>
                    <a:pt x="279" y="29"/>
                  </a:cubicBezTo>
                  <a:close/>
                </a:path>
              </a:pathLst>
            </a:custGeom>
            <a:solidFill>
              <a:srgbClr val="FFC8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62" name="Freeform 40254"/>
            <p:cNvSpPr>
              <a:spLocks/>
            </p:cNvSpPr>
            <p:nvPr/>
          </p:nvSpPr>
          <p:spPr bwMode="auto">
            <a:xfrm>
              <a:off x="463460" y="1312207"/>
              <a:ext cx="498825" cy="225215"/>
            </a:xfrm>
            <a:custGeom>
              <a:avLst/>
              <a:gdLst>
                <a:gd name="T0" fmla="*/ 0 w 113"/>
                <a:gd name="T1" fmla="*/ 26496 h 51"/>
                <a:gd name="T2" fmla="*/ 39729 w 113"/>
                <a:gd name="T3" fmla="*/ 0 h 51"/>
                <a:gd name="T4" fmla="*/ 251620 w 113"/>
                <a:gd name="T5" fmla="*/ 141311 h 51"/>
                <a:gd name="T6" fmla="*/ 459096 w 113"/>
                <a:gd name="T7" fmla="*/ 0 h 51"/>
                <a:gd name="T8" fmla="*/ 498825 w 113"/>
                <a:gd name="T9" fmla="*/ 26496 h 51"/>
                <a:gd name="T10" fmla="*/ 251620 w 113"/>
                <a:gd name="T11" fmla="*/ 225215 h 51"/>
                <a:gd name="T12" fmla="*/ 0 w 113"/>
                <a:gd name="T13" fmla="*/ 26496 h 51"/>
                <a:gd name="T14" fmla="*/ 0 60000 65536"/>
                <a:gd name="T15" fmla="*/ 0 60000 65536"/>
                <a:gd name="T16" fmla="*/ 0 60000 65536"/>
                <a:gd name="T17" fmla="*/ 0 60000 65536"/>
                <a:gd name="T18" fmla="*/ 0 60000 65536"/>
                <a:gd name="T19" fmla="*/ 0 60000 65536"/>
                <a:gd name="T20" fmla="*/ 0 60000 65536"/>
                <a:gd name="T21" fmla="*/ 0 w 113"/>
                <a:gd name="T22" fmla="*/ 0 h 51"/>
                <a:gd name="T23" fmla="*/ 113 w 113"/>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3" h="51">
                  <a:moveTo>
                    <a:pt x="0" y="6"/>
                  </a:moveTo>
                  <a:cubicBezTo>
                    <a:pt x="9" y="0"/>
                    <a:pt x="9" y="0"/>
                    <a:pt x="9" y="0"/>
                  </a:cubicBezTo>
                  <a:cubicBezTo>
                    <a:pt x="9" y="0"/>
                    <a:pt x="16" y="32"/>
                    <a:pt x="57" y="32"/>
                  </a:cubicBezTo>
                  <a:cubicBezTo>
                    <a:pt x="97" y="32"/>
                    <a:pt x="104" y="0"/>
                    <a:pt x="104" y="0"/>
                  </a:cubicBezTo>
                  <a:cubicBezTo>
                    <a:pt x="113" y="6"/>
                    <a:pt x="113" y="6"/>
                    <a:pt x="113" y="6"/>
                  </a:cubicBezTo>
                  <a:cubicBezTo>
                    <a:pt x="113" y="6"/>
                    <a:pt x="103" y="51"/>
                    <a:pt x="57" y="51"/>
                  </a:cubicBezTo>
                  <a:cubicBezTo>
                    <a:pt x="11" y="51"/>
                    <a:pt x="0" y="6"/>
                    <a:pt x="0" y="6"/>
                  </a:cubicBezTo>
                  <a:close/>
                </a:path>
              </a:pathLst>
            </a:custGeom>
            <a:solidFill>
              <a:srgbClr val="E66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63" name="Freeform 40255"/>
            <p:cNvSpPr>
              <a:spLocks/>
            </p:cNvSpPr>
            <p:nvPr/>
          </p:nvSpPr>
          <p:spPr bwMode="auto">
            <a:xfrm>
              <a:off x="521160" y="1206114"/>
              <a:ext cx="383425" cy="128428"/>
            </a:xfrm>
            <a:custGeom>
              <a:avLst/>
              <a:gdLst>
                <a:gd name="T0" fmla="*/ 0 w 87"/>
                <a:gd name="T1" fmla="*/ 44286 h 29"/>
                <a:gd name="T2" fmla="*/ 193916 w 87"/>
                <a:gd name="T3" fmla="*/ 128428 h 29"/>
                <a:gd name="T4" fmla="*/ 383425 w 87"/>
                <a:gd name="T5" fmla="*/ 44286 h 29"/>
                <a:gd name="T6" fmla="*/ 374611 w 87"/>
                <a:gd name="T7" fmla="*/ 0 h 29"/>
                <a:gd name="T8" fmla="*/ 8814 w 87"/>
                <a:gd name="T9" fmla="*/ 0 h 29"/>
                <a:gd name="T10" fmla="*/ 0 w 87"/>
                <a:gd name="T11" fmla="*/ 44286 h 29"/>
                <a:gd name="T12" fmla="*/ 0 60000 65536"/>
                <a:gd name="T13" fmla="*/ 0 60000 65536"/>
                <a:gd name="T14" fmla="*/ 0 60000 65536"/>
                <a:gd name="T15" fmla="*/ 0 60000 65536"/>
                <a:gd name="T16" fmla="*/ 0 60000 65536"/>
                <a:gd name="T17" fmla="*/ 0 60000 65536"/>
                <a:gd name="T18" fmla="*/ 0 w 87"/>
                <a:gd name="T19" fmla="*/ 0 h 29"/>
                <a:gd name="T20" fmla="*/ 87 w 87"/>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87" h="29">
                  <a:moveTo>
                    <a:pt x="0" y="10"/>
                  </a:moveTo>
                  <a:cubicBezTo>
                    <a:pt x="14" y="22"/>
                    <a:pt x="31" y="29"/>
                    <a:pt x="44" y="29"/>
                  </a:cubicBezTo>
                  <a:cubicBezTo>
                    <a:pt x="56" y="29"/>
                    <a:pt x="73" y="22"/>
                    <a:pt x="87" y="10"/>
                  </a:cubicBezTo>
                  <a:cubicBezTo>
                    <a:pt x="86" y="5"/>
                    <a:pt x="85" y="0"/>
                    <a:pt x="85" y="0"/>
                  </a:cubicBezTo>
                  <a:cubicBezTo>
                    <a:pt x="2" y="0"/>
                    <a:pt x="2" y="0"/>
                    <a:pt x="2" y="0"/>
                  </a:cubicBezTo>
                  <a:cubicBezTo>
                    <a:pt x="2" y="3"/>
                    <a:pt x="1" y="7"/>
                    <a:pt x="0" y="10"/>
                  </a:cubicBezTo>
                  <a:close/>
                </a:path>
              </a:pathLst>
            </a:custGeom>
            <a:solidFill>
              <a:srgbClr val="F5C8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64" name="Freeform 40256"/>
            <p:cNvSpPr>
              <a:spLocks/>
            </p:cNvSpPr>
            <p:nvPr/>
          </p:nvSpPr>
          <p:spPr bwMode="auto">
            <a:xfrm>
              <a:off x="154486" y="243828"/>
              <a:ext cx="1116773" cy="1042321"/>
            </a:xfrm>
            <a:custGeom>
              <a:avLst/>
              <a:gdLst>
                <a:gd name="T0" fmla="*/ 975521 w 253"/>
                <a:gd name="T1" fmla="*/ 326829 h 236"/>
                <a:gd name="T2" fmla="*/ 560594 w 253"/>
                <a:gd name="T3" fmla="*/ 0 h 236"/>
                <a:gd name="T4" fmla="*/ 145666 w 253"/>
                <a:gd name="T5" fmla="*/ 326829 h 236"/>
                <a:gd name="T6" fmla="*/ 145666 w 253"/>
                <a:gd name="T7" fmla="*/ 640409 h 236"/>
                <a:gd name="T8" fmla="*/ 229534 w 253"/>
                <a:gd name="T9" fmla="*/ 693408 h 236"/>
                <a:gd name="T10" fmla="*/ 251605 w 253"/>
                <a:gd name="T11" fmla="*/ 781741 h 236"/>
                <a:gd name="T12" fmla="*/ 560594 w 253"/>
                <a:gd name="T13" fmla="*/ 1042321 h 236"/>
                <a:gd name="T14" fmla="*/ 865168 w 253"/>
                <a:gd name="T15" fmla="*/ 781741 h 236"/>
                <a:gd name="T16" fmla="*/ 887239 w 253"/>
                <a:gd name="T17" fmla="*/ 693408 h 236"/>
                <a:gd name="T18" fmla="*/ 975521 w 253"/>
                <a:gd name="T19" fmla="*/ 640409 h 236"/>
                <a:gd name="T20" fmla="*/ 975521 w 253"/>
                <a:gd name="T21" fmla="*/ 326829 h 2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3"/>
                <a:gd name="T34" fmla="*/ 0 h 236"/>
                <a:gd name="T35" fmla="*/ 253 w 253"/>
                <a:gd name="T36" fmla="*/ 236 h 2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3" h="236">
                  <a:moveTo>
                    <a:pt x="221" y="74"/>
                  </a:moveTo>
                  <a:cubicBezTo>
                    <a:pt x="221" y="74"/>
                    <a:pt x="221" y="0"/>
                    <a:pt x="127" y="0"/>
                  </a:cubicBezTo>
                  <a:cubicBezTo>
                    <a:pt x="32" y="0"/>
                    <a:pt x="33" y="74"/>
                    <a:pt x="33" y="74"/>
                  </a:cubicBezTo>
                  <a:cubicBezTo>
                    <a:pt x="0" y="78"/>
                    <a:pt x="19" y="131"/>
                    <a:pt x="33" y="145"/>
                  </a:cubicBezTo>
                  <a:cubicBezTo>
                    <a:pt x="46" y="159"/>
                    <a:pt x="52" y="157"/>
                    <a:pt x="52" y="157"/>
                  </a:cubicBezTo>
                  <a:cubicBezTo>
                    <a:pt x="52" y="157"/>
                    <a:pt x="53" y="165"/>
                    <a:pt x="57" y="177"/>
                  </a:cubicBezTo>
                  <a:cubicBezTo>
                    <a:pt x="69" y="214"/>
                    <a:pt x="104" y="236"/>
                    <a:pt x="127" y="236"/>
                  </a:cubicBezTo>
                  <a:cubicBezTo>
                    <a:pt x="150" y="236"/>
                    <a:pt x="184" y="214"/>
                    <a:pt x="196" y="177"/>
                  </a:cubicBezTo>
                  <a:cubicBezTo>
                    <a:pt x="200" y="165"/>
                    <a:pt x="201" y="157"/>
                    <a:pt x="201" y="157"/>
                  </a:cubicBezTo>
                  <a:cubicBezTo>
                    <a:pt x="201" y="157"/>
                    <a:pt x="207" y="159"/>
                    <a:pt x="221" y="145"/>
                  </a:cubicBezTo>
                  <a:cubicBezTo>
                    <a:pt x="234" y="131"/>
                    <a:pt x="253" y="78"/>
                    <a:pt x="221" y="74"/>
                  </a:cubicBezTo>
                  <a:close/>
                </a:path>
              </a:pathLst>
            </a:custGeom>
            <a:solidFill>
              <a:srgbClr val="FAE1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65" name="Freeform 40257"/>
            <p:cNvSpPr>
              <a:spLocks/>
            </p:cNvSpPr>
            <p:nvPr/>
          </p:nvSpPr>
          <p:spPr bwMode="auto">
            <a:xfrm>
              <a:off x="714733" y="243828"/>
              <a:ext cx="556525" cy="1042320"/>
            </a:xfrm>
            <a:custGeom>
              <a:avLst/>
              <a:gdLst>
                <a:gd name="T0" fmla="*/ 304764 w 126"/>
                <a:gd name="T1" fmla="*/ 781740 h 236"/>
                <a:gd name="T2" fmla="*/ 326848 w 126"/>
                <a:gd name="T3" fmla="*/ 693408 h 236"/>
                <a:gd name="T4" fmla="*/ 415185 w 126"/>
                <a:gd name="T5" fmla="*/ 640408 h 236"/>
                <a:gd name="T6" fmla="*/ 415185 w 126"/>
                <a:gd name="T7" fmla="*/ 326829 h 236"/>
                <a:gd name="T8" fmla="*/ 0 w 126"/>
                <a:gd name="T9" fmla="*/ 0 h 236"/>
                <a:gd name="T10" fmla="*/ 0 w 126"/>
                <a:gd name="T11" fmla="*/ 1042320 h 236"/>
                <a:gd name="T12" fmla="*/ 304764 w 126"/>
                <a:gd name="T13" fmla="*/ 781740 h 236"/>
                <a:gd name="T14" fmla="*/ 0 60000 65536"/>
                <a:gd name="T15" fmla="*/ 0 60000 65536"/>
                <a:gd name="T16" fmla="*/ 0 60000 65536"/>
                <a:gd name="T17" fmla="*/ 0 60000 65536"/>
                <a:gd name="T18" fmla="*/ 0 60000 65536"/>
                <a:gd name="T19" fmla="*/ 0 60000 65536"/>
                <a:gd name="T20" fmla="*/ 0 60000 65536"/>
                <a:gd name="T21" fmla="*/ 0 w 126"/>
                <a:gd name="T22" fmla="*/ 0 h 236"/>
                <a:gd name="T23" fmla="*/ 126 w 126"/>
                <a:gd name="T24" fmla="*/ 236 h 2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6" h="236">
                  <a:moveTo>
                    <a:pt x="69" y="177"/>
                  </a:moveTo>
                  <a:cubicBezTo>
                    <a:pt x="73" y="165"/>
                    <a:pt x="74" y="157"/>
                    <a:pt x="74" y="157"/>
                  </a:cubicBezTo>
                  <a:cubicBezTo>
                    <a:pt x="74" y="157"/>
                    <a:pt x="80" y="159"/>
                    <a:pt x="94" y="145"/>
                  </a:cubicBezTo>
                  <a:cubicBezTo>
                    <a:pt x="107" y="131"/>
                    <a:pt x="126" y="78"/>
                    <a:pt x="94" y="74"/>
                  </a:cubicBezTo>
                  <a:cubicBezTo>
                    <a:pt x="94" y="74"/>
                    <a:pt x="94" y="0"/>
                    <a:pt x="0" y="0"/>
                  </a:cubicBezTo>
                  <a:cubicBezTo>
                    <a:pt x="0" y="236"/>
                    <a:pt x="0" y="236"/>
                    <a:pt x="0" y="236"/>
                  </a:cubicBezTo>
                  <a:cubicBezTo>
                    <a:pt x="23" y="236"/>
                    <a:pt x="57" y="214"/>
                    <a:pt x="69" y="177"/>
                  </a:cubicBezTo>
                  <a:close/>
                </a:path>
              </a:pathLst>
            </a:custGeom>
            <a:solidFill>
              <a:srgbClr val="FAD7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66" name="Freeform 40258"/>
            <p:cNvSpPr>
              <a:spLocks/>
            </p:cNvSpPr>
            <p:nvPr/>
          </p:nvSpPr>
          <p:spPr bwMode="auto">
            <a:xfrm>
              <a:off x="212186" y="44671"/>
              <a:ext cx="1027431" cy="720318"/>
            </a:xfrm>
            <a:custGeom>
              <a:avLst/>
              <a:gdLst>
                <a:gd name="T0" fmla="*/ 502692 w 233"/>
                <a:gd name="T1" fmla="*/ 0 h 163"/>
                <a:gd name="T2" fmla="*/ 52915 w 233"/>
                <a:gd name="T3" fmla="*/ 534715 h 163"/>
                <a:gd name="T4" fmla="*/ 88192 w 233"/>
                <a:gd name="T5" fmla="*/ 530295 h 163"/>
                <a:gd name="T6" fmla="*/ 149926 w 233"/>
                <a:gd name="T7" fmla="*/ 720318 h 163"/>
                <a:gd name="T8" fmla="*/ 180793 w 233"/>
                <a:gd name="T9" fmla="*/ 720318 h 163"/>
                <a:gd name="T10" fmla="*/ 180793 w 233"/>
                <a:gd name="T11" fmla="*/ 397722 h 163"/>
                <a:gd name="T12" fmla="*/ 749628 w 233"/>
                <a:gd name="T13" fmla="*/ 256309 h 163"/>
                <a:gd name="T14" fmla="*/ 829000 w 233"/>
                <a:gd name="T15" fmla="*/ 720318 h 163"/>
                <a:gd name="T16" fmla="*/ 864277 w 233"/>
                <a:gd name="T17" fmla="*/ 720318 h 163"/>
                <a:gd name="T18" fmla="*/ 903963 w 233"/>
                <a:gd name="T19" fmla="*/ 539134 h 163"/>
                <a:gd name="T20" fmla="*/ 961287 w 233"/>
                <a:gd name="T21" fmla="*/ 543553 h 163"/>
                <a:gd name="T22" fmla="*/ 502692 w 233"/>
                <a:gd name="T23" fmla="*/ 0 h 16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3"/>
                <a:gd name="T37" fmla="*/ 0 h 163"/>
                <a:gd name="T38" fmla="*/ 233 w 233"/>
                <a:gd name="T39" fmla="*/ 163 h 16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3" h="163">
                  <a:moveTo>
                    <a:pt x="114" y="0"/>
                  </a:moveTo>
                  <a:cubicBezTo>
                    <a:pt x="58" y="0"/>
                    <a:pt x="0" y="16"/>
                    <a:pt x="12" y="121"/>
                  </a:cubicBezTo>
                  <a:cubicBezTo>
                    <a:pt x="12" y="121"/>
                    <a:pt x="17" y="119"/>
                    <a:pt x="20" y="120"/>
                  </a:cubicBezTo>
                  <a:cubicBezTo>
                    <a:pt x="25" y="122"/>
                    <a:pt x="29" y="121"/>
                    <a:pt x="34" y="163"/>
                  </a:cubicBezTo>
                  <a:cubicBezTo>
                    <a:pt x="41" y="163"/>
                    <a:pt x="41" y="163"/>
                    <a:pt x="41" y="163"/>
                  </a:cubicBezTo>
                  <a:cubicBezTo>
                    <a:pt x="41" y="90"/>
                    <a:pt x="41" y="90"/>
                    <a:pt x="41" y="90"/>
                  </a:cubicBezTo>
                  <a:cubicBezTo>
                    <a:pt x="41" y="90"/>
                    <a:pt x="142" y="104"/>
                    <a:pt x="170" y="58"/>
                  </a:cubicBezTo>
                  <a:cubicBezTo>
                    <a:pt x="191" y="82"/>
                    <a:pt x="188" y="163"/>
                    <a:pt x="188" y="163"/>
                  </a:cubicBezTo>
                  <a:cubicBezTo>
                    <a:pt x="196" y="163"/>
                    <a:pt x="196" y="163"/>
                    <a:pt x="196" y="163"/>
                  </a:cubicBezTo>
                  <a:cubicBezTo>
                    <a:pt x="196" y="163"/>
                    <a:pt x="200" y="125"/>
                    <a:pt x="205" y="122"/>
                  </a:cubicBezTo>
                  <a:cubicBezTo>
                    <a:pt x="210" y="118"/>
                    <a:pt x="218" y="123"/>
                    <a:pt x="218" y="123"/>
                  </a:cubicBezTo>
                  <a:cubicBezTo>
                    <a:pt x="233" y="26"/>
                    <a:pt x="186" y="0"/>
                    <a:pt x="114" y="0"/>
                  </a:cubicBezTo>
                  <a:close/>
                </a:path>
              </a:pathLst>
            </a:custGeom>
            <a:solidFill>
              <a:srgbClr val="8B5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grpSp>
      <p:sp>
        <p:nvSpPr>
          <p:cNvPr id="67" name="Oval 40262"/>
          <p:cNvSpPr>
            <a:spLocks noChangeArrowheads="1"/>
          </p:cNvSpPr>
          <p:nvPr/>
        </p:nvSpPr>
        <p:spPr bwMode="auto">
          <a:xfrm>
            <a:off x="3541184" y="3591984"/>
            <a:ext cx="726016" cy="717549"/>
          </a:xfrm>
          <a:prstGeom prst="ellipse">
            <a:avLst/>
          </a:prstGeom>
          <a:solidFill>
            <a:srgbClr val="C832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grpSp>
        <p:nvGrpSpPr>
          <p:cNvPr id="68" name="组合 7"/>
          <p:cNvGrpSpPr>
            <a:grpSpLocks/>
          </p:cNvGrpSpPr>
          <p:nvPr/>
        </p:nvGrpSpPr>
        <p:grpSpPr bwMode="auto">
          <a:xfrm>
            <a:off x="931333" y="3738034"/>
            <a:ext cx="1060451" cy="802217"/>
            <a:chOff x="0" y="0"/>
            <a:chExt cx="794770" cy="601197"/>
          </a:xfrm>
        </p:grpSpPr>
        <p:sp>
          <p:nvSpPr>
            <p:cNvPr id="69" name="Freeform 40263"/>
            <p:cNvSpPr>
              <a:spLocks/>
            </p:cNvSpPr>
            <p:nvPr/>
          </p:nvSpPr>
          <p:spPr bwMode="auto">
            <a:xfrm>
              <a:off x="22335" y="357368"/>
              <a:ext cx="48393" cy="98648"/>
            </a:xfrm>
            <a:custGeom>
              <a:avLst/>
              <a:gdLst>
                <a:gd name="T0" fmla="*/ 26396 w 11"/>
                <a:gd name="T1" fmla="*/ 0 h 22"/>
                <a:gd name="T2" fmla="*/ 0 w 11"/>
                <a:gd name="T3" fmla="*/ 35872 h 22"/>
                <a:gd name="T4" fmla="*/ 0 w 11"/>
                <a:gd name="T5" fmla="*/ 98648 h 22"/>
                <a:gd name="T6" fmla="*/ 48393 w 11"/>
                <a:gd name="T7" fmla="*/ 98648 h 22"/>
                <a:gd name="T8" fmla="*/ 48393 w 11"/>
                <a:gd name="T9" fmla="*/ 35872 h 22"/>
                <a:gd name="T10" fmla="*/ 26396 w 11"/>
                <a:gd name="T11" fmla="*/ 0 h 22"/>
                <a:gd name="T12" fmla="*/ 0 60000 65536"/>
                <a:gd name="T13" fmla="*/ 0 60000 65536"/>
                <a:gd name="T14" fmla="*/ 0 60000 65536"/>
                <a:gd name="T15" fmla="*/ 0 60000 65536"/>
                <a:gd name="T16" fmla="*/ 0 60000 65536"/>
                <a:gd name="T17" fmla="*/ 0 60000 65536"/>
                <a:gd name="T18" fmla="*/ 0 w 11"/>
                <a:gd name="T19" fmla="*/ 0 h 22"/>
                <a:gd name="T20" fmla="*/ 11 w 11"/>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11" h="22">
                  <a:moveTo>
                    <a:pt x="6" y="0"/>
                  </a:moveTo>
                  <a:cubicBezTo>
                    <a:pt x="2" y="0"/>
                    <a:pt x="0" y="4"/>
                    <a:pt x="0" y="8"/>
                  </a:cubicBezTo>
                  <a:cubicBezTo>
                    <a:pt x="0" y="22"/>
                    <a:pt x="0" y="22"/>
                    <a:pt x="0" y="22"/>
                  </a:cubicBezTo>
                  <a:cubicBezTo>
                    <a:pt x="11" y="22"/>
                    <a:pt x="11" y="22"/>
                    <a:pt x="11" y="22"/>
                  </a:cubicBezTo>
                  <a:cubicBezTo>
                    <a:pt x="11" y="8"/>
                    <a:pt x="11" y="8"/>
                    <a:pt x="11" y="8"/>
                  </a:cubicBezTo>
                  <a:cubicBezTo>
                    <a:pt x="11" y="4"/>
                    <a:pt x="9" y="0"/>
                    <a:pt x="6" y="0"/>
                  </a:cubicBezTo>
                  <a:close/>
                </a:path>
              </a:pathLst>
            </a:custGeom>
            <a:solidFill>
              <a:srgbClr val="41404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70" name="Freeform 40264"/>
            <p:cNvSpPr>
              <a:spLocks/>
            </p:cNvSpPr>
            <p:nvPr/>
          </p:nvSpPr>
          <p:spPr bwMode="auto">
            <a:xfrm>
              <a:off x="160071" y="124707"/>
              <a:ext cx="470906" cy="476490"/>
            </a:xfrm>
            <a:custGeom>
              <a:avLst/>
              <a:gdLst>
                <a:gd name="T0" fmla="*/ 0 w 107"/>
                <a:gd name="T1" fmla="*/ 0 h 108"/>
                <a:gd name="T2" fmla="*/ 0 w 107"/>
                <a:gd name="T3" fmla="*/ 388251 h 108"/>
                <a:gd name="T4" fmla="*/ 237653 w 107"/>
                <a:gd name="T5" fmla="*/ 476490 h 108"/>
                <a:gd name="T6" fmla="*/ 470906 w 107"/>
                <a:gd name="T7" fmla="*/ 388251 h 108"/>
                <a:gd name="T8" fmla="*/ 470906 w 107"/>
                <a:gd name="T9" fmla="*/ 0 h 108"/>
                <a:gd name="T10" fmla="*/ 0 w 107"/>
                <a:gd name="T11" fmla="*/ 0 h 108"/>
                <a:gd name="T12" fmla="*/ 0 60000 65536"/>
                <a:gd name="T13" fmla="*/ 0 60000 65536"/>
                <a:gd name="T14" fmla="*/ 0 60000 65536"/>
                <a:gd name="T15" fmla="*/ 0 60000 65536"/>
                <a:gd name="T16" fmla="*/ 0 60000 65536"/>
                <a:gd name="T17" fmla="*/ 0 60000 65536"/>
                <a:gd name="T18" fmla="*/ 0 w 107"/>
                <a:gd name="T19" fmla="*/ 0 h 108"/>
                <a:gd name="T20" fmla="*/ 107 w 107"/>
                <a:gd name="T21" fmla="*/ 108 h 108"/>
              </a:gdLst>
              <a:ahLst/>
              <a:cxnLst>
                <a:cxn ang="T12">
                  <a:pos x="T0" y="T1"/>
                </a:cxn>
                <a:cxn ang="T13">
                  <a:pos x="T2" y="T3"/>
                </a:cxn>
                <a:cxn ang="T14">
                  <a:pos x="T4" y="T5"/>
                </a:cxn>
                <a:cxn ang="T15">
                  <a:pos x="T6" y="T7"/>
                </a:cxn>
                <a:cxn ang="T16">
                  <a:pos x="T8" y="T9"/>
                </a:cxn>
                <a:cxn ang="T17">
                  <a:pos x="T10" y="T11"/>
                </a:cxn>
              </a:cxnLst>
              <a:rect l="T18" t="T19" r="T20" b="T21"/>
              <a:pathLst>
                <a:path w="107" h="108">
                  <a:moveTo>
                    <a:pt x="0" y="0"/>
                  </a:moveTo>
                  <a:cubicBezTo>
                    <a:pt x="0" y="88"/>
                    <a:pt x="0" y="88"/>
                    <a:pt x="0" y="88"/>
                  </a:cubicBezTo>
                  <a:cubicBezTo>
                    <a:pt x="0" y="99"/>
                    <a:pt x="24" y="108"/>
                    <a:pt x="54" y="108"/>
                  </a:cubicBezTo>
                  <a:cubicBezTo>
                    <a:pt x="83" y="108"/>
                    <a:pt x="107" y="99"/>
                    <a:pt x="107" y="88"/>
                  </a:cubicBezTo>
                  <a:cubicBezTo>
                    <a:pt x="107" y="0"/>
                    <a:pt x="107" y="0"/>
                    <a:pt x="107" y="0"/>
                  </a:cubicBezTo>
                  <a:lnTo>
                    <a:pt x="0" y="0"/>
                  </a:lnTo>
                  <a:close/>
                </a:path>
              </a:pathLst>
            </a:custGeom>
            <a:solidFill>
              <a:srgbClr val="41404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71" name="Rectangle 40265"/>
            <p:cNvSpPr>
              <a:spLocks noChangeArrowheads="1"/>
            </p:cNvSpPr>
            <p:nvPr/>
          </p:nvSpPr>
          <p:spPr bwMode="auto">
            <a:xfrm>
              <a:off x="40948" y="124707"/>
              <a:ext cx="13030" cy="225215"/>
            </a:xfrm>
            <a:prstGeom prst="rect">
              <a:avLst/>
            </a:prstGeom>
            <a:solidFill>
              <a:srgbClr val="4140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72" name="Oval 40266"/>
            <p:cNvSpPr>
              <a:spLocks noChangeArrowheads="1"/>
            </p:cNvSpPr>
            <p:nvPr/>
          </p:nvSpPr>
          <p:spPr bwMode="auto">
            <a:xfrm>
              <a:off x="27920" y="331310"/>
              <a:ext cx="39088" cy="35364"/>
            </a:xfrm>
            <a:prstGeom prst="ellipse">
              <a:avLst/>
            </a:pr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73" name="Freeform 40267"/>
            <p:cNvSpPr>
              <a:spLocks/>
            </p:cNvSpPr>
            <p:nvPr/>
          </p:nvSpPr>
          <p:spPr bwMode="auto">
            <a:xfrm>
              <a:off x="398316" y="124707"/>
              <a:ext cx="232662" cy="476490"/>
            </a:xfrm>
            <a:custGeom>
              <a:avLst/>
              <a:gdLst>
                <a:gd name="T0" fmla="*/ 0 w 53"/>
                <a:gd name="T1" fmla="*/ 476490 h 108"/>
                <a:gd name="T2" fmla="*/ 232662 w 53"/>
                <a:gd name="T3" fmla="*/ 388251 h 108"/>
                <a:gd name="T4" fmla="*/ 232662 w 53"/>
                <a:gd name="T5" fmla="*/ 0 h 108"/>
                <a:gd name="T6" fmla="*/ 0 w 53"/>
                <a:gd name="T7" fmla="*/ 0 h 108"/>
                <a:gd name="T8" fmla="*/ 0 w 53"/>
                <a:gd name="T9" fmla="*/ 476490 h 108"/>
                <a:gd name="T10" fmla="*/ 0 60000 65536"/>
                <a:gd name="T11" fmla="*/ 0 60000 65536"/>
                <a:gd name="T12" fmla="*/ 0 60000 65536"/>
                <a:gd name="T13" fmla="*/ 0 60000 65536"/>
                <a:gd name="T14" fmla="*/ 0 60000 65536"/>
                <a:gd name="T15" fmla="*/ 0 w 53"/>
                <a:gd name="T16" fmla="*/ 0 h 108"/>
                <a:gd name="T17" fmla="*/ 53 w 53"/>
                <a:gd name="T18" fmla="*/ 108 h 108"/>
              </a:gdLst>
              <a:ahLst/>
              <a:cxnLst>
                <a:cxn ang="T10">
                  <a:pos x="T0" y="T1"/>
                </a:cxn>
                <a:cxn ang="T11">
                  <a:pos x="T2" y="T3"/>
                </a:cxn>
                <a:cxn ang="T12">
                  <a:pos x="T4" y="T5"/>
                </a:cxn>
                <a:cxn ang="T13">
                  <a:pos x="T6" y="T7"/>
                </a:cxn>
                <a:cxn ang="T14">
                  <a:pos x="T8" y="T9"/>
                </a:cxn>
              </a:cxnLst>
              <a:rect l="T15" t="T16" r="T17" b="T18"/>
              <a:pathLst>
                <a:path w="53" h="108">
                  <a:moveTo>
                    <a:pt x="0" y="108"/>
                  </a:moveTo>
                  <a:cubicBezTo>
                    <a:pt x="29" y="108"/>
                    <a:pt x="53" y="99"/>
                    <a:pt x="53" y="88"/>
                  </a:cubicBezTo>
                  <a:cubicBezTo>
                    <a:pt x="53" y="0"/>
                    <a:pt x="53" y="0"/>
                    <a:pt x="53" y="0"/>
                  </a:cubicBezTo>
                  <a:cubicBezTo>
                    <a:pt x="0" y="0"/>
                    <a:pt x="0" y="0"/>
                    <a:pt x="0" y="0"/>
                  </a:cubicBezTo>
                  <a:lnTo>
                    <a:pt x="0" y="108"/>
                  </a:lnTo>
                  <a:close/>
                </a:path>
              </a:pathLst>
            </a:custGeom>
            <a:solidFill>
              <a:srgbClr val="505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74" name="Freeform 40268"/>
            <p:cNvSpPr>
              <a:spLocks/>
            </p:cNvSpPr>
            <p:nvPr/>
          </p:nvSpPr>
          <p:spPr bwMode="auto">
            <a:xfrm>
              <a:off x="0" y="0"/>
              <a:ext cx="794770" cy="260580"/>
            </a:xfrm>
            <a:custGeom>
              <a:avLst/>
              <a:gdLst>
                <a:gd name="T0" fmla="*/ 398316 w 427"/>
                <a:gd name="T1" fmla="*/ 0 h 140"/>
                <a:gd name="T2" fmla="*/ 0 w 427"/>
                <a:gd name="T3" fmla="*/ 124706 h 140"/>
                <a:gd name="T4" fmla="*/ 398316 w 427"/>
                <a:gd name="T5" fmla="*/ 260580 h 140"/>
                <a:gd name="T6" fmla="*/ 794770 w 427"/>
                <a:gd name="T7" fmla="*/ 124706 h 140"/>
                <a:gd name="T8" fmla="*/ 398316 w 427"/>
                <a:gd name="T9" fmla="*/ 0 h 140"/>
                <a:gd name="T10" fmla="*/ 0 60000 65536"/>
                <a:gd name="T11" fmla="*/ 0 60000 65536"/>
                <a:gd name="T12" fmla="*/ 0 60000 65536"/>
                <a:gd name="T13" fmla="*/ 0 60000 65536"/>
                <a:gd name="T14" fmla="*/ 0 60000 65536"/>
                <a:gd name="T15" fmla="*/ 0 w 427"/>
                <a:gd name="T16" fmla="*/ 0 h 140"/>
                <a:gd name="T17" fmla="*/ 427 w 427"/>
                <a:gd name="T18" fmla="*/ 140 h 140"/>
              </a:gdLst>
              <a:ahLst/>
              <a:cxnLst>
                <a:cxn ang="T10">
                  <a:pos x="T0" y="T1"/>
                </a:cxn>
                <a:cxn ang="T11">
                  <a:pos x="T2" y="T3"/>
                </a:cxn>
                <a:cxn ang="T12">
                  <a:pos x="T4" y="T5"/>
                </a:cxn>
                <a:cxn ang="T13">
                  <a:pos x="T6" y="T7"/>
                </a:cxn>
                <a:cxn ang="T14">
                  <a:pos x="T8" y="T9"/>
                </a:cxn>
              </a:cxnLst>
              <a:rect l="T15" t="T16" r="T17" b="T18"/>
              <a:pathLst>
                <a:path w="427" h="140">
                  <a:moveTo>
                    <a:pt x="214" y="0"/>
                  </a:moveTo>
                  <a:lnTo>
                    <a:pt x="0" y="67"/>
                  </a:lnTo>
                  <a:lnTo>
                    <a:pt x="214" y="140"/>
                  </a:lnTo>
                  <a:lnTo>
                    <a:pt x="427" y="67"/>
                  </a:lnTo>
                  <a:lnTo>
                    <a:pt x="214" y="0"/>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grpSp>
      <p:grpSp>
        <p:nvGrpSpPr>
          <p:cNvPr id="75" name="组合 4"/>
          <p:cNvGrpSpPr>
            <a:grpSpLocks/>
          </p:cNvGrpSpPr>
          <p:nvPr/>
        </p:nvGrpSpPr>
        <p:grpSpPr bwMode="auto">
          <a:xfrm>
            <a:off x="3761317" y="3020485"/>
            <a:ext cx="522816" cy="935567"/>
            <a:chOff x="0" y="0"/>
            <a:chExt cx="392733" cy="701705"/>
          </a:xfrm>
        </p:grpSpPr>
        <p:sp>
          <p:nvSpPr>
            <p:cNvPr id="76" name="Freeform 40269"/>
            <p:cNvSpPr>
              <a:spLocks/>
            </p:cNvSpPr>
            <p:nvPr/>
          </p:nvSpPr>
          <p:spPr bwMode="auto">
            <a:xfrm>
              <a:off x="0" y="0"/>
              <a:ext cx="392733" cy="511854"/>
            </a:xfrm>
            <a:custGeom>
              <a:avLst/>
              <a:gdLst>
                <a:gd name="T0" fmla="*/ 392733 w 89"/>
                <a:gd name="T1" fmla="*/ 194152 h 116"/>
                <a:gd name="T2" fmla="*/ 194160 w 89"/>
                <a:gd name="T3" fmla="*/ 0 h 116"/>
                <a:gd name="T4" fmla="*/ 0 w 89"/>
                <a:gd name="T5" fmla="*/ 194152 h 116"/>
                <a:gd name="T6" fmla="*/ 119144 w 89"/>
                <a:gd name="T7" fmla="*/ 511854 h 116"/>
                <a:gd name="T8" fmla="*/ 189747 w 89"/>
                <a:gd name="T9" fmla="*/ 511854 h 116"/>
                <a:gd name="T10" fmla="*/ 194160 w 89"/>
                <a:gd name="T11" fmla="*/ 511854 h 116"/>
                <a:gd name="T12" fmla="*/ 264764 w 89"/>
                <a:gd name="T13" fmla="*/ 511854 h 116"/>
                <a:gd name="T14" fmla="*/ 370669 w 89"/>
                <a:gd name="T15" fmla="*/ 286815 h 116"/>
                <a:gd name="T16" fmla="*/ 392733 w 89"/>
                <a:gd name="T17" fmla="*/ 194152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
                <a:gd name="T28" fmla="*/ 0 h 116"/>
                <a:gd name="T29" fmla="*/ 89 w 89"/>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 h="116">
                  <a:moveTo>
                    <a:pt x="89" y="44"/>
                  </a:moveTo>
                  <a:cubicBezTo>
                    <a:pt x="89" y="20"/>
                    <a:pt x="69" y="0"/>
                    <a:pt x="44" y="0"/>
                  </a:cubicBezTo>
                  <a:cubicBezTo>
                    <a:pt x="20" y="0"/>
                    <a:pt x="0" y="20"/>
                    <a:pt x="0" y="44"/>
                  </a:cubicBezTo>
                  <a:cubicBezTo>
                    <a:pt x="0" y="81"/>
                    <a:pt x="27" y="84"/>
                    <a:pt x="27" y="116"/>
                  </a:cubicBezTo>
                  <a:cubicBezTo>
                    <a:pt x="43" y="116"/>
                    <a:pt x="43" y="116"/>
                    <a:pt x="43" y="116"/>
                  </a:cubicBezTo>
                  <a:cubicBezTo>
                    <a:pt x="44" y="116"/>
                    <a:pt x="44" y="116"/>
                    <a:pt x="44" y="116"/>
                  </a:cubicBezTo>
                  <a:cubicBezTo>
                    <a:pt x="60" y="116"/>
                    <a:pt x="60" y="116"/>
                    <a:pt x="60" y="116"/>
                  </a:cubicBezTo>
                  <a:cubicBezTo>
                    <a:pt x="60" y="91"/>
                    <a:pt x="76" y="84"/>
                    <a:pt x="84" y="65"/>
                  </a:cubicBezTo>
                  <a:cubicBezTo>
                    <a:pt x="87" y="59"/>
                    <a:pt x="89" y="52"/>
                    <a:pt x="89" y="44"/>
                  </a:cubicBezTo>
                  <a:close/>
                </a:path>
              </a:pathLst>
            </a:custGeom>
            <a:solidFill>
              <a:srgbClr val="FFDC3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77" name="Freeform 40270"/>
            <p:cNvSpPr>
              <a:spLocks/>
            </p:cNvSpPr>
            <p:nvPr/>
          </p:nvSpPr>
          <p:spPr bwMode="auto">
            <a:xfrm>
              <a:off x="87481" y="511854"/>
              <a:ext cx="217771" cy="189851"/>
            </a:xfrm>
            <a:custGeom>
              <a:avLst/>
              <a:gdLst>
                <a:gd name="T0" fmla="*/ 217771 w 49"/>
                <a:gd name="T1" fmla="*/ 141284 h 43"/>
                <a:gd name="T2" fmla="*/ 168884 w 49"/>
                <a:gd name="T3" fmla="*/ 189851 h 43"/>
                <a:gd name="T4" fmla="*/ 48887 w 49"/>
                <a:gd name="T5" fmla="*/ 189851 h 43"/>
                <a:gd name="T6" fmla="*/ 0 w 49"/>
                <a:gd name="T7" fmla="*/ 141284 h 43"/>
                <a:gd name="T8" fmla="*/ 0 w 49"/>
                <a:gd name="T9" fmla="*/ 48567 h 43"/>
                <a:gd name="T10" fmla="*/ 48887 w 49"/>
                <a:gd name="T11" fmla="*/ 0 h 43"/>
                <a:gd name="T12" fmla="*/ 168884 w 49"/>
                <a:gd name="T13" fmla="*/ 0 h 43"/>
                <a:gd name="T14" fmla="*/ 217771 w 49"/>
                <a:gd name="T15" fmla="*/ 48567 h 43"/>
                <a:gd name="T16" fmla="*/ 217771 w 49"/>
                <a:gd name="T17" fmla="*/ 141284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9"/>
                <a:gd name="T28" fmla="*/ 0 h 43"/>
                <a:gd name="T29" fmla="*/ 49 w 49"/>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9" h="43">
                  <a:moveTo>
                    <a:pt x="49" y="32"/>
                  </a:moveTo>
                  <a:cubicBezTo>
                    <a:pt x="49" y="38"/>
                    <a:pt x="44" y="43"/>
                    <a:pt x="38" y="43"/>
                  </a:cubicBezTo>
                  <a:cubicBezTo>
                    <a:pt x="11" y="43"/>
                    <a:pt x="11" y="43"/>
                    <a:pt x="11" y="43"/>
                  </a:cubicBezTo>
                  <a:cubicBezTo>
                    <a:pt x="5" y="43"/>
                    <a:pt x="0" y="38"/>
                    <a:pt x="0" y="32"/>
                  </a:cubicBezTo>
                  <a:cubicBezTo>
                    <a:pt x="0" y="11"/>
                    <a:pt x="0" y="11"/>
                    <a:pt x="0" y="11"/>
                  </a:cubicBezTo>
                  <a:cubicBezTo>
                    <a:pt x="0" y="5"/>
                    <a:pt x="5" y="0"/>
                    <a:pt x="11" y="0"/>
                  </a:cubicBezTo>
                  <a:cubicBezTo>
                    <a:pt x="38" y="0"/>
                    <a:pt x="38" y="0"/>
                    <a:pt x="38" y="0"/>
                  </a:cubicBezTo>
                  <a:cubicBezTo>
                    <a:pt x="44" y="0"/>
                    <a:pt x="49" y="5"/>
                    <a:pt x="49" y="11"/>
                  </a:cubicBezTo>
                  <a:lnTo>
                    <a:pt x="49" y="32"/>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78" name="Freeform 40271"/>
            <p:cNvSpPr>
              <a:spLocks/>
            </p:cNvSpPr>
            <p:nvPr/>
          </p:nvSpPr>
          <p:spPr bwMode="auto">
            <a:xfrm>
              <a:off x="102372" y="241968"/>
              <a:ext cx="68868" cy="269886"/>
            </a:xfrm>
            <a:custGeom>
              <a:avLst/>
              <a:gdLst>
                <a:gd name="T0" fmla="*/ 68868 w 16"/>
                <a:gd name="T1" fmla="*/ 269886 h 61"/>
                <a:gd name="T2" fmla="*/ 55955 w 16"/>
                <a:gd name="T3" fmla="*/ 269886 h 61"/>
                <a:gd name="T4" fmla="*/ 0 w 16"/>
                <a:gd name="T5" fmla="*/ 4424 h 61"/>
                <a:gd name="T6" fmla="*/ 12913 w 16"/>
                <a:gd name="T7" fmla="*/ 0 h 61"/>
                <a:gd name="T8" fmla="*/ 68868 w 16"/>
                <a:gd name="T9" fmla="*/ 269886 h 61"/>
                <a:gd name="T10" fmla="*/ 0 60000 65536"/>
                <a:gd name="T11" fmla="*/ 0 60000 65536"/>
                <a:gd name="T12" fmla="*/ 0 60000 65536"/>
                <a:gd name="T13" fmla="*/ 0 60000 65536"/>
                <a:gd name="T14" fmla="*/ 0 60000 65536"/>
                <a:gd name="T15" fmla="*/ 0 w 16"/>
                <a:gd name="T16" fmla="*/ 0 h 61"/>
                <a:gd name="T17" fmla="*/ 16 w 16"/>
                <a:gd name="T18" fmla="*/ 61 h 61"/>
              </a:gdLst>
              <a:ahLst/>
              <a:cxnLst>
                <a:cxn ang="T10">
                  <a:pos x="T0" y="T1"/>
                </a:cxn>
                <a:cxn ang="T11">
                  <a:pos x="T2" y="T3"/>
                </a:cxn>
                <a:cxn ang="T12">
                  <a:pos x="T4" y="T5"/>
                </a:cxn>
                <a:cxn ang="T13">
                  <a:pos x="T6" y="T7"/>
                </a:cxn>
                <a:cxn ang="T14">
                  <a:pos x="T8" y="T9"/>
                </a:cxn>
              </a:cxnLst>
              <a:rect l="T15" t="T16" r="T17" b="T18"/>
              <a:pathLst>
                <a:path w="16" h="61">
                  <a:moveTo>
                    <a:pt x="16" y="61"/>
                  </a:moveTo>
                  <a:cubicBezTo>
                    <a:pt x="13" y="61"/>
                    <a:pt x="13" y="61"/>
                    <a:pt x="13" y="61"/>
                  </a:cubicBezTo>
                  <a:cubicBezTo>
                    <a:pt x="13" y="34"/>
                    <a:pt x="0" y="2"/>
                    <a:pt x="0" y="1"/>
                  </a:cubicBezTo>
                  <a:cubicBezTo>
                    <a:pt x="3" y="0"/>
                    <a:pt x="3" y="0"/>
                    <a:pt x="3" y="0"/>
                  </a:cubicBezTo>
                  <a:cubicBezTo>
                    <a:pt x="3" y="0"/>
                    <a:pt x="16" y="33"/>
                    <a:pt x="16" y="6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79" name="Freeform 40272"/>
            <p:cNvSpPr>
              <a:spLocks/>
            </p:cNvSpPr>
            <p:nvPr/>
          </p:nvSpPr>
          <p:spPr bwMode="auto">
            <a:xfrm>
              <a:off x="212188" y="241968"/>
              <a:ext cx="70729" cy="269886"/>
            </a:xfrm>
            <a:custGeom>
              <a:avLst/>
              <a:gdLst>
                <a:gd name="T0" fmla="*/ 0 w 16"/>
                <a:gd name="T1" fmla="*/ 269886 h 61"/>
                <a:gd name="T2" fmla="*/ 57467 w 16"/>
                <a:gd name="T3" fmla="*/ 0 h 61"/>
                <a:gd name="T4" fmla="*/ 70729 w 16"/>
                <a:gd name="T5" fmla="*/ 4424 h 61"/>
                <a:gd name="T6" fmla="*/ 17682 w 16"/>
                <a:gd name="T7" fmla="*/ 269886 h 61"/>
                <a:gd name="T8" fmla="*/ 0 w 16"/>
                <a:gd name="T9" fmla="*/ 269886 h 61"/>
                <a:gd name="T10" fmla="*/ 0 60000 65536"/>
                <a:gd name="T11" fmla="*/ 0 60000 65536"/>
                <a:gd name="T12" fmla="*/ 0 60000 65536"/>
                <a:gd name="T13" fmla="*/ 0 60000 65536"/>
                <a:gd name="T14" fmla="*/ 0 60000 65536"/>
                <a:gd name="T15" fmla="*/ 0 w 16"/>
                <a:gd name="T16" fmla="*/ 0 h 61"/>
                <a:gd name="T17" fmla="*/ 16 w 16"/>
                <a:gd name="T18" fmla="*/ 61 h 61"/>
              </a:gdLst>
              <a:ahLst/>
              <a:cxnLst>
                <a:cxn ang="T10">
                  <a:pos x="T0" y="T1"/>
                </a:cxn>
                <a:cxn ang="T11">
                  <a:pos x="T2" y="T3"/>
                </a:cxn>
                <a:cxn ang="T12">
                  <a:pos x="T4" y="T5"/>
                </a:cxn>
                <a:cxn ang="T13">
                  <a:pos x="T6" y="T7"/>
                </a:cxn>
                <a:cxn ang="T14">
                  <a:pos x="T8" y="T9"/>
                </a:cxn>
              </a:cxnLst>
              <a:rect l="T15" t="T16" r="T17" b="T18"/>
              <a:pathLst>
                <a:path w="16" h="61">
                  <a:moveTo>
                    <a:pt x="0" y="61"/>
                  </a:moveTo>
                  <a:cubicBezTo>
                    <a:pt x="0" y="33"/>
                    <a:pt x="13" y="0"/>
                    <a:pt x="13" y="0"/>
                  </a:cubicBezTo>
                  <a:cubicBezTo>
                    <a:pt x="16" y="1"/>
                    <a:pt x="16" y="1"/>
                    <a:pt x="16" y="1"/>
                  </a:cubicBezTo>
                  <a:cubicBezTo>
                    <a:pt x="16" y="2"/>
                    <a:pt x="4" y="34"/>
                    <a:pt x="4" y="61"/>
                  </a:cubicBezTo>
                  <a:lnTo>
                    <a:pt x="0"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80" name="Freeform 40273"/>
            <p:cNvSpPr>
              <a:spLocks/>
            </p:cNvSpPr>
            <p:nvPr/>
          </p:nvSpPr>
          <p:spPr bwMode="auto">
            <a:xfrm>
              <a:off x="106095" y="241968"/>
              <a:ext cx="193574" cy="53977"/>
            </a:xfrm>
            <a:custGeom>
              <a:avLst/>
              <a:gdLst>
                <a:gd name="T0" fmla="*/ 74790 w 44"/>
                <a:gd name="T1" fmla="*/ 53977 h 12"/>
                <a:gd name="T2" fmla="*/ 74790 w 44"/>
                <a:gd name="T3" fmla="*/ 53977 h 12"/>
                <a:gd name="T4" fmla="*/ 65991 w 44"/>
                <a:gd name="T5" fmla="*/ 31487 h 12"/>
                <a:gd name="T6" fmla="*/ 65991 w 44"/>
                <a:gd name="T7" fmla="*/ 26989 h 12"/>
                <a:gd name="T8" fmla="*/ 65991 w 44"/>
                <a:gd name="T9" fmla="*/ 8996 h 12"/>
                <a:gd name="T10" fmla="*/ 52793 w 44"/>
                <a:gd name="T11" fmla="*/ 13494 h 12"/>
                <a:gd name="T12" fmla="*/ 48394 w 44"/>
                <a:gd name="T13" fmla="*/ 17992 h 12"/>
                <a:gd name="T14" fmla="*/ 21997 w 44"/>
                <a:gd name="T15" fmla="*/ 35985 h 12"/>
                <a:gd name="T16" fmla="*/ 4399 w 44"/>
                <a:gd name="T17" fmla="*/ 49479 h 12"/>
                <a:gd name="T18" fmla="*/ 0 w 44"/>
                <a:gd name="T19" fmla="*/ 40483 h 12"/>
                <a:gd name="T20" fmla="*/ 17598 w 44"/>
                <a:gd name="T21" fmla="*/ 26989 h 12"/>
                <a:gd name="T22" fmla="*/ 43994 w 44"/>
                <a:gd name="T23" fmla="*/ 8996 h 12"/>
                <a:gd name="T24" fmla="*/ 48394 w 44"/>
                <a:gd name="T25" fmla="*/ 8996 h 12"/>
                <a:gd name="T26" fmla="*/ 70391 w 44"/>
                <a:gd name="T27" fmla="*/ 4498 h 12"/>
                <a:gd name="T28" fmla="*/ 74790 w 44"/>
                <a:gd name="T29" fmla="*/ 22490 h 12"/>
                <a:gd name="T30" fmla="*/ 74790 w 44"/>
                <a:gd name="T31" fmla="*/ 31487 h 12"/>
                <a:gd name="T32" fmla="*/ 79189 w 44"/>
                <a:gd name="T33" fmla="*/ 44981 h 12"/>
                <a:gd name="T34" fmla="*/ 83589 w 44"/>
                <a:gd name="T35" fmla="*/ 40483 h 12"/>
                <a:gd name="T36" fmla="*/ 87988 w 44"/>
                <a:gd name="T37" fmla="*/ 35985 h 12"/>
                <a:gd name="T38" fmla="*/ 101186 w 44"/>
                <a:gd name="T39" fmla="*/ 22490 h 12"/>
                <a:gd name="T40" fmla="*/ 114385 w 44"/>
                <a:gd name="T41" fmla="*/ 26989 h 12"/>
                <a:gd name="T42" fmla="*/ 118784 w 44"/>
                <a:gd name="T43" fmla="*/ 31487 h 12"/>
                <a:gd name="T44" fmla="*/ 127583 w 44"/>
                <a:gd name="T45" fmla="*/ 35985 h 12"/>
                <a:gd name="T46" fmla="*/ 189175 w 44"/>
                <a:gd name="T47" fmla="*/ 8996 h 12"/>
                <a:gd name="T48" fmla="*/ 193574 w 44"/>
                <a:gd name="T49" fmla="*/ 17992 h 12"/>
                <a:gd name="T50" fmla="*/ 127583 w 44"/>
                <a:gd name="T51" fmla="*/ 44981 h 12"/>
                <a:gd name="T52" fmla="*/ 109985 w 44"/>
                <a:gd name="T53" fmla="*/ 35985 h 12"/>
                <a:gd name="T54" fmla="*/ 105586 w 44"/>
                <a:gd name="T55" fmla="*/ 31487 h 12"/>
                <a:gd name="T56" fmla="*/ 105586 w 44"/>
                <a:gd name="T57" fmla="*/ 31487 h 12"/>
                <a:gd name="T58" fmla="*/ 105586 w 44"/>
                <a:gd name="T59" fmla="*/ 31487 h 12"/>
                <a:gd name="T60" fmla="*/ 96787 w 44"/>
                <a:gd name="T61" fmla="*/ 40483 h 12"/>
                <a:gd name="T62" fmla="*/ 87988 w 44"/>
                <a:gd name="T63" fmla="*/ 49479 h 12"/>
                <a:gd name="T64" fmla="*/ 74790 w 44"/>
                <a:gd name="T65" fmla="*/ 53977 h 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
                <a:gd name="T100" fmla="*/ 0 h 12"/>
                <a:gd name="T101" fmla="*/ 44 w 44"/>
                <a:gd name="T102" fmla="*/ 12 h 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 h="12">
                  <a:moveTo>
                    <a:pt x="17" y="12"/>
                  </a:moveTo>
                  <a:cubicBezTo>
                    <a:pt x="17" y="12"/>
                    <a:pt x="17" y="12"/>
                    <a:pt x="17" y="12"/>
                  </a:cubicBezTo>
                  <a:cubicBezTo>
                    <a:pt x="15" y="11"/>
                    <a:pt x="15" y="9"/>
                    <a:pt x="15" y="7"/>
                  </a:cubicBezTo>
                  <a:cubicBezTo>
                    <a:pt x="15" y="7"/>
                    <a:pt x="15" y="6"/>
                    <a:pt x="15" y="6"/>
                  </a:cubicBezTo>
                  <a:cubicBezTo>
                    <a:pt x="15" y="3"/>
                    <a:pt x="15" y="3"/>
                    <a:pt x="15" y="2"/>
                  </a:cubicBezTo>
                  <a:cubicBezTo>
                    <a:pt x="14" y="2"/>
                    <a:pt x="13" y="3"/>
                    <a:pt x="12" y="3"/>
                  </a:cubicBezTo>
                  <a:cubicBezTo>
                    <a:pt x="11" y="4"/>
                    <a:pt x="11" y="4"/>
                    <a:pt x="11" y="4"/>
                  </a:cubicBezTo>
                  <a:cubicBezTo>
                    <a:pt x="9" y="5"/>
                    <a:pt x="7" y="7"/>
                    <a:pt x="5" y="8"/>
                  </a:cubicBezTo>
                  <a:cubicBezTo>
                    <a:pt x="4" y="9"/>
                    <a:pt x="2" y="10"/>
                    <a:pt x="1" y="11"/>
                  </a:cubicBezTo>
                  <a:cubicBezTo>
                    <a:pt x="0" y="9"/>
                    <a:pt x="0" y="9"/>
                    <a:pt x="0" y="9"/>
                  </a:cubicBezTo>
                  <a:cubicBezTo>
                    <a:pt x="1" y="8"/>
                    <a:pt x="2" y="7"/>
                    <a:pt x="4" y="6"/>
                  </a:cubicBezTo>
                  <a:cubicBezTo>
                    <a:pt x="6" y="5"/>
                    <a:pt x="8" y="3"/>
                    <a:pt x="10" y="2"/>
                  </a:cubicBezTo>
                  <a:cubicBezTo>
                    <a:pt x="11" y="2"/>
                    <a:pt x="11" y="2"/>
                    <a:pt x="11" y="2"/>
                  </a:cubicBezTo>
                  <a:cubicBezTo>
                    <a:pt x="12" y="1"/>
                    <a:pt x="14" y="0"/>
                    <a:pt x="16" y="1"/>
                  </a:cubicBezTo>
                  <a:cubicBezTo>
                    <a:pt x="17" y="2"/>
                    <a:pt x="17" y="4"/>
                    <a:pt x="17" y="5"/>
                  </a:cubicBezTo>
                  <a:cubicBezTo>
                    <a:pt x="17" y="6"/>
                    <a:pt x="17" y="7"/>
                    <a:pt x="17" y="7"/>
                  </a:cubicBezTo>
                  <a:cubicBezTo>
                    <a:pt x="17" y="8"/>
                    <a:pt x="17" y="10"/>
                    <a:pt x="18" y="10"/>
                  </a:cubicBezTo>
                  <a:cubicBezTo>
                    <a:pt x="18" y="10"/>
                    <a:pt x="18" y="10"/>
                    <a:pt x="19" y="9"/>
                  </a:cubicBezTo>
                  <a:cubicBezTo>
                    <a:pt x="19" y="9"/>
                    <a:pt x="20" y="8"/>
                    <a:pt x="20" y="8"/>
                  </a:cubicBezTo>
                  <a:cubicBezTo>
                    <a:pt x="21" y="7"/>
                    <a:pt x="22" y="5"/>
                    <a:pt x="23" y="5"/>
                  </a:cubicBezTo>
                  <a:cubicBezTo>
                    <a:pt x="25" y="4"/>
                    <a:pt x="26" y="5"/>
                    <a:pt x="26" y="6"/>
                  </a:cubicBezTo>
                  <a:cubicBezTo>
                    <a:pt x="27" y="7"/>
                    <a:pt x="27" y="7"/>
                    <a:pt x="27" y="7"/>
                  </a:cubicBezTo>
                  <a:cubicBezTo>
                    <a:pt x="28" y="8"/>
                    <a:pt x="28" y="8"/>
                    <a:pt x="29" y="8"/>
                  </a:cubicBezTo>
                  <a:cubicBezTo>
                    <a:pt x="33" y="7"/>
                    <a:pt x="40" y="5"/>
                    <a:pt x="43" y="2"/>
                  </a:cubicBezTo>
                  <a:cubicBezTo>
                    <a:pt x="44" y="4"/>
                    <a:pt x="44" y="4"/>
                    <a:pt x="44" y="4"/>
                  </a:cubicBezTo>
                  <a:cubicBezTo>
                    <a:pt x="41" y="7"/>
                    <a:pt x="34" y="10"/>
                    <a:pt x="29" y="10"/>
                  </a:cubicBezTo>
                  <a:cubicBezTo>
                    <a:pt x="27" y="10"/>
                    <a:pt x="26" y="10"/>
                    <a:pt x="25" y="8"/>
                  </a:cubicBezTo>
                  <a:cubicBezTo>
                    <a:pt x="24" y="7"/>
                    <a:pt x="24" y="7"/>
                    <a:pt x="24" y="7"/>
                  </a:cubicBezTo>
                  <a:cubicBezTo>
                    <a:pt x="24" y="7"/>
                    <a:pt x="24" y="7"/>
                    <a:pt x="24" y="7"/>
                  </a:cubicBezTo>
                  <a:cubicBezTo>
                    <a:pt x="24" y="7"/>
                    <a:pt x="24" y="7"/>
                    <a:pt x="24" y="7"/>
                  </a:cubicBezTo>
                  <a:cubicBezTo>
                    <a:pt x="23" y="7"/>
                    <a:pt x="22" y="8"/>
                    <a:pt x="22" y="9"/>
                  </a:cubicBezTo>
                  <a:cubicBezTo>
                    <a:pt x="21" y="9"/>
                    <a:pt x="21" y="10"/>
                    <a:pt x="20" y="11"/>
                  </a:cubicBezTo>
                  <a:cubicBezTo>
                    <a:pt x="20" y="11"/>
                    <a:pt x="18" y="12"/>
                    <a:pt x="17" y="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81" name="Freeform 40274"/>
            <p:cNvSpPr>
              <a:spLocks/>
            </p:cNvSpPr>
            <p:nvPr/>
          </p:nvSpPr>
          <p:spPr bwMode="auto">
            <a:xfrm>
              <a:off x="193575" y="511854"/>
              <a:ext cx="111677" cy="189851"/>
            </a:xfrm>
            <a:custGeom>
              <a:avLst/>
              <a:gdLst>
                <a:gd name="T0" fmla="*/ 62539 w 25"/>
                <a:gd name="T1" fmla="*/ 189851 h 43"/>
                <a:gd name="T2" fmla="*/ 111677 w 25"/>
                <a:gd name="T3" fmla="*/ 141284 h 43"/>
                <a:gd name="T4" fmla="*/ 111677 w 25"/>
                <a:gd name="T5" fmla="*/ 48567 h 43"/>
                <a:gd name="T6" fmla="*/ 62539 w 25"/>
                <a:gd name="T7" fmla="*/ 0 h 43"/>
                <a:gd name="T8" fmla="*/ 0 w 25"/>
                <a:gd name="T9" fmla="*/ 0 h 43"/>
                <a:gd name="T10" fmla="*/ 0 w 25"/>
                <a:gd name="T11" fmla="*/ 189851 h 43"/>
                <a:gd name="T12" fmla="*/ 62539 w 25"/>
                <a:gd name="T13" fmla="*/ 189851 h 43"/>
                <a:gd name="T14" fmla="*/ 0 60000 65536"/>
                <a:gd name="T15" fmla="*/ 0 60000 65536"/>
                <a:gd name="T16" fmla="*/ 0 60000 65536"/>
                <a:gd name="T17" fmla="*/ 0 60000 65536"/>
                <a:gd name="T18" fmla="*/ 0 60000 65536"/>
                <a:gd name="T19" fmla="*/ 0 60000 65536"/>
                <a:gd name="T20" fmla="*/ 0 60000 65536"/>
                <a:gd name="T21" fmla="*/ 0 w 25"/>
                <a:gd name="T22" fmla="*/ 0 h 43"/>
                <a:gd name="T23" fmla="*/ 25 w 25"/>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43">
                  <a:moveTo>
                    <a:pt x="14" y="43"/>
                  </a:moveTo>
                  <a:cubicBezTo>
                    <a:pt x="20" y="43"/>
                    <a:pt x="25" y="38"/>
                    <a:pt x="25" y="32"/>
                  </a:cubicBezTo>
                  <a:cubicBezTo>
                    <a:pt x="25" y="11"/>
                    <a:pt x="25" y="11"/>
                    <a:pt x="25" y="11"/>
                  </a:cubicBezTo>
                  <a:cubicBezTo>
                    <a:pt x="25" y="5"/>
                    <a:pt x="20" y="0"/>
                    <a:pt x="14" y="0"/>
                  </a:cubicBezTo>
                  <a:cubicBezTo>
                    <a:pt x="0" y="0"/>
                    <a:pt x="0" y="0"/>
                    <a:pt x="0" y="0"/>
                  </a:cubicBezTo>
                  <a:cubicBezTo>
                    <a:pt x="0" y="43"/>
                    <a:pt x="0" y="43"/>
                    <a:pt x="0" y="43"/>
                  </a:cubicBezTo>
                  <a:lnTo>
                    <a:pt x="14" y="43"/>
                  </a:lnTo>
                  <a:close/>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82" name="Rectangle 40275"/>
            <p:cNvSpPr>
              <a:spLocks noChangeArrowheads="1"/>
            </p:cNvSpPr>
            <p:nvPr/>
          </p:nvSpPr>
          <p:spPr bwMode="auto">
            <a:xfrm>
              <a:off x="96787" y="537912"/>
              <a:ext cx="193574" cy="18613"/>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83" name="Rectangle 40276"/>
            <p:cNvSpPr>
              <a:spLocks noChangeArrowheads="1"/>
            </p:cNvSpPr>
            <p:nvPr/>
          </p:nvSpPr>
          <p:spPr bwMode="auto">
            <a:xfrm>
              <a:off x="96787" y="578861"/>
              <a:ext cx="193574" cy="16751"/>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84" name="Rectangle 40277"/>
            <p:cNvSpPr>
              <a:spLocks noChangeArrowheads="1"/>
            </p:cNvSpPr>
            <p:nvPr/>
          </p:nvSpPr>
          <p:spPr bwMode="auto">
            <a:xfrm>
              <a:off x="96787" y="617948"/>
              <a:ext cx="193574" cy="16751"/>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85" name="Rectangle 40278"/>
            <p:cNvSpPr>
              <a:spLocks noChangeArrowheads="1"/>
            </p:cNvSpPr>
            <p:nvPr/>
          </p:nvSpPr>
          <p:spPr bwMode="auto">
            <a:xfrm>
              <a:off x="96788" y="657035"/>
              <a:ext cx="193574" cy="18613"/>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86" name="Freeform 40279"/>
            <p:cNvSpPr>
              <a:spLocks/>
            </p:cNvSpPr>
            <p:nvPr/>
          </p:nvSpPr>
          <p:spPr bwMode="auto">
            <a:xfrm>
              <a:off x="202882" y="13028"/>
              <a:ext cx="176823" cy="189851"/>
            </a:xfrm>
            <a:custGeom>
              <a:avLst/>
              <a:gdLst>
                <a:gd name="T0" fmla="*/ 176823 w 40"/>
                <a:gd name="T1" fmla="*/ 189851 h 43"/>
                <a:gd name="T2" fmla="*/ 154720 w 40"/>
                <a:gd name="T3" fmla="*/ 189851 h 43"/>
                <a:gd name="T4" fmla="*/ 0 w 40"/>
                <a:gd name="T5" fmla="*/ 22076 h 43"/>
                <a:gd name="T6" fmla="*/ 0 w 40"/>
                <a:gd name="T7" fmla="*/ 0 h 43"/>
                <a:gd name="T8" fmla="*/ 176823 w 40"/>
                <a:gd name="T9" fmla="*/ 189851 h 43"/>
                <a:gd name="T10" fmla="*/ 0 60000 65536"/>
                <a:gd name="T11" fmla="*/ 0 60000 65536"/>
                <a:gd name="T12" fmla="*/ 0 60000 65536"/>
                <a:gd name="T13" fmla="*/ 0 60000 65536"/>
                <a:gd name="T14" fmla="*/ 0 60000 65536"/>
                <a:gd name="T15" fmla="*/ 0 w 40"/>
                <a:gd name="T16" fmla="*/ 0 h 43"/>
                <a:gd name="T17" fmla="*/ 40 w 40"/>
                <a:gd name="T18" fmla="*/ 43 h 43"/>
              </a:gdLst>
              <a:ahLst/>
              <a:cxnLst>
                <a:cxn ang="T10">
                  <a:pos x="T0" y="T1"/>
                </a:cxn>
                <a:cxn ang="T11">
                  <a:pos x="T2" y="T3"/>
                </a:cxn>
                <a:cxn ang="T12">
                  <a:pos x="T4" y="T5"/>
                </a:cxn>
                <a:cxn ang="T13">
                  <a:pos x="T6" y="T7"/>
                </a:cxn>
                <a:cxn ang="T14">
                  <a:pos x="T8" y="T9"/>
                </a:cxn>
              </a:cxnLst>
              <a:rect l="T15" t="T16" r="T17" b="T18"/>
              <a:pathLst>
                <a:path w="40" h="43">
                  <a:moveTo>
                    <a:pt x="40" y="43"/>
                  </a:moveTo>
                  <a:cubicBezTo>
                    <a:pt x="35" y="43"/>
                    <a:pt x="35" y="43"/>
                    <a:pt x="35" y="43"/>
                  </a:cubicBezTo>
                  <a:cubicBezTo>
                    <a:pt x="35" y="11"/>
                    <a:pt x="10" y="5"/>
                    <a:pt x="0" y="5"/>
                  </a:cubicBezTo>
                  <a:cubicBezTo>
                    <a:pt x="0" y="0"/>
                    <a:pt x="0" y="0"/>
                    <a:pt x="0" y="0"/>
                  </a:cubicBezTo>
                  <a:cubicBezTo>
                    <a:pt x="11" y="0"/>
                    <a:pt x="40" y="8"/>
                    <a:pt x="40" y="4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grpSp>
      <p:grpSp>
        <p:nvGrpSpPr>
          <p:cNvPr id="87" name="组合 2"/>
          <p:cNvGrpSpPr>
            <a:grpSpLocks/>
          </p:cNvGrpSpPr>
          <p:nvPr/>
        </p:nvGrpSpPr>
        <p:grpSpPr bwMode="auto">
          <a:xfrm>
            <a:off x="2601384" y="4068234"/>
            <a:ext cx="1471083" cy="1471084"/>
            <a:chOff x="0" y="0"/>
            <a:chExt cx="1103742" cy="1103746"/>
          </a:xfrm>
        </p:grpSpPr>
        <p:sp>
          <p:nvSpPr>
            <p:cNvPr id="88" name="Freeform 40261"/>
            <p:cNvSpPr>
              <a:spLocks/>
            </p:cNvSpPr>
            <p:nvPr/>
          </p:nvSpPr>
          <p:spPr bwMode="auto">
            <a:xfrm>
              <a:off x="869219" y="115400"/>
              <a:ext cx="31642" cy="44672"/>
            </a:xfrm>
            <a:custGeom>
              <a:avLst/>
              <a:gdLst>
                <a:gd name="T0" fmla="*/ 9041 w 7"/>
                <a:gd name="T1" fmla="*/ 44672 h 10"/>
                <a:gd name="T2" fmla="*/ 4520 w 7"/>
                <a:gd name="T3" fmla="*/ 44672 h 10"/>
                <a:gd name="T4" fmla="*/ 0 w 7"/>
                <a:gd name="T5" fmla="*/ 31270 h 10"/>
                <a:gd name="T6" fmla="*/ 13561 w 7"/>
                <a:gd name="T7" fmla="*/ 8934 h 10"/>
                <a:gd name="T8" fmla="*/ 22601 w 7"/>
                <a:gd name="T9" fmla="*/ 4467 h 10"/>
                <a:gd name="T10" fmla="*/ 27122 w 7"/>
                <a:gd name="T11" fmla="*/ 13402 h 10"/>
                <a:gd name="T12" fmla="*/ 18081 w 7"/>
                <a:gd name="T13" fmla="*/ 40205 h 10"/>
                <a:gd name="T14" fmla="*/ 9041 w 7"/>
                <a:gd name="T15" fmla="*/ 44672 h 10"/>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10"/>
                <a:gd name="T26" fmla="*/ 7 w 7"/>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10">
                  <a:moveTo>
                    <a:pt x="2" y="10"/>
                  </a:moveTo>
                  <a:cubicBezTo>
                    <a:pt x="1" y="10"/>
                    <a:pt x="1" y="10"/>
                    <a:pt x="1" y="10"/>
                  </a:cubicBezTo>
                  <a:cubicBezTo>
                    <a:pt x="0" y="9"/>
                    <a:pt x="0" y="8"/>
                    <a:pt x="0" y="7"/>
                  </a:cubicBezTo>
                  <a:cubicBezTo>
                    <a:pt x="1" y="5"/>
                    <a:pt x="2" y="4"/>
                    <a:pt x="3" y="2"/>
                  </a:cubicBezTo>
                  <a:cubicBezTo>
                    <a:pt x="3" y="1"/>
                    <a:pt x="4" y="0"/>
                    <a:pt x="5" y="1"/>
                  </a:cubicBezTo>
                  <a:cubicBezTo>
                    <a:pt x="6" y="1"/>
                    <a:pt x="7" y="2"/>
                    <a:pt x="6" y="3"/>
                  </a:cubicBezTo>
                  <a:cubicBezTo>
                    <a:pt x="6" y="5"/>
                    <a:pt x="5" y="7"/>
                    <a:pt x="4" y="9"/>
                  </a:cubicBezTo>
                  <a:cubicBezTo>
                    <a:pt x="3" y="10"/>
                    <a:pt x="3" y="10"/>
                    <a:pt x="2"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89" name="Freeform 40280"/>
            <p:cNvSpPr>
              <a:spLocks/>
            </p:cNvSpPr>
            <p:nvPr/>
          </p:nvSpPr>
          <p:spPr bwMode="auto">
            <a:xfrm>
              <a:off x="0" y="0"/>
              <a:ext cx="1103741" cy="1103746"/>
            </a:xfrm>
            <a:custGeom>
              <a:avLst/>
              <a:gdLst>
                <a:gd name="T0" fmla="*/ 1103741 w 250"/>
                <a:gd name="T1" fmla="*/ 233994 h 250"/>
                <a:gd name="T2" fmla="*/ 238408 w 250"/>
                <a:gd name="T3" fmla="*/ 1103746 h 250"/>
                <a:gd name="T4" fmla="*/ 0 w 250"/>
                <a:gd name="T5" fmla="*/ 865337 h 250"/>
                <a:gd name="T6" fmla="*/ 865333 w 250"/>
                <a:gd name="T7" fmla="*/ 0 h 250"/>
                <a:gd name="T8" fmla="*/ 1103741 w 250"/>
                <a:gd name="T9" fmla="*/ 233994 h 250"/>
                <a:gd name="T10" fmla="*/ 0 60000 65536"/>
                <a:gd name="T11" fmla="*/ 0 60000 65536"/>
                <a:gd name="T12" fmla="*/ 0 60000 65536"/>
                <a:gd name="T13" fmla="*/ 0 60000 65536"/>
                <a:gd name="T14" fmla="*/ 0 60000 65536"/>
                <a:gd name="T15" fmla="*/ 0 w 250"/>
                <a:gd name="T16" fmla="*/ 0 h 250"/>
                <a:gd name="T17" fmla="*/ 250 w 250"/>
                <a:gd name="T18" fmla="*/ 250 h 250"/>
              </a:gdLst>
              <a:ahLst/>
              <a:cxnLst>
                <a:cxn ang="T10">
                  <a:pos x="T0" y="T1"/>
                </a:cxn>
                <a:cxn ang="T11">
                  <a:pos x="T2" y="T3"/>
                </a:cxn>
                <a:cxn ang="T12">
                  <a:pos x="T4" y="T5"/>
                </a:cxn>
                <a:cxn ang="T13">
                  <a:pos x="T6" y="T7"/>
                </a:cxn>
                <a:cxn ang="T14">
                  <a:pos x="T8" y="T9"/>
                </a:cxn>
              </a:cxnLst>
              <a:rect l="T15" t="T16" r="T17" b="T18"/>
              <a:pathLst>
                <a:path w="250" h="250">
                  <a:moveTo>
                    <a:pt x="250" y="53"/>
                  </a:moveTo>
                  <a:cubicBezTo>
                    <a:pt x="181" y="116"/>
                    <a:pt x="116" y="181"/>
                    <a:pt x="54" y="250"/>
                  </a:cubicBezTo>
                  <a:cubicBezTo>
                    <a:pt x="23" y="239"/>
                    <a:pt x="10" y="226"/>
                    <a:pt x="0" y="196"/>
                  </a:cubicBezTo>
                  <a:cubicBezTo>
                    <a:pt x="69" y="134"/>
                    <a:pt x="134" y="69"/>
                    <a:pt x="196" y="0"/>
                  </a:cubicBezTo>
                  <a:cubicBezTo>
                    <a:pt x="227" y="10"/>
                    <a:pt x="240" y="23"/>
                    <a:pt x="250" y="53"/>
                  </a:cubicBezTo>
                  <a:close/>
                </a:path>
              </a:pathLst>
            </a:custGeom>
            <a:solidFill>
              <a:srgbClr val="E6DC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90" name="Freeform 40281"/>
            <p:cNvSpPr>
              <a:spLocks/>
            </p:cNvSpPr>
            <p:nvPr/>
          </p:nvSpPr>
          <p:spPr bwMode="auto">
            <a:xfrm>
              <a:off x="48394" y="44672"/>
              <a:ext cx="1055348" cy="1059074"/>
            </a:xfrm>
            <a:custGeom>
              <a:avLst/>
              <a:gdLst>
                <a:gd name="T0" fmla="*/ 189874 w 239"/>
                <a:gd name="T1" fmla="*/ 1059074 h 240"/>
                <a:gd name="T2" fmla="*/ 1055348 w 239"/>
                <a:gd name="T3" fmla="*/ 189751 h 240"/>
                <a:gd name="T4" fmla="*/ 918462 w 239"/>
                <a:gd name="T5" fmla="*/ 0 h 240"/>
                <a:gd name="T6" fmla="*/ 0 w 239"/>
                <a:gd name="T7" fmla="*/ 922277 h 240"/>
                <a:gd name="T8" fmla="*/ 189874 w 239"/>
                <a:gd name="T9" fmla="*/ 1059074 h 240"/>
                <a:gd name="T10" fmla="*/ 0 60000 65536"/>
                <a:gd name="T11" fmla="*/ 0 60000 65536"/>
                <a:gd name="T12" fmla="*/ 0 60000 65536"/>
                <a:gd name="T13" fmla="*/ 0 60000 65536"/>
                <a:gd name="T14" fmla="*/ 0 60000 65536"/>
                <a:gd name="T15" fmla="*/ 0 w 239"/>
                <a:gd name="T16" fmla="*/ 0 h 240"/>
                <a:gd name="T17" fmla="*/ 239 w 239"/>
                <a:gd name="T18" fmla="*/ 240 h 240"/>
              </a:gdLst>
              <a:ahLst/>
              <a:cxnLst>
                <a:cxn ang="T10">
                  <a:pos x="T0" y="T1"/>
                </a:cxn>
                <a:cxn ang="T11">
                  <a:pos x="T2" y="T3"/>
                </a:cxn>
                <a:cxn ang="T12">
                  <a:pos x="T4" y="T5"/>
                </a:cxn>
                <a:cxn ang="T13">
                  <a:pos x="T6" y="T7"/>
                </a:cxn>
                <a:cxn ang="T14">
                  <a:pos x="T8" y="T9"/>
                </a:cxn>
              </a:cxnLst>
              <a:rect l="T15" t="T16" r="T17" b="T18"/>
              <a:pathLst>
                <a:path w="239" h="240">
                  <a:moveTo>
                    <a:pt x="43" y="240"/>
                  </a:moveTo>
                  <a:cubicBezTo>
                    <a:pt x="105" y="171"/>
                    <a:pt x="170" y="106"/>
                    <a:pt x="239" y="43"/>
                  </a:cubicBezTo>
                  <a:cubicBezTo>
                    <a:pt x="232" y="22"/>
                    <a:pt x="223" y="10"/>
                    <a:pt x="208" y="0"/>
                  </a:cubicBezTo>
                  <a:cubicBezTo>
                    <a:pt x="0" y="209"/>
                    <a:pt x="0" y="209"/>
                    <a:pt x="0" y="209"/>
                  </a:cubicBezTo>
                  <a:cubicBezTo>
                    <a:pt x="9" y="224"/>
                    <a:pt x="21" y="232"/>
                    <a:pt x="43" y="240"/>
                  </a:cubicBezTo>
                  <a:close/>
                </a:path>
              </a:pathLst>
            </a:custGeom>
            <a:solidFill>
              <a:srgbClr val="DCC89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91" name="Freeform 40282"/>
            <p:cNvSpPr>
              <a:spLocks/>
            </p:cNvSpPr>
            <p:nvPr/>
          </p:nvSpPr>
          <p:spPr bwMode="auto">
            <a:xfrm>
              <a:off x="530464" y="614227"/>
              <a:ext cx="132151" cy="212187"/>
            </a:xfrm>
            <a:custGeom>
              <a:avLst/>
              <a:gdLst>
                <a:gd name="T0" fmla="*/ 132151 w 71"/>
                <a:gd name="T1" fmla="*/ 193574 h 114"/>
                <a:gd name="T2" fmla="*/ 35364 w 71"/>
                <a:gd name="T3" fmla="*/ 212187 h 114"/>
                <a:gd name="T4" fmla="*/ 0 w 71"/>
                <a:gd name="T5" fmla="*/ 16752 h 114"/>
                <a:gd name="T6" fmla="*/ 96787 w 71"/>
                <a:gd name="T7" fmla="*/ 0 h 114"/>
                <a:gd name="T8" fmla="*/ 132151 w 71"/>
                <a:gd name="T9" fmla="*/ 193574 h 114"/>
                <a:gd name="T10" fmla="*/ 0 60000 65536"/>
                <a:gd name="T11" fmla="*/ 0 60000 65536"/>
                <a:gd name="T12" fmla="*/ 0 60000 65536"/>
                <a:gd name="T13" fmla="*/ 0 60000 65536"/>
                <a:gd name="T14" fmla="*/ 0 60000 65536"/>
                <a:gd name="T15" fmla="*/ 0 w 71"/>
                <a:gd name="T16" fmla="*/ 0 h 114"/>
                <a:gd name="T17" fmla="*/ 71 w 71"/>
                <a:gd name="T18" fmla="*/ 114 h 114"/>
              </a:gdLst>
              <a:ahLst/>
              <a:cxnLst>
                <a:cxn ang="T10">
                  <a:pos x="T0" y="T1"/>
                </a:cxn>
                <a:cxn ang="T11">
                  <a:pos x="T2" y="T3"/>
                </a:cxn>
                <a:cxn ang="T12">
                  <a:pos x="T4" y="T5"/>
                </a:cxn>
                <a:cxn ang="T13">
                  <a:pos x="T6" y="T7"/>
                </a:cxn>
                <a:cxn ang="T14">
                  <a:pos x="T8" y="T9"/>
                </a:cxn>
              </a:cxnLst>
              <a:rect l="T15" t="T16" r="T17" b="T18"/>
              <a:pathLst>
                <a:path w="71" h="114">
                  <a:moveTo>
                    <a:pt x="71" y="104"/>
                  </a:moveTo>
                  <a:lnTo>
                    <a:pt x="19" y="114"/>
                  </a:lnTo>
                  <a:lnTo>
                    <a:pt x="0" y="9"/>
                  </a:lnTo>
                  <a:lnTo>
                    <a:pt x="52" y="0"/>
                  </a:lnTo>
                  <a:lnTo>
                    <a:pt x="71" y="104"/>
                  </a:lnTo>
                  <a:close/>
                </a:path>
              </a:pathLst>
            </a:custGeom>
            <a:solidFill>
              <a:srgbClr val="1D65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92" name="Freeform 40283"/>
            <p:cNvSpPr>
              <a:spLocks/>
            </p:cNvSpPr>
            <p:nvPr/>
          </p:nvSpPr>
          <p:spPr bwMode="auto">
            <a:xfrm>
              <a:off x="582580" y="530467"/>
              <a:ext cx="221493" cy="167517"/>
            </a:xfrm>
            <a:custGeom>
              <a:avLst/>
              <a:gdLst>
                <a:gd name="T0" fmla="*/ 221493 w 119"/>
                <a:gd name="T1" fmla="*/ 80036 h 90"/>
                <a:gd name="T2" fmla="*/ 180545 w 119"/>
                <a:gd name="T3" fmla="*/ 167517 h 90"/>
                <a:gd name="T4" fmla="*/ 0 w 119"/>
                <a:gd name="T5" fmla="*/ 87481 h 90"/>
                <a:gd name="T6" fmla="*/ 39087 w 119"/>
                <a:gd name="T7" fmla="*/ 0 h 90"/>
                <a:gd name="T8" fmla="*/ 221493 w 119"/>
                <a:gd name="T9" fmla="*/ 80036 h 90"/>
                <a:gd name="T10" fmla="*/ 0 60000 65536"/>
                <a:gd name="T11" fmla="*/ 0 60000 65536"/>
                <a:gd name="T12" fmla="*/ 0 60000 65536"/>
                <a:gd name="T13" fmla="*/ 0 60000 65536"/>
                <a:gd name="T14" fmla="*/ 0 60000 65536"/>
                <a:gd name="T15" fmla="*/ 0 w 119"/>
                <a:gd name="T16" fmla="*/ 0 h 90"/>
                <a:gd name="T17" fmla="*/ 119 w 119"/>
                <a:gd name="T18" fmla="*/ 90 h 90"/>
              </a:gdLst>
              <a:ahLst/>
              <a:cxnLst>
                <a:cxn ang="T10">
                  <a:pos x="T0" y="T1"/>
                </a:cxn>
                <a:cxn ang="T11">
                  <a:pos x="T2" y="T3"/>
                </a:cxn>
                <a:cxn ang="T12">
                  <a:pos x="T4" y="T5"/>
                </a:cxn>
                <a:cxn ang="T13">
                  <a:pos x="T6" y="T7"/>
                </a:cxn>
                <a:cxn ang="T14">
                  <a:pos x="T8" y="T9"/>
                </a:cxn>
              </a:cxnLst>
              <a:rect l="T15" t="T16" r="T17" b="T18"/>
              <a:pathLst>
                <a:path w="119" h="90">
                  <a:moveTo>
                    <a:pt x="119" y="43"/>
                  </a:moveTo>
                  <a:lnTo>
                    <a:pt x="97" y="90"/>
                  </a:lnTo>
                  <a:lnTo>
                    <a:pt x="0" y="47"/>
                  </a:lnTo>
                  <a:lnTo>
                    <a:pt x="21" y="0"/>
                  </a:lnTo>
                  <a:lnTo>
                    <a:pt x="119" y="43"/>
                  </a:lnTo>
                  <a:close/>
                </a:path>
              </a:pathLst>
            </a:custGeom>
            <a:solidFill>
              <a:srgbClr val="1D65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93" name="Freeform 40284"/>
            <p:cNvSpPr>
              <a:spLocks/>
            </p:cNvSpPr>
            <p:nvPr/>
          </p:nvSpPr>
          <p:spPr bwMode="auto">
            <a:xfrm>
              <a:off x="428095" y="428097"/>
              <a:ext cx="247551" cy="247552"/>
            </a:xfrm>
            <a:custGeom>
              <a:avLst/>
              <a:gdLst>
                <a:gd name="T0" fmla="*/ 122845 w 133"/>
                <a:gd name="T1" fmla="*/ 9306 h 133"/>
                <a:gd name="T2" fmla="*/ 141458 w 133"/>
                <a:gd name="T3" fmla="*/ 0 h 133"/>
                <a:gd name="T4" fmla="*/ 158209 w 133"/>
                <a:gd name="T5" fmla="*/ 13029 h 133"/>
                <a:gd name="T6" fmla="*/ 180545 w 133"/>
                <a:gd name="T7" fmla="*/ 13029 h 133"/>
                <a:gd name="T8" fmla="*/ 189851 w 133"/>
                <a:gd name="T9" fmla="*/ 31642 h 133"/>
                <a:gd name="T10" fmla="*/ 212187 w 133"/>
                <a:gd name="T11" fmla="*/ 35365 h 133"/>
                <a:gd name="T12" fmla="*/ 215909 w 133"/>
                <a:gd name="T13" fmla="*/ 53978 h 133"/>
                <a:gd name="T14" fmla="*/ 234522 w 133"/>
                <a:gd name="T15" fmla="*/ 67007 h 133"/>
                <a:gd name="T16" fmla="*/ 234522 w 133"/>
                <a:gd name="T17" fmla="*/ 89342 h 133"/>
                <a:gd name="T18" fmla="*/ 247551 w 133"/>
                <a:gd name="T19" fmla="*/ 102371 h 133"/>
                <a:gd name="T20" fmla="*/ 238245 w 133"/>
                <a:gd name="T21" fmla="*/ 124707 h 133"/>
                <a:gd name="T22" fmla="*/ 247551 w 133"/>
                <a:gd name="T23" fmla="*/ 141458 h 133"/>
                <a:gd name="T24" fmla="*/ 234522 w 133"/>
                <a:gd name="T25" fmla="*/ 160071 h 133"/>
                <a:gd name="T26" fmla="*/ 234522 w 133"/>
                <a:gd name="T27" fmla="*/ 182407 h 133"/>
                <a:gd name="T28" fmla="*/ 215909 w 133"/>
                <a:gd name="T29" fmla="*/ 189852 h 133"/>
                <a:gd name="T30" fmla="*/ 212187 w 133"/>
                <a:gd name="T31" fmla="*/ 212187 h 133"/>
                <a:gd name="T32" fmla="*/ 189851 w 133"/>
                <a:gd name="T33" fmla="*/ 217771 h 133"/>
                <a:gd name="T34" fmla="*/ 180545 w 133"/>
                <a:gd name="T35" fmla="*/ 234523 h 133"/>
                <a:gd name="T36" fmla="*/ 158209 w 133"/>
                <a:gd name="T37" fmla="*/ 234523 h 133"/>
                <a:gd name="T38" fmla="*/ 141458 w 133"/>
                <a:gd name="T39" fmla="*/ 247552 h 133"/>
                <a:gd name="T40" fmla="*/ 122845 w 133"/>
                <a:gd name="T41" fmla="*/ 238246 h 133"/>
                <a:gd name="T42" fmla="*/ 106093 w 133"/>
                <a:gd name="T43" fmla="*/ 247552 h 133"/>
                <a:gd name="T44" fmla="*/ 87480 w 133"/>
                <a:gd name="T45" fmla="*/ 234523 h 133"/>
                <a:gd name="T46" fmla="*/ 67006 w 133"/>
                <a:gd name="T47" fmla="*/ 234523 h 133"/>
                <a:gd name="T48" fmla="*/ 57700 w 133"/>
                <a:gd name="T49" fmla="*/ 217771 h 133"/>
                <a:gd name="T50" fmla="*/ 35364 w 133"/>
                <a:gd name="T51" fmla="*/ 212187 h 133"/>
                <a:gd name="T52" fmla="*/ 31642 w 133"/>
                <a:gd name="T53" fmla="*/ 189852 h 133"/>
                <a:gd name="T54" fmla="*/ 13029 w 133"/>
                <a:gd name="T55" fmla="*/ 182407 h 133"/>
                <a:gd name="T56" fmla="*/ 13029 w 133"/>
                <a:gd name="T57" fmla="*/ 160071 h 133"/>
                <a:gd name="T58" fmla="*/ 0 w 133"/>
                <a:gd name="T59" fmla="*/ 141458 h 133"/>
                <a:gd name="T60" fmla="*/ 9306 w 133"/>
                <a:gd name="T61" fmla="*/ 124707 h 133"/>
                <a:gd name="T62" fmla="*/ 0 w 133"/>
                <a:gd name="T63" fmla="*/ 102371 h 133"/>
                <a:gd name="T64" fmla="*/ 13029 w 133"/>
                <a:gd name="T65" fmla="*/ 89342 h 133"/>
                <a:gd name="T66" fmla="*/ 13029 w 133"/>
                <a:gd name="T67" fmla="*/ 67007 h 133"/>
                <a:gd name="T68" fmla="*/ 31642 w 133"/>
                <a:gd name="T69" fmla="*/ 53978 h 133"/>
                <a:gd name="T70" fmla="*/ 35364 w 133"/>
                <a:gd name="T71" fmla="*/ 35365 h 133"/>
                <a:gd name="T72" fmla="*/ 57700 w 133"/>
                <a:gd name="T73" fmla="*/ 31642 h 133"/>
                <a:gd name="T74" fmla="*/ 67006 w 133"/>
                <a:gd name="T75" fmla="*/ 13029 h 133"/>
                <a:gd name="T76" fmla="*/ 87480 w 133"/>
                <a:gd name="T77" fmla="*/ 13029 h 133"/>
                <a:gd name="T78" fmla="*/ 106093 w 133"/>
                <a:gd name="T79" fmla="*/ 0 h 133"/>
                <a:gd name="T80" fmla="*/ 122845 w 133"/>
                <a:gd name="T81" fmla="*/ 9306 h 13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3"/>
                <a:gd name="T124" fmla="*/ 0 h 133"/>
                <a:gd name="T125" fmla="*/ 133 w 133"/>
                <a:gd name="T126" fmla="*/ 133 h 13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3" h="133">
                  <a:moveTo>
                    <a:pt x="66" y="5"/>
                  </a:moveTo>
                  <a:lnTo>
                    <a:pt x="76" y="0"/>
                  </a:lnTo>
                  <a:lnTo>
                    <a:pt x="85" y="7"/>
                  </a:lnTo>
                  <a:lnTo>
                    <a:pt x="97" y="7"/>
                  </a:lnTo>
                  <a:lnTo>
                    <a:pt x="102" y="17"/>
                  </a:lnTo>
                  <a:lnTo>
                    <a:pt x="114" y="19"/>
                  </a:lnTo>
                  <a:lnTo>
                    <a:pt x="116" y="29"/>
                  </a:lnTo>
                  <a:lnTo>
                    <a:pt x="126" y="36"/>
                  </a:lnTo>
                  <a:lnTo>
                    <a:pt x="126" y="48"/>
                  </a:lnTo>
                  <a:lnTo>
                    <a:pt x="133" y="55"/>
                  </a:lnTo>
                  <a:lnTo>
                    <a:pt x="128" y="67"/>
                  </a:lnTo>
                  <a:lnTo>
                    <a:pt x="133" y="76"/>
                  </a:lnTo>
                  <a:lnTo>
                    <a:pt x="126" y="86"/>
                  </a:lnTo>
                  <a:lnTo>
                    <a:pt x="126" y="98"/>
                  </a:lnTo>
                  <a:lnTo>
                    <a:pt x="116" y="102"/>
                  </a:lnTo>
                  <a:lnTo>
                    <a:pt x="114" y="114"/>
                  </a:lnTo>
                  <a:lnTo>
                    <a:pt x="102" y="117"/>
                  </a:lnTo>
                  <a:lnTo>
                    <a:pt x="97" y="126"/>
                  </a:lnTo>
                  <a:lnTo>
                    <a:pt x="85" y="126"/>
                  </a:lnTo>
                  <a:lnTo>
                    <a:pt x="76" y="133"/>
                  </a:lnTo>
                  <a:lnTo>
                    <a:pt x="66" y="128"/>
                  </a:lnTo>
                  <a:lnTo>
                    <a:pt x="57" y="133"/>
                  </a:lnTo>
                  <a:lnTo>
                    <a:pt x="47" y="126"/>
                  </a:lnTo>
                  <a:lnTo>
                    <a:pt x="36" y="126"/>
                  </a:lnTo>
                  <a:lnTo>
                    <a:pt x="31" y="117"/>
                  </a:lnTo>
                  <a:lnTo>
                    <a:pt x="19" y="114"/>
                  </a:lnTo>
                  <a:lnTo>
                    <a:pt x="17" y="102"/>
                  </a:lnTo>
                  <a:lnTo>
                    <a:pt x="7" y="98"/>
                  </a:lnTo>
                  <a:lnTo>
                    <a:pt x="7" y="86"/>
                  </a:lnTo>
                  <a:lnTo>
                    <a:pt x="0" y="76"/>
                  </a:lnTo>
                  <a:lnTo>
                    <a:pt x="5" y="67"/>
                  </a:lnTo>
                  <a:lnTo>
                    <a:pt x="0" y="55"/>
                  </a:lnTo>
                  <a:lnTo>
                    <a:pt x="7" y="48"/>
                  </a:lnTo>
                  <a:lnTo>
                    <a:pt x="7" y="36"/>
                  </a:lnTo>
                  <a:lnTo>
                    <a:pt x="17" y="29"/>
                  </a:lnTo>
                  <a:lnTo>
                    <a:pt x="19" y="19"/>
                  </a:lnTo>
                  <a:lnTo>
                    <a:pt x="31" y="17"/>
                  </a:lnTo>
                  <a:lnTo>
                    <a:pt x="36" y="7"/>
                  </a:lnTo>
                  <a:lnTo>
                    <a:pt x="47" y="7"/>
                  </a:lnTo>
                  <a:lnTo>
                    <a:pt x="57" y="0"/>
                  </a:lnTo>
                  <a:lnTo>
                    <a:pt x="66" y="5"/>
                  </a:lnTo>
                  <a:close/>
                </a:path>
              </a:pathLst>
            </a:custGeom>
            <a:solidFill>
              <a:srgbClr val="E66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94" name="Oval 40285"/>
            <p:cNvSpPr>
              <a:spLocks noChangeArrowheads="1"/>
            </p:cNvSpPr>
            <p:nvPr/>
          </p:nvSpPr>
          <p:spPr bwMode="auto">
            <a:xfrm>
              <a:off x="454154" y="450433"/>
              <a:ext cx="195436" cy="199157"/>
            </a:xfrm>
            <a:prstGeom prst="ellipse">
              <a:avLst/>
            </a:prstGeom>
            <a:solidFill>
              <a:srgbClr val="D54A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grpSp>
      <p:sp>
        <p:nvSpPr>
          <p:cNvPr id="95" name="Oval 40286"/>
          <p:cNvSpPr>
            <a:spLocks noChangeArrowheads="1"/>
          </p:cNvSpPr>
          <p:nvPr/>
        </p:nvSpPr>
        <p:spPr bwMode="auto">
          <a:xfrm>
            <a:off x="3589867" y="2702984"/>
            <a:ext cx="234951" cy="234949"/>
          </a:xfrm>
          <a:prstGeom prst="ellipse">
            <a:avLst/>
          </a:prstGeom>
          <a:solidFill>
            <a:srgbClr val="E664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96" name="TextBox 83"/>
          <p:cNvSpPr txBox="1">
            <a:spLocks noChangeArrowheads="1"/>
          </p:cNvSpPr>
          <p:nvPr/>
        </p:nvSpPr>
        <p:spPr bwMode="auto">
          <a:xfrm rot="20052056">
            <a:off x="4030134" y="2078051"/>
            <a:ext cx="15621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b="1" dirty="0">
                <a:solidFill>
                  <a:srgbClr val="4A3F69"/>
                </a:solidFill>
                <a:latin typeface="+mn-lt"/>
                <a:ea typeface="+mn-ea"/>
                <a:cs typeface="+mn-ea"/>
                <a:sym typeface="+mn-lt"/>
              </a:rPr>
              <a:t>您的标题</a:t>
            </a:r>
          </a:p>
        </p:txBody>
      </p:sp>
      <p:sp>
        <p:nvSpPr>
          <p:cNvPr id="97" name="TextBox 84"/>
          <p:cNvSpPr txBox="1">
            <a:spLocks noChangeArrowheads="1"/>
          </p:cNvSpPr>
          <p:nvPr/>
        </p:nvSpPr>
        <p:spPr bwMode="auto">
          <a:xfrm rot="21231914">
            <a:off x="4218518" y="3164959"/>
            <a:ext cx="15621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b="1" dirty="0">
                <a:solidFill>
                  <a:srgbClr val="4A3F69"/>
                </a:solidFill>
                <a:latin typeface="+mn-lt"/>
                <a:ea typeface="+mn-ea"/>
                <a:cs typeface="+mn-ea"/>
                <a:sym typeface="+mn-lt"/>
              </a:rPr>
              <a:t>您的标题</a:t>
            </a:r>
          </a:p>
        </p:txBody>
      </p:sp>
      <p:sp>
        <p:nvSpPr>
          <p:cNvPr id="98" name="TextBox 85"/>
          <p:cNvSpPr txBox="1">
            <a:spLocks noChangeArrowheads="1"/>
          </p:cNvSpPr>
          <p:nvPr/>
        </p:nvSpPr>
        <p:spPr bwMode="auto">
          <a:xfrm rot="515092">
            <a:off x="4567767" y="4115343"/>
            <a:ext cx="9249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b="1" dirty="0">
                <a:solidFill>
                  <a:srgbClr val="4A3F69"/>
                </a:solidFill>
                <a:latin typeface="+mn-lt"/>
                <a:ea typeface="+mn-ea"/>
                <a:cs typeface="+mn-ea"/>
                <a:sym typeface="+mn-lt"/>
              </a:rPr>
              <a:t>标题</a:t>
            </a:r>
          </a:p>
        </p:txBody>
      </p:sp>
      <p:sp>
        <p:nvSpPr>
          <p:cNvPr id="99" name="TextBox 86"/>
          <p:cNvSpPr txBox="1">
            <a:spLocks noChangeArrowheads="1"/>
          </p:cNvSpPr>
          <p:nvPr/>
        </p:nvSpPr>
        <p:spPr bwMode="auto">
          <a:xfrm rot="1535381">
            <a:off x="4157133" y="5040326"/>
            <a:ext cx="9249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b="1" dirty="0">
                <a:solidFill>
                  <a:schemeClr val="bg1"/>
                </a:solidFill>
                <a:latin typeface="+mn-lt"/>
                <a:ea typeface="+mn-ea"/>
                <a:cs typeface="+mn-ea"/>
                <a:sym typeface="+mn-lt"/>
              </a:rPr>
              <a:t>标题</a:t>
            </a:r>
          </a:p>
        </p:txBody>
      </p:sp>
      <p:sp>
        <p:nvSpPr>
          <p:cNvPr id="100" name="矩形 87"/>
          <p:cNvSpPr>
            <a:spLocks noChangeArrowheads="1"/>
          </p:cNvSpPr>
          <p:nvPr/>
        </p:nvSpPr>
        <p:spPr bwMode="auto">
          <a:xfrm>
            <a:off x="5810252" y="1619251"/>
            <a:ext cx="5810249" cy="50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333" dirty="0">
                <a:solidFill>
                  <a:schemeClr val="bg1"/>
                </a:solidFill>
                <a:latin typeface="+mn-lt"/>
                <a:ea typeface="+mn-ea"/>
                <a:cs typeface="+mn-ea"/>
                <a:sym typeface="+mn-lt"/>
              </a:rPr>
              <a:t>添加文字添加文字添加文字添加文字添加文字添加文字添加文字添加文字请在此处填入你需要的内容。</a:t>
            </a:r>
            <a:endParaRPr lang="en-US" altLang="zh-CN" sz="1333" dirty="0">
              <a:solidFill>
                <a:schemeClr val="bg1"/>
              </a:solidFill>
              <a:latin typeface="+mn-lt"/>
              <a:ea typeface="+mn-ea"/>
              <a:cs typeface="+mn-ea"/>
              <a:sym typeface="+mn-lt"/>
            </a:endParaRPr>
          </a:p>
        </p:txBody>
      </p:sp>
      <p:sp>
        <p:nvSpPr>
          <p:cNvPr id="101" name="矩形 88"/>
          <p:cNvSpPr>
            <a:spLocks noChangeArrowheads="1"/>
          </p:cNvSpPr>
          <p:nvPr/>
        </p:nvSpPr>
        <p:spPr bwMode="auto">
          <a:xfrm>
            <a:off x="5810252" y="2857500"/>
            <a:ext cx="5810249" cy="50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333" dirty="0">
                <a:solidFill>
                  <a:schemeClr val="bg1"/>
                </a:solidFill>
                <a:latin typeface="+mn-lt"/>
                <a:ea typeface="+mn-ea"/>
                <a:cs typeface="+mn-ea"/>
                <a:sym typeface="+mn-lt"/>
              </a:rPr>
              <a:t>添加文字添加文字添加文字添加文字添加文字添加文字添加文字添加文字请在此处填入你需要的内容。</a:t>
            </a:r>
            <a:endParaRPr lang="en-US" altLang="zh-CN" sz="1333" dirty="0">
              <a:solidFill>
                <a:schemeClr val="bg1"/>
              </a:solidFill>
              <a:latin typeface="+mn-lt"/>
              <a:ea typeface="+mn-ea"/>
              <a:cs typeface="+mn-ea"/>
              <a:sym typeface="+mn-lt"/>
            </a:endParaRPr>
          </a:p>
        </p:txBody>
      </p:sp>
      <p:sp>
        <p:nvSpPr>
          <p:cNvPr id="102" name="矩形 89"/>
          <p:cNvSpPr>
            <a:spLocks noChangeArrowheads="1"/>
          </p:cNvSpPr>
          <p:nvPr/>
        </p:nvSpPr>
        <p:spPr bwMode="auto">
          <a:xfrm>
            <a:off x="5810252" y="4000500"/>
            <a:ext cx="5810249" cy="50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333" dirty="0">
                <a:solidFill>
                  <a:schemeClr val="bg1"/>
                </a:solidFill>
                <a:latin typeface="+mn-lt"/>
                <a:ea typeface="+mn-ea"/>
                <a:cs typeface="+mn-ea"/>
                <a:sym typeface="+mn-lt"/>
              </a:rPr>
              <a:t>添加文字添加文字添加文字添加文字添加文字添加文字添加文字添加文字请在此处填入你需要的内容。</a:t>
            </a:r>
            <a:endParaRPr lang="en-US" altLang="zh-CN" sz="1333" dirty="0">
              <a:solidFill>
                <a:schemeClr val="bg1"/>
              </a:solidFill>
              <a:latin typeface="+mn-lt"/>
              <a:ea typeface="+mn-ea"/>
              <a:cs typeface="+mn-ea"/>
              <a:sym typeface="+mn-lt"/>
            </a:endParaRPr>
          </a:p>
        </p:txBody>
      </p:sp>
      <p:sp>
        <p:nvSpPr>
          <p:cNvPr id="103" name="矩形 90"/>
          <p:cNvSpPr>
            <a:spLocks noChangeArrowheads="1"/>
          </p:cNvSpPr>
          <p:nvPr/>
        </p:nvSpPr>
        <p:spPr bwMode="auto">
          <a:xfrm>
            <a:off x="5810252" y="5160433"/>
            <a:ext cx="5810249" cy="50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333" dirty="0">
                <a:solidFill>
                  <a:schemeClr val="bg1"/>
                </a:solidFill>
                <a:latin typeface="+mn-lt"/>
                <a:ea typeface="+mn-ea"/>
                <a:cs typeface="+mn-ea"/>
                <a:sym typeface="+mn-lt"/>
              </a:rPr>
              <a:t>添加文字添加文字添加文字添加文字添加文字添加文字添加文字添加文字请在此处填入你需要的内容。</a:t>
            </a:r>
            <a:endParaRPr lang="en-US" altLang="zh-CN" sz="1333" dirty="0">
              <a:solidFill>
                <a:schemeClr val="bg1"/>
              </a:solidFill>
              <a:latin typeface="+mn-lt"/>
              <a:ea typeface="+mn-ea"/>
              <a:cs typeface="+mn-ea"/>
              <a:sym typeface="+mn-lt"/>
            </a:endParaRPr>
          </a:p>
        </p:txBody>
      </p:sp>
    </p:spTree>
    <p:extLst>
      <p:ext uri="{BB962C8B-B14F-4D97-AF65-F5344CB8AC3E}">
        <p14:creationId xmlns:p14="http://schemas.microsoft.com/office/powerpoint/2010/main" val="246949983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ircle(in)">
                                      <p:cBhvr>
                                        <p:cTn id="10" dur="2000"/>
                                        <p:tgtEl>
                                          <p:spTgt spid="1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circle(in)">
                                      <p:cBhvr>
                                        <p:cTn id="13" dur="2000"/>
                                        <p:tgtEl>
                                          <p:spTgt spid="1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circle(in)">
                                      <p:cBhvr>
                                        <p:cTn id="16" dur="2000"/>
                                        <p:tgtEl>
                                          <p:spTgt spid="17"/>
                                        </p:tgtEl>
                                      </p:cBhvr>
                                    </p:animEffect>
                                  </p:childTnLst>
                                </p:cTn>
                              </p:par>
                              <p:par>
                                <p:cTn id="17" presetID="6" presetClass="entr" presetSubtype="16"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circle(in)">
                                      <p:cBhvr>
                                        <p:cTn id="19" dur="2000"/>
                                        <p:tgtEl>
                                          <p:spTgt spid="18"/>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circle(in)">
                                      <p:cBhvr>
                                        <p:cTn id="22" dur="2000"/>
                                        <p:tgtEl>
                                          <p:spTgt spid="21"/>
                                        </p:tgtEl>
                                      </p:cBhvr>
                                    </p:animEffect>
                                  </p:childTnLst>
                                </p:cTn>
                              </p:par>
                              <p:par>
                                <p:cTn id="23" presetID="6" presetClass="entr" presetSubtype="16"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circle(in)">
                                      <p:cBhvr>
                                        <p:cTn id="25" dur="2000"/>
                                        <p:tgtEl>
                                          <p:spTgt spid="22"/>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circle(in)">
                                      <p:cBhvr>
                                        <p:cTn id="28" dur="2000"/>
                                        <p:tgtEl>
                                          <p:spTgt spid="57"/>
                                        </p:tgtEl>
                                      </p:cBhvr>
                                    </p:animEffect>
                                  </p:childTnLst>
                                </p:cTn>
                              </p:par>
                              <p:par>
                                <p:cTn id="29" presetID="6" presetClass="entr" presetSubtype="16" fill="hold" nodeType="with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circle(in)">
                                      <p:cBhvr>
                                        <p:cTn id="31" dur="2000"/>
                                        <p:tgtEl>
                                          <p:spTgt spid="58"/>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67"/>
                                        </p:tgtEl>
                                        <p:attrNameLst>
                                          <p:attrName>style.visibility</p:attrName>
                                        </p:attrNameLst>
                                      </p:cBhvr>
                                      <p:to>
                                        <p:strVal val="visible"/>
                                      </p:to>
                                    </p:set>
                                    <p:animEffect transition="in" filter="circle(in)">
                                      <p:cBhvr>
                                        <p:cTn id="34" dur="2000"/>
                                        <p:tgtEl>
                                          <p:spTgt spid="67"/>
                                        </p:tgtEl>
                                      </p:cBhvr>
                                    </p:animEffect>
                                  </p:childTnLst>
                                </p:cTn>
                              </p:par>
                              <p:par>
                                <p:cTn id="35" presetID="6" presetClass="entr" presetSubtype="16" fill="hold" nodeType="with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circle(in)">
                                      <p:cBhvr>
                                        <p:cTn id="37" dur="2000"/>
                                        <p:tgtEl>
                                          <p:spTgt spid="68"/>
                                        </p:tgtEl>
                                      </p:cBhvr>
                                    </p:animEffect>
                                  </p:childTnLst>
                                </p:cTn>
                              </p:par>
                              <p:par>
                                <p:cTn id="38" presetID="6" presetClass="entr" presetSubtype="16" fill="hold" nodeType="withEffect">
                                  <p:stCondLst>
                                    <p:cond delay="0"/>
                                  </p:stCondLst>
                                  <p:childTnLst>
                                    <p:set>
                                      <p:cBhvr>
                                        <p:cTn id="39" dur="1" fill="hold">
                                          <p:stCondLst>
                                            <p:cond delay="0"/>
                                          </p:stCondLst>
                                        </p:cTn>
                                        <p:tgtEl>
                                          <p:spTgt spid="75"/>
                                        </p:tgtEl>
                                        <p:attrNameLst>
                                          <p:attrName>style.visibility</p:attrName>
                                        </p:attrNameLst>
                                      </p:cBhvr>
                                      <p:to>
                                        <p:strVal val="visible"/>
                                      </p:to>
                                    </p:set>
                                    <p:animEffect transition="in" filter="circle(in)">
                                      <p:cBhvr>
                                        <p:cTn id="40" dur="2000"/>
                                        <p:tgtEl>
                                          <p:spTgt spid="75"/>
                                        </p:tgtEl>
                                      </p:cBhvr>
                                    </p:animEffect>
                                  </p:childTnLst>
                                </p:cTn>
                              </p:par>
                              <p:par>
                                <p:cTn id="41" presetID="6" presetClass="entr" presetSubtype="16" fill="hold" nodeType="withEffect">
                                  <p:stCondLst>
                                    <p:cond delay="0"/>
                                  </p:stCondLst>
                                  <p:childTnLst>
                                    <p:set>
                                      <p:cBhvr>
                                        <p:cTn id="42" dur="1" fill="hold">
                                          <p:stCondLst>
                                            <p:cond delay="0"/>
                                          </p:stCondLst>
                                        </p:cTn>
                                        <p:tgtEl>
                                          <p:spTgt spid="87"/>
                                        </p:tgtEl>
                                        <p:attrNameLst>
                                          <p:attrName>style.visibility</p:attrName>
                                        </p:attrNameLst>
                                      </p:cBhvr>
                                      <p:to>
                                        <p:strVal val="visible"/>
                                      </p:to>
                                    </p:set>
                                    <p:animEffect transition="in" filter="circle(in)">
                                      <p:cBhvr>
                                        <p:cTn id="43" dur="2000"/>
                                        <p:tgtEl>
                                          <p:spTgt spid="87"/>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95"/>
                                        </p:tgtEl>
                                        <p:attrNameLst>
                                          <p:attrName>style.visibility</p:attrName>
                                        </p:attrNameLst>
                                      </p:cBhvr>
                                      <p:to>
                                        <p:strVal val="visible"/>
                                      </p:to>
                                    </p:set>
                                    <p:animEffect transition="in" filter="circle(in)">
                                      <p:cBhvr>
                                        <p:cTn id="46" dur="2000"/>
                                        <p:tgtEl>
                                          <p:spTgt spid="95"/>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96"/>
                                        </p:tgtEl>
                                        <p:attrNameLst>
                                          <p:attrName>style.visibility</p:attrName>
                                        </p:attrNameLst>
                                      </p:cBhvr>
                                      <p:to>
                                        <p:strVal val="visible"/>
                                      </p:to>
                                    </p:set>
                                    <p:animEffect transition="in" filter="circle(in)">
                                      <p:cBhvr>
                                        <p:cTn id="49" dur="2000"/>
                                        <p:tgtEl>
                                          <p:spTgt spid="96"/>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97"/>
                                        </p:tgtEl>
                                        <p:attrNameLst>
                                          <p:attrName>style.visibility</p:attrName>
                                        </p:attrNameLst>
                                      </p:cBhvr>
                                      <p:to>
                                        <p:strVal val="visible"/>
                                      </p:to>
                                    </p:set>
                                    <p:animEffect transition="in" filter="circle(in)">
                                      <p:cBhvr>
                                        <p:cTn id="52" dur="2000"/>
                                        <p:tgtEl>
                                          <p:spTgt spid="97"/>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98"/>
                                        </p:tgtEl>
                                        <p:attrNameLst>
                                          <p:attrName>style.visibility</p:attrName>
                                        </p:attrNameLst>
                                      </p:cBhvr>
                                      <p:to>
                                        <p:strVal val="visible"/>
                                      </p:to>
                                    </p:set>
                                    <p:animEffect transition="in" filter="circle(in)">
                                      <p:cBhvr>
                                        <p:cTn id="55" dur="2000"/>
                                        <p:tgtEl>
                                          <p:spTgt spid="98"/>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99"/>
                                        </p:tgtEl>
                                        <p:attrNameLst>
                                          <p:attrName>style.visibility</p:attrName>
                                        </p:attrNameLst>
                                      </p:cBhvr>
                                      <p:to>
                                        <p:strVal val="visible"/>
                                      </p:to>
                                    </p:set>
                                    <p:animEffect transition="in" filter="circle(in)">
                                      <p:cBhvr>
                                        <p:cTn id="58" dur="2000"/>
                                        <p:tgtEl>
                                          <p:spTgt spid="99"/>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0"/>
                                        </p:tgtEl>
                                        <p:attrNameLst>
                                          <p:attrName>style.visibility</p:attrName>
                                        </p:attrNameLst>
                                      </p:cBhvr>
                                      <p:to>
                                        <p:strVal val="visible"/>
                                      </p:to>
                                    </p:set>
                                    <p:animEffect transition="in" filter="fade">
                                      <p:cBhvr>
                                        <p:cTn id="63" dur="1000"/>
                                        <p:tgtEl>
                                          <p:spTgt spid="100"/>
                                        </p:tgtEl>
                                      </p:cBhvr>
                                    </p:animEffect>
                                    <p:anim calcmode="lin" valueType="num">
                                      <p:cBhvr>
                                        <p:cTn id="64" dur="1000" fill="hold"/>
                                        <p:tgtEl>
                                          <p:spTgt spid="100"/>
                                        </p:tgtEl>
                                        <p:attrNameLst>
                                          <p:attrName>ppt_x</p:attrName>
                                        </p:attrNameLst>
                                      </p:cBhvr>
                                      <p:tavLst>
                                        <p:tav tm="0">
                                          <p:val>
                                            <p:strVal val="#ppt_x"/>
                                          </p:val>
                                        </p:tav>
                                        <p:tav tm="100000">
                                          <p:val>
                                            <p:strVal val="#ppt_x"/>
                                          </p:val>
                                        </p:tav>
                                      </p:tavLst>
                                    </p:anim>
                                    <p:anim calcmode="lin" valueType="num">
                                      <p:cBhvr>
                                        <p:cTn id="65" dur="1000" fill="hold"/>
                                        <p:tgtEl>
                                          <p:spTgt spid="10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01"/>
                                        </p:tgtEl>
                                        <p:attrNameLst>
                                          <p:attrName>style.visibility</p:attrName>
                                        </p:attrNameLst>
                                      </p:cBhvr>
                                      <p:to>
                                        <p:strVal val="visible"/>
                                      </p:to>
                                    </p:set>
                                    <p:animEffect transition="in" filter="fade">
                                      <p:cBhvr>
                                        <p:cTn id="68" dur="1000"/>
                                        <p:tgtEl>
                                          <p:spTgt spid="101"/>
                                        </p:tgtEl>
                                      </p:cBhvr>
                                    </p:animEffect>
                                    <p:anim calcmode="lin" valueType="num">
                                      <p:cBhvr>
                                        <p:cTn id="69" dur="1000" fill="hold"/>
                                        <p:tgtEl>
                                          <p:spTgt spid="101"/>
                                        </p:tgtEl>
                                        <p:attrNameLst>
                                          <p:attrName>ppt_x</p:attrName>
                                        </p:attrNameLst>
                                      </p:cBhvr>
                                      <p:tavLst>
                                        <p:tav tm="0">
                                          <p:val>
                                            <p:strVal val="#ppt_x"/>
                                          </p:val>
                                        </p:tav>
                                        <p:tav tm="100000">
                                          <p:val>
                                            <p:strVal val="#ppt_x"/>
                                          </p:val>
                                        </p:tav>
                                      </p:tavLst>
                                    </p:anim>
                                    <p:anim calcmode="lin" valueType="num">
                                      <p:cBhvr>
                                        <p:cTn id="70" dur="1000" fill="hold"/>
                                        <p:tgtEl>
                                          <p:spTgt spid="10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02"/>
                                        </p:tgtEl>
                                        <p:attrNameLst>
                                          <p:attrName>style.visibility</p:attrName>
                                        </p:attrNameLst>
                                      </p:cBhvr>
                                      <p:to>
                                        <p:strVal val="visible"/>
                                      </p:to>
                                    </p:set>
                                    <p:animEffect transition="in" filter="fade">
                                      <p:cBhvr>
                                        <p:cTn id="73" dur="1000"/>
                                        <p:tgtEl>
                                          <p:spTgt spid="102"/>
                                        </p:tgtEl>
                                      </p:cBhvr>
                                    </p:animEffect>
                                    <p:anim calcmode="lin" valueType="num">
                                      <p:cBhvr>
                                        <p:cTn id="74" dur="1000" fill="hold"/>
                                        <p:tgtEl>
                                          <p:spTgt spid="102"/>
                                        </p:tgtEl>
                                        <p:attrNameLst>
                                          <p:attrName>ppt_x</p:attrName>
                                        </p:attrNameLst>
                                      </p:cBhvr>
                                      <p:tavLst>
                                        <p:tav tm="0">
                                          <p:val>
                                            <p:strVal val="#ppt_x"/>
                                          </p:val>
                                        </p:tav>
                                        <p:tav tm="100000">
                                          <p:val>
                                            <p:strVal val="#ppt_x"/>
                                          </p:val>
                                        </p:tav>
                                      </p:tavLst>
                                    </p:anim>
                                    <p:anim calcmode="lin" valueType="num">
                                      <p:cBhvr>
                                        <p:cTn id="75" dur="1000" fill="hold"/>
                                        <p:tgtEl>
                                          <p:spTgt spid="102"/>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03"/>
                                        </p:tgtEl>
                                        <p:attrNameLst>
                                          <p:attrName>style.visibility</p:attrName>
                                        </p:attrNameLst>
                                      </p:cBhvr>
                                      <p:to>
                                        <p:strVal val="visible"/>
                                      </p:to>
                                    </p:set>
                                    <p:animEffect transition="in" filter="fade">
                                      <p:cBhvr>
                                        <p:cTn id="78" dur="1000"/>
                                        <p:tgtEl>
                                          <p:spTgt spid="103"/>
                                        </p:tgtEl>
                                      </p:cBhvr>
                                    </p:animEffect>
                                    <p:anim calcmode="lin" valueType="num">
                                      <p:cBhvr>
                                        <p:cTn id="79" dur="1000" fill="hold"/>
                                        <p:tgtEl>
                                          <p:spTgt spid="103"/>
                                        </p:tgtEl>
                                        <p:attrNameLst>
                                          <p:attrName>ppt_x</p:attrName>
                                        </p:attrNameLst>
                                      </p:cBhvr>
                                      <p:tavLst>
                                        <p:tav tm="0">
                                          <p:val>
                                            <p:strVal val="#ppt_x"/>
                                          </p:val>
                                        </p:tav>
                                        <p:tav tm="100000">
                                          <p:val>
                                            <p:strVal val="#ppt_x"/>
                                          </p:val>
                                        </p:tav>
                                      </p:tavLst>
                                    </p:anim>
                                    <p:anim calcmode="lin" valueType="num">
                                      <p:cBhvr>
                                        <p:cTn id="80"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21" grpId="0" animBg="1"/>
      <p:bldP spid="57" grpId="0" animBg="1"/>
      <p:bldP spid="67" grpId="0" animBg="1"/>
      <p:bldP spid="95" grpId="0" animBg="1"/>
      <p:bldP spid="96" grpId="0"/>
      <p:bldP spid="97" grpId="0"/>
      <p:bldP spid="98" grpId="0"/>
      <p:bldP spid="99" grpId="0"/>
      <p:bldP spid="100" grpId="0"/>
      <p:bldP spid="101" grpId="0"/>
      <p:bldP spid="102" grpId="0"/>
      <p:bldP spid="10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3160" y="274847"/>
            <a:ext cx="1146681" cy="1166998"/>
            <a:chOff x="3705491" y="1288620"/>
            <a:chExt cx="4403046" cy="4481061"/>
          </a:xfrm>
        </p:grpSpPr>
        <p:grpSp>
          <p:nvGrpSpPr>
            <p:cNvPr id="3" name="组合 2"/>
            <p:cNvGrpSpPr/>
            <p:nvPr/>
          </p:nvGrpSpPr>
          <p:grpSpPr>
            <a:xfrm>
              <a:off x="3705491" y="1288620"/>
              <a:ext cx="4403046" cy="4481061"/>
              <a:chOff x="5481310" y="266056"/>
              <a:chExt cx="1557412" cy="1585007"/>
            </a:xfrm>
          </p:grpSpPr>
          <p:grpSp>
            <p:nvGrpSpPr>
              <p:cNvPr id="5" name="组合 4"/>
              <p:cNvGrpSpPr/>
              <p:nvPr/>
            </p:nvGrpSpPr>
            <p:grpSpPr>
              <a:xfrm>
                <a:off x="5481310" y="266056"/>
                <a:ext cx="1557412" cy="1585007"/>
                <a:chOff x="2497520" y="219311"/>
                <a:chExt cx="4045348" cy="4045348"/>
              </a:xfrm>
            </p:grpSpPr>
            <p:sp>
              <p:nvSpPr>
                <p:cNvPr id="10" name="椭圆 9"/>
                <p:cNvSpPr/>
                <p:nvPr/>
              </p:nvSpPr>
              <p:spPr>
                <a:xfrm>
                  <a:off x="3169534" y="983865"/>
                  <a:ext cx="2540416" cy="2540415"/>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椭圆 10"/>
                <p:cNvSpPr/>
                <p:nvPr/>
              </p:nvSpPr>
              <p:spPr>
                <a:xfrm rot="19835777">
                  <a:off x="2497520" y="1428867"/>
                  <a:ext cx="4045348" cy="1314450"/>
                </a:xfrm>
                <a:prstGeom prst="ellipse">
                  <a:avLst/>
                </a:prstGeom>
                <a:noFill/>
                <a:ln>
                  <a:solidFill>
                    <a:srgbClr val="EC4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椭圆 11"/>
                <p:cNvSpPr/>
                <p:nvPr/>
              </p:nvSpPr>
              <p:spPr>
                <a:xfrm rot="18406389">
                  <a:off x="2465244" y="1584760"/>
                  <a:ext cx="4045348" cy="1314450"/>
                </a:xfrm>
                <a:prstGeom prst="ellipse">
                  <a:avLst/>
                </a:prstGeom>
                <a:noFill/>
                <a:ln>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6" name="椭圆 5"/>
              <p:cNvSpPr/>
              <p:nvPr/>
            </p:nvSpPr>
            <p:spPr>
              <a:xfrm>
                <a:off x="5691977" y="1558796"/>
                <a:ext cx="172310" cy="17535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椭圆 6"/>
              <p:cNvSpPr/>
              <p:nvPr/>
            </p:nvSpPr>
            <p:spPr>
              <a:xfrm>
                <a:off x="6655367" y="369917"/>
                <a:ext cx="112756" cy="114752"/>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椭圆 7"/>
              <p:cNvSpPr/>
              <p:nvPr/>
            </p:nvSpPr>
            <p:spPr>
              <a:xfrm>
                <a:off x="5603598" y="115433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椭圆 8"/>
              <p:cNvSpPr/>
              <p:nvPr/>
            </p:nvSpPr>
            <p:spPr>
              <a:xfrm>
                <a:off x="6783673" y="798077"/>
                <a:ext cx="109926" cy="111871"/>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4" name="矩形 3"/>
            <p:cNvSpPr/>
            <p:nvPr/>
          </p:nvSpPr>
          <p:spPr>
            <a:xfrm>
              <a:off x="5267556" y="1921604"/>
              <a:ext cx="923753" cy="3072696"/>
            </a:xfrm>
            <a:prstGeom prst="rect">
              <a:avLst/>
            </a:prstGeom>
          </p:spPr>
          <p:txBody>
            <a:bodyPr wrap="square">
              <a:spAutoFit/>
            </a:bodyPr>
            <a:lstStyle/>
            <a:p>
              <a:pPr algn="ctr"/>
              <a:r>
                <a:rPr lang="en-US" altLang="zh-CN" sz="4600" dirty="0">
                  <a:solidFill>
                    <a:srgbClr val="292542"/>
                  </a:solidFill>
                  <a:cs typeface="+mn-ea"/>
                  <a:sym typeface="+mn-lt"/>
                </a:rPr>
                <a:t>2</a:t>
              </a:r>
              <a:endParaRPr lang="zh-CN" altLang="en-US" sz="4600" dirty="0">
                <a:solidFill>
                  <a:srgbClr val="292542"/>
                </a:solidFill>
                <a:cs typeface="+mn-ea"/>
                <a:sym typeface="+mn-lt"/>
              </a:endParaRPr>
            </a:p>
          </p:txBody>
        </p:sp>
      </p:grpSp>
      <p:sp>
        <p:nvSpPr>
          <p:cNvPr id="13" name="文本框 12"/>
          <p:cNvSpPr txBox="1"/>
          <p:nvPr/>
        </p:nvSpPr>
        <p:spPr>
          <a:xfrm>
            <a:off x="1409841" y="323224"/>
            <a:ext cx="4671491" cy="1569660"/>
          </a:xfrm>
          <a:prstGeom prst="rect">
            <a:avLst/>
          </a:prstGeom>
          <a:noFill/>
        </p:spPr>
        <p:txBody>
          <a:bodyPr wrap="square" rtlCol="0">
            <a:spAutoFit/>
          </a:bodyPr>
          <a:lstStyle>
            <a:defPPr>
              <a:defRPr lang="zh-CN"/>
            </a:defPPr>
            <a:lvl1pPr>
              <a:defRPr sz="2400" b="1">
                <a:solidFill>
                  <a:srgbClr val="13A984"/>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sp>
        <p:nvSpPr>
          <p:cNvPr id="14" name="六边形 4"/>
          <p:cNvSpPr>
            <a:spLocks noChangeArrowheads="1"/>
          </p:cNvSpPr>
          <p:nvPr/>
        </p:nvSpPr>
        <p:spPr bwMode="auto">
          <a:xfrm rot="5400000">
            <a:off x="4509559" y="1586442"/>
            <a:ext cx="1689100" cy="1454151"/>
          </a:xfrm>
          <a:prstGeom prst="hexagon">
            <a:avLst>
              <a:gd name="adj" fmla="val 25033"/>
              <a:gd name="vf" fmla="val 115470"/>
            </a:avLst>
          </a:prstGeom>
          <a:solidFill>
            <a:srgbClr val="E44D4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dirty="0">
              <a:solidFill>
                <a:srgbClr val="FFFFFF"/>
              </a:solidFill>
              <a:latin typeface="+mn-lt"/>
              <a:ea typeface="+mn-ea"/>
              <a:cs typeface="+mn-ea"/>
              <a:sym typeface="+mn-lt"/>
            </a:endParaRPr>
          </a:p>
        </p:txBody>
      </p:sp>
      <p:sp>
        <p:nvSpPr>
          <p:cNvPr id="15" name="六边形 5"/>
          <p:cNvSpPr>
            <a:spLocks noChangeArrowheads="1"/>
          </p:cNvSpPr>
          <p:nvPr/>
        </p:nvSpPr>
        <p:spPr bwMode="auto">
          <a:xfrm rot="5400000">
            <a:off x="3770841" y="2968625"/>
            <a:ext cx="1686984" cy="1456267"/>
          </a:xfrm>
          <a:prstGeom prst="hexagon">
            <a:avLst>
              <a:gd name="adj" fmla="val 24965"/>
              <a:gd name="vf" fmla="val 115470"/>
            </a:avLst>
          </a:prstGeom>
          <a:solidFill>
            <a:srgbClr val="EAA13A"/>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dirty="0">
              <a:solidFill>
                <a:srgbClr val="FFFFFF"/>
              </a:solidFill>
              <a:latin typeface="+mn-lt"/>
              <a:ea typeface="+mn-ea"/>
              <a:cs typeface="+mn-ea"/>
              <a:sym typeface="+mn-lt"/>
            </a:endParaRPr>
          </a:p>
        </p:txBody>
      </p:sp>
      <p:sp>
        <p:nvSpPr>
          <p:cNvPr id="16" name="六边形 6"/>
          <p:cNvSpPr>
            <a:spLocks noChangeArrowheads="1"/>
          </p:cNvSpPr>
          <p:nvPr/>
        </p:nvSpPr>
        <p:spPr bwMode="auto">
          <a:xfrm rot="5400000">
            <a:off x="4507442" y="4352927"/>
            <a:ext cx="1689100" cy="1454149"/>
          </a:xfrm>
          <a:prstGeom prst="hexagon">
            <a:avLst>
              <a:gd name="adj" fmla="val 25033"/>
              <a:gd name="vf" fmla="val 115470"/>
            </a:avLst>
          </a:prstGeom>
          <a:solidFill>
            <a:srgbClr val="13A98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dirty="0">
              <a:solidFill>
                <a:srgbClr val="FFFFFF"/>
              </a:solidFill>
              <a:latin typeface="+mn-lt"/>
              <a:ea typeface="+mn-ea"/>
              <a:cs typeface="+mn-ea"/>
              <a:sym typeface="+mn-lt"/>
            </a:endParaRPr>
          </a:p>
        </p:txBody>
      </p:sp>
      <p:sp>
        <p:nvSpPr>
          <p:cNvPr id="17" name="六边形 9"/>
          <p:cNvSpPr>
            <a:spLocks noChangeArrowheads="1"/>
          </p:cNvSpPr>
          <p:nvPr/>
        </p:nvSpPr>
        <p:spPr bwMode="auto">
          <a:xfrm rot="16200000">
            <a:off x="6089650" y="4351868"/>
            <a:ext cx="1689100" cy="1456267"/>
          </a:xfrm>
          <a:prstGeom prst="hexagon">
            <a:avLst>
              <a:gd name="adj" fmla="val 24997"/>
              <a:gd name="vf" fmla="val 115470"/>
            </a:avLst>
          </a:prstGeom>
          <a:solidFill>
            <a:srgbClr val="E44D4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dirty="0">
              <a:solidFill>
                <a:srgbClr val="FFFFFF"/>
              </a:solidFill>
              <a:latin typeface="+mn-lt"/>
              <a:ea typeface="+mn-ea"/>
              <a:cs typeface="+mn-ea"/>
              <a:sym typeface="+mn-lt"/>
            </a:endParaRPr>
          </a:p>
        </p:txBody>
      </p:sp>
      <p:sp>
        <p:nvSpPr>
          <p:cNvPr id="18" name="六边形 10"/>
          <p:cNvSpPr>
            <a:spLocks noChangeArrowheads="1"/>
          </p:cNvSpPr>
          <p:nvPr/>
        </p:nvSpPr>
        <p:spPr bwMode="auto">
          <a:xfrm rot="16200000">
            <a:off x="6829425" y="2968625"/>
            <a:ext cx="1686984" cy="1456267"/>
          </a:xfrm>
          <a:prstGeom prst="hexagon">
            <a:avLst>
              <a:gd name="adj" fmla="val 24965"/>
              <a:gd name="vf" fmla="val 115470"/>
            </a:avLst>
          </a:prstGeom>
          <a:solidFill>
            <a:srgbClr val="EAA13A"/>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dirty="0">
              <a:solidFill>
                <a:srgbClr val="FFFFFF"/>
              </a:solidFill>
              <a:latin typeface="+mn-lt"/>
              <a:ea typeface="+mn-ea"/>
              <a:cs typeface="+mn-ea"/>
              <a:sym typeface="+mn-lt"/>
            </a:endParaRPr>
          </a:p>
        </p:txBody>
      </p:sp>
      <p:sp>
        <p:nvSpPr>
          <p:cNvPr id="19" name="六边形 11"/>
          <p:cNvSpPr>
            <a:spLocks noChangeArrowheads="1"/>
          </p:cNvSpPr>
          <p:nvPr/>
        </p:nvSpPr>
        <p:spPr bwMode="auto">
          <a:xfrm rot="16200000">
            <a:off x="6032501" y="1585384"/>
            <a:ext cx="1689100" cy="1456267"/>
          </a:xfrm>
          <a:prstGeom prst="hexagon">
            <a:avLst>
              <a:gd name="adj" fmla="val 24997"/>
              <a:gd name="vf" fmla="val 115470"/>
            </a:avLst>
          </a:prstGeom>
          <a:solidFill>
            <a:srgbClr val="13A98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dirty="0">
              <a:solidFill>
                <a:srgbClr val="FFFFFF"/>
              </a:solidFill>
              <a:latin typeface="+mn-lt"/>
              <a:ea typeface="+mn-ea"/>
              <a:cs typeface="+mn-ea"/>
              <a:sym typeface="+mn-lt"/>
            </a:endParaRPr>
          </a:p>
        </p:txBody>
      </p:sp>
      <p:grpSp>
        <p:nvGrpSpPr>
          <p:cNvPr id="20" name="组合 43"/>
          <p:cNvGrpSpPr>
            <a:grpSpLocks/>
          </p:cNvGrpSpPr>
          <p:nvPr/>
        </p:nvGrpSpPr>
        <p:grpSpPr bwMode="auto">
          <a:xfrm>
            <a:off x="527051" y="1739900"/>
            <a:ext cx="3856567" cy="1123456"/>
            <a:chOff x="0" y="0"/>
            <a:chExt cx="2892425" cy="843554"/>
          </a:xfrm>
        </p:grpSpPr>
        <p:sp>
          <p:nvSpPr>
            <p:cNvPr id="21" name="TextBox 19"/>
            <p:cNvSpPr>
              <a:spLocks noChangeArrowheads="1"/>
            </p:cNvSpPr>
            <p:nvPr/>
          </p:nvSpPr>
          <p:spPr bwMode="auto">
            <a:xfrm>
              <a:off x="0" y="312178"/>
              <a:ext cx="2892425" cy="53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333" b="0" i="0" u="none" strike="noStrike" kern="0" cap="none" spc="0" normalizeH="0" baseline="0" noProof="0" dirty="0">
                  <a:ln>
                    <a:noFill/>
                  </a:ln>
                  <a:solidFill>
                    <a:srgbClr val="FFFFFF"/>
                  </a:solidFill>
                  <a:effectLst/>
                  <a:uLnTx/>
                  <a:uFillTx/>
                  <a:latin typeface="+mn-lt"/>
                  <a:ea typeface="+mn-ea"/>
                  <a:cs typeface="+mn-ea"/>
                  <a:sym typeface="+mn-lt"/>
                </a:rPr>
                <a:t>添加文字添加文字添加文字添加文字添加文字添加文字添加文字添加文字</a:t>
              </a: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22" name="矩形 42"/>
            <p:cNvSpPr>
              <a:spLocks noChangeArrowheads="1"/>
            </p:cNvSpPr>
            <p:nvPr/>
          </p:nvSpPr>
          <p:spPr bwMode="auto">
            <a:xfrm>
              <a:off x="12671" y="0"/>
              <a:ext cx="1213313" cy="285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867" b="1" i="0" u="none" strike="noStrike" kern="0" cap="none" spc="0" normalizeH="0" baseline="0" noProof="0" dirty="0">
                  <a:ln>
                    <a:noFill/>
                  </a:ln>
                  <a:solidFill>
                    <a:srgbClr val="FFFFFF"/>
                  </a:solidFill>
                  <a:effectLst/>
                  <a:uLnTx/>
                  <a:uFillTx/>
                  <a:latin typeface="+mn-lt"/>
                  <a:ea typeface="+mn-ea"/>
                  <a:cs typeface="+mn-ea"/>
                  <a:sym typeface="+mn-lt"/>
                </a:rPr>
                <a:t>添加你的标题</a:t>
              </a:r>
            </a:p>
          </p:txBody>
        </p:sp>
      </p:grpSp>
      <p:grpSp>
        <p:nvGrpSpPr>
          <p:cNvPr id="23" name="组合 46"/>
          <p:cNvGrpSpPr>
            <a:grpSpLocks/>
          </p:cNvGrpSpPr>
          <p:nvPr/>
        </p:nvGrpSpPr>
        <p:grpSpPr bwMode="auto">
          <a:xfrm>
            <a:off x="543985" y="3183467"/>
            <a:ext cx="3238500" cy="1124216"/>
            <a:chOff x="0" y="0"/>
            <a:chExt cx="2892425" cy="842585"/>
          </a:xfrm>
        </p:grpSpPr>
        <p:sp>
          <p:nvSpPr>
            <p:cNvPr id="24" name="TextBox 19"/>
            <p:cNvSpPr>
              <a:spLocks noChangeArrowheads="1"/>
            </p:cNvSpPr>
            <p:nvPr/>
          </p:nvSpPr>
          <p:spPr bwMode="auto">
            <a:xfrm>
              <a:off x="0" y="312178"/>
              <a:ext cx="2892425" cy="530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333" b="0" i="0" u="none" strike="noStrike" kern="0" cap="none" spc="0" normalizeH="0" baseline="0" noProof="0" dirty="0">
                  <a:ln>
                    <a:noFill/>
                  </a:ln>
                  <a:solidFill>
                    <a:srgbClr val="FFFFFF"/>
                  </a:solidFill>
                  <a:effectLst/>
                  <a:uLnTx/>
                  <a:uFillTx/>
                  <a:latin typeface="+mn-lt"/>
                  <a:ea typeface="+mn-ea"/>
                  <a:cs typeface="+mn-ea"/>
                  <a:sym typeface="+mn-lt"/>
                </a:rPr>
                <a:t>添加文字添加文字添加文字添加文字添加文字添加文字添加文字添加文字</a:t>
              </a: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25" name="矩形 52"/>
            <p:cNvSpPr>
              <a:spLocks noChangeArrowheads="1"/>
            </p:cNvSpPr>
            <p:nvPr/>
          </p:nvSpPr>
          <p:spPr bwMode="auto">
            <a:xfrm>
              <a:off x="12671" y="0"/>
              <a:ext cx="1444874" cy="2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867" b="1" i="0" u="none" strike="noStrike" kern="0" cap="none" spc="0" normalizeH="0" baseline="0" noProof="0" dirty="0">
                  <a:ln>
                    <a:noFill/>
                  </a:ln>
                  <a:solidFill>
                    <a:srgbClr val="FFFFFF"/>
                  </a:solidFill>
                  <a:effectLst/>
                  <a:uLnTx/>
                  <a:uFillTx/>
                  <a:latin typeface="+mn-lt"/>
                  <a:ea typeface="+mn-ea"/>
                  <a:cs typeface="+mn-ea"/>
                  <a:sym typeface="+mn-lt"/>
                </a:rPr>
                <a:t>添加你的标题</a:t>
              </a:r>
            </a:p>
          </p:txBody>
        </p:sp>
      </p:grpSp>
      <p:grpSp>
        <p:nvGrpSpPr>
          <p:cNvPr id="26" name="组合 55"/>
          <p:cNvGrpSpPr>
            <a:grpSpLocks/>
          </p:cNvGrpSpPr>
          <p:nvPr/>
        </p:nvGrpSpPr>
        <p:grpSpPr bwMode="auto">
          <a:xfrm>
            <a:off x="543985" y="4629151"/>
            <a:ext cx="3856567" cy="1124219"/>
            <a:chOff x="0" y="0"/>
            <a:chExt cx="2892425" cy="842581"/>
          </a:xfrm>
        </p:grpSpPr>
        <p:sp>
          <p:nvSpPr>
            <p:cNvPr id="27" name="TextBox 19"/>
            <p:cNvSpPr>
              <a:spLocks noChangeArrowheads="1"/>
            </p:cNvSpPr>
            <p:nvPr/>
          </p:nvSpPr>
          <p:spPr bwMode="auto">
            <a:xfrm>
              <a:off x="0" y="312178"/>
              <a:ext cx="2892425" cy="530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333" b="0" i="0" u="none" strike="noStrike" kern="0" cap="none" spc="0" normalizeH="0" baseline="0" noProof="0" dirty="0">
                  <a:ln>
                    <a:noFill/>
                  </a:ln>
                  <a:solidFill>
                    <a:srgbClr val="FFFFFF"/>
                  </a:solidFill>
                  <a:effectLst/>
                  <a:uLnTx/>
                  <a:uFillTx/>
                  <a:latin typeface="+mn-lt"/>
                  <a:ea typeface="+mn-ea"/>
                  <a:cs typeface="+mn-ea"/>
                  <a:sym typeface="+mn-lt"/>
                </a:rPr>
                <a:t>添加文字添加文字添加文字添加文字添加文字添加文字添加文字添加文字</a:t>
              </a: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28" name="矩形 61"/>
            <p:cNvSpPr>
              <a:spLocks noChangeArrowheads="1"/>
            </p:cNvSpPr>
            <p:nvPr/>
          </p:nvSpPr>
          <p:spPr bwMode="auto">
            <a:xfrm>
              <a:off x="12671" y="0"/>
              <a:ext cx="1213313" cy="28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867" b="1" i="0" u="none" strike="noStrike" kern="0" cap="none" spc="0" normalizeH="0" baseline="0" noProof="0" dirty="0">
                  <a:ln>
                    <a:noFill/>
                  </a:ln>
                  <a:solidFill>
                    <a:srgbClr val="FFFFFF"/>
                  </a:solidFill>
                  <a:effectLst/>
                  <a:uLnTx/>
                  <a:uFillTx/>
                  <a:latin typeface="+mn-lt"/>
                  <a:ea typeface="+mn-ea"/>
                  <a:cs typeface="+mn-ea"/>
                  <a:sym typeface="+mn-lt"/>
                </a:rPr>
                <a:t>添加你的标题</a:t>
              </a:r>
            </a:p>
          </p:txBody>
        </p:sp>
      </p:grpSp>
      <p:grpSp>
        <p:nvGrpSpPr>
          <p:cNvPr id="29" name="组合 62"/>
          <p:cNvGrpSpPr>
            <a:grpSpLocks/>
          </p:cNvGrpSpPr>
          <p:nvPr/>
        </p:nvGrpSpPr>
        <p:grpSpPr bwMode="auto">
          <a:xfrm>
            <a:off x="7905751" y="1754717"/>
            <a:ext cx="3856567" cy="1124219"/>
            <a:chOff x="0" y="0"/>
            <a:chExt cx="2892425" cy="842581"/>
          </a:xfrm>
        </p:grpSpPr>
        <p:sp>
          <p:nvSpPr>
            <p:cNvPr id="30" name="TextBox 19"/>
            <p:cNvSpPr>
              <a:spLocks noChangeArrowheads="1"/>
            </p:cNvSpPr>
            <p:nvPr/>
          </p:nvSpPr>
          <p:spPr bwMode="auto">
            <a:xfrm>
              <a:off x="0" y="312178"/>
              <a:ext cx="2892425" cy="530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333" b="0" i="0" u="none" strike="noStrike" kern="0" cap="none" spc="0" normalizeH="0" baseline="0" noProof="0" dirty="0">
                  <a:ln>
                    <a:noFill/>
                  </a:ln>
                  <a:solidFill>
                    <a:srgbClr val="FFFFFF"/>
                  </a:solidFill>
                  <a:effectLst/>
                  <a:uLnTx/>
                  <a:uFillTx/>
                  <a:latin typeface="+mn-lt"/>
                  <a:ea typeface="+mn-ea"/>
                  <a:cs typeface="+mn-ea"/>
                  <a:sym typeface="+mn-lt"/>
                </a:rPr>
                <a:t>添加文字添加文字添加文字添加文字添加文字添加文字添加文字添加文字</a:t>
              </a: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31" name="矩形 64"/>
            <p:cNvSpPr>
              <a:spLocks noChangeArrowheads="1"/>
            </p:cNvSpPr>
            <p:nvPr/>
          </p:nvSpPr>
          <p:spPr bwMode="auto">
            <a:xfrm>
              <a:off x="12671" y="0"/>
              <a:ext cx="1213313" cy="28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867" b="1" i="0" u="none" strike="noStrike" kern="0" cap="none" spc="0" normalizeH="0" baseline="0" noProof="0" dirty="0">
                  <a:ln>
                    <a:noFill/>
                  </a:ln>
                  <a:solidFill>
                    <a:srgbClr val="FFFFFF"/>
                  </a:solidFill>
                  <a:effectLst/>
                  <a:uLnTx/>
                  <a:uFillTx/>
                  <a:latin typeface="+mn-lt"/>
                  <a:ea typeface="+mn-ea"/>
                  <a:cs typeface="+mn-ea"/>
                  <a:sym typeface="+mn-lt"/>
                </a:rPr>
                <a:t>添加你的标题</a:t>
              </a:r>
            </a:p>
          </p:txBody>
        </p:sp>
      </p:grpSp>
      <p:grpSp>
        <p:nvGrpSpPr>
          <p:cNvPr id="32" name="组合 65"/>
          <p:cNvGrpSpPr>
            <a:grpSpLocks/>
          </p:cNvGrpSpPr>
          <p:nvPr/>
        </p:nvGrpSpPr>
        <p:grpSpPr bwMode="auto">
          <a:xfrm>
            <a:off x="8001001" y="4629151"/>
            <a:ext cx="3856567" cy="1124219"/>
            <a:chOff x="0" y="0"/>
            <a:chExt cx="2892425" cy="842581"/>
          </a:xfrm>
        </p:grpSpPr>
        <p:sp>
          <p:nvSpPr>
            <p:cNvPr id="33" name="TextBox 19"/>
            <p:cNvSpPr>
              <a:spLocks noChangeArrowheads="1"/>
            </p:cNvSpPr>
            <p:nvPr/>
          </p:nvSpPr>
          <p:spPr bwMode="auto">
            <a:xfrm>
              <a:off x="0" y="312178"/>
              <a:ext cx="2892425" cy="530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333" b="0" i="0" u="none" strike="noStrike" kern="0" cap="none" spc="0" normalizeH="0" baseline="0" noProof="0" dirty="0">
                  <a:ln>
                    <a:noFill/>
                  </a:ln>
                  <a:solidFill>
                    <a:srgbClr val="FFFFFF"/>
                  </a:solidFill>
                  <a:effectLst/>
                  <a:uLnTx/>
                  <a:uFillTx/>
                  <a:latin typeface="+mn-lt"/>
                  <a:ea typeface="+mn-ea"/>
                  <a:cs typeface="+mn-ea"/>
                  <a:sym typeface="+mn-lt"/>
                </a:rPr>
                <a:t>添加文字添加文字添加文字添加文字添加文字添加文字添加文字添加文字</a:t>
              </a: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34" name="矩形 67"/>
            <p:cNvSpPr>
              <a:spLocks noChangeArrowheads="1"/>
            </p:cNvSpPr>
            <p:nvPr/>
          </p:nvSpPr>
          <p:spPr bwMode="auto">
            <a:xfrm>
              <a:off x="12671" y="0"/>
              <a:ext cx="1213313" cy="28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867" b="1" i="0" u="none" strike="noStrike" kern="0" cap="none" spc="0" normalizeH="0" baseline="0" noProof="0" dirty="0">
                  <a:ln>
                    <a:noFill/>
                  </a:ln>
                  <a:solidFill>
                    <a:srgbClr val="FFFFFF"/>
                  </a:solidFill>
                  <a:effectLst/>
                  <a:uLnTx/>
                  <a:uFillTx/>
                  <a:latin typeface="+mn-lt"/>
                  <a:ea typeface="+mn-ea"/>
                  <a:cs typeface="+mn-ea"/>
                  <a:sym typeface="+mn-lt"/>
                </a:rPr>
                <a:t>添加你的标题</a:t>
              </a:r>
            </a:p>
          </p:txBody>
        </p:sp>
      </p:grpSp>
      <p:grpSp>
        <p:nvGrpSpPr>
          <p:cNvPr id="35" name="组合 68"/>
          <p:cNvGrpSpPr>
            <a:grpSpLocks/>
          </p:cNvGrpSpPr>
          <p:nvPr/>
        </p:nvGrpSpPr>
        <p:grpSpPr bwMode="auto">
          <a:xfrm>
            <a:off x="8714318" y="3183467"/>
            <a:ext cx="3238500" cy="1124216"/>
            <a:chOff x="0" y="0"/>
            <a:chExt cx="2892425" cy="842585"/>
          </a:xfrm>
        </p:grpSpPr>
        <p:sp>
          <p:nvSpPr>
            <p:cNvPr id="36" name="TextBox 19"/>
            <p:cNvSpPr>
              <a:spLocks noChangeArrowheads="1"/>
            </p:cNvSpPr>
            <p:nvPr/>
          </p:nvSpPr>
          <p:spPr bwMode="auto">
            <a:xfrm>
              <a:off x="0" y="312178"/>
              <a:ext cx="2892425" cy="530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333" b="0" i="0" u="none" strike="noStrike" kern="0" cap="none" spc="0" normalizeH="0" baseline="0" noProof="0" dirty="0">
                  <a:ln>
                    <a:noFill/>
                  </a:ln>
                  <a:solidFill>
                    <a:srgbClr val="FFFFFF"/>
                  </a:solidFill>
                  <a:effectLst/>
                  <a:uLnTx/>
                  <a:uFillTx/>
                  <a:latin typeface="+mn-lt"/>
                  <a:ea typeface="+mn-ea"/>
                  <a:cs typeface="+mn-ea"/>
                  <a:sym typeface="+mn-lt"/>
                </a:rPr>
                <a:t>添加文字添加文字添加文字添加文字添加文字添加文字添加文字添加文字</a:t>
              </a: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US" altLang="zh-CN" sz="1333"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37" name="矩形 70"/>
            <p:cNvSpPr>
              <a:spLocks noChangeArrowheads="1"/>
            </p:cNvSpPr>
            <p:nvPr/>
          </p:nvSpPr>
          <p:spPr bwMode="auto">
            <a:xfrm>
              <a:off x="12671" y="0"/>
              <a:ext cx="1444874" cy="2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867" b="1" i="0" u="none" strike="noStrike" kern="0" cap="none" spc="0" normalizeH="0" baseline="0" noProof="0" dirty="0">
                  <a:ln>
                    <a:noFill/>
                  </a:ln>
                  <a:solidFill>
                    <a:srgbClr val="FFFFFF"/>
                  </a:solidFill>
                  <a:effectLst/>
                  <a:uLnTx/>
                  <a:uFillTx/>
                  <a:latin typeface="+mn-lt"/>
                  <a:ea typeface="+mn-ea"/>
                  <a:cs typeface="+mn-ea"/>
                  <a:sym typeface="+mn-lt"/>
                </a:rPr>
                <a:t>添加你的标题</a:t>
              </a:r>
            </a:p>
          </p:txBody>
        </p:sp>
      </p:grpSp>
      <p:pic>
        <p:nvPicPr>
          <p:cNvPr id="3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3534" y="1754718"/>
            <a:ext cx="1530351"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71167" y="1648885"/>
            <a:ext cx="897467" cy="120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2285" y="4337051"/>
            <a:ext cx="11811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51300" y="3206751"/>
            <a:ext cx="1195917" cy="996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78651" y="3028951"/>
            <a:ext cx="1356783" cy="1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03434" y="4650317"/>
            <a:ext cx="1598084" cy="810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691077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0-#ppt_w/2"/>
                                          </p:val>
                                        </p:tav>
                                        <p:tav tm="100000">
                                          <p:val>
                                            <p:strVal val="#ppt_x"/>
                                          </p:val>
                                        </p:tav>
                                      </p:tavLst>
                                    </p:anim>
                                    <p:anim calcmode="lin" valueType="num">
                                      <p:cBhvr additive="base">
                                        <p:cTn id="12" dur="500" fill="hold"/>
                                        <p:tgtEl>
                                          <p:spTgt spid="20"/>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additive="base">
                                        <p:cTn id="15" dur="500" fill="hold"/>
                                        <p:tgtEl>
                                          <p:spTgt spid="38"/>
                                        </p:tgtEl>
                                        <p:attrNameLst>
                                          <p:attrName>ppt_x</p:attrName>
                                        </p:attrNameLst>
                                      </p:cBhvr>
                                      <p:tavLst>
                                        <p:tav tm="0">
                                          <p:val>
                                            <p:strVal val="0-#ppt_w/2"/>
                                          </p:val>
                                        </p:tav>
                                        <p:tav tm="100000">
                                          <p:val>
                                            <p:strVal val="#ppt_x"/>
                                          </p:val>
                                        </p:tav>
                                      </p:tavLst>
                                    </p:anim>
                                    <p:anim calcmode="lin" valueType="num">
                                      <p:cBhvr additive="base">
                                        <p:cTn id="16"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0-#ppt_w/2"/>
                                          </p:val>
                                        </p:tav>
                                        <p:tav tm="100000">
                                          <p:val>
                                            <p:strVal val="#ppt_x"/>
                                          </p:val>
                                        </p:tav>
                                      </p:tavLst>
                                    </p:anim>
                                    <p:anim calcmode="lin" valueType="num">
                                      <p:cBhvr additive="base">
                                        <p:cTn id="22" dur="500" fill="hold"/>
                                        <p:tgtEl>
                                          <p:spTgt spid="23"/>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additive="base">
                                        <p:cTn id="25" dur="500" fill="hold"/>
                                        <p:tgtEl>
                                          <p:spTgt spid="41"/>
                                        </p:tgtEl>
                                        <p:attrNameLst>
                                          <p:attrName>ppt_x</p:attrName>
                                        </p:attrNameLst>
                                      </p:cBhvr>
                                      <p:tavLst>
                                        <p:tav tm="0">
                                          <p:val>
                                            <p:strVal val="0-#ppt_w/2"/>
                                          </p:val>
                                        </p:tav>
                                        <p:tav tm="100000">
                                          <p:val>
                                            <p:strVal val="#ppt_x"/>
                                          </p:val>
                                        </p:tav>
                                      </p:tavLst>
                                    </p:anim>
                                    <p:anim calcmode="lin" valueType="num">
                                      <p:cBhvr additive="base">
                                        <p:cTn id="26" dur="500" fill="hold"/>
                                        <p:tgtEl>
                                          <p:spTgt spid="41"/>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0-#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0-#ppt_w/2"/>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12"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0-#ppt_w/2"/>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40"/>
                                        </p:tgtEl>
                                        <p:attrNameLst>
                                          <p:attrName>style.visibility</p:attrName>
                                        </p:attrNameLst>
                                      </p:cBhvr>
                                      <p:to>
                                        <p:strVal val="visible"/>
                                      </p:to>
                                    </p:set>
                                    <p:anim calcmode="lin" valueType="num">
                                      <p:cBhvr additive="base">
                                        <p:cTn id="43" dur="500" fill="hold"/>
                                        <p:tgtEl>
                                          <p:spTgt spid="40"/>
                                        </p:tgtEl>
                                        <p:attrNameLst>
                                          <p:attrName>ppt_x</p:attrName>
                                        </p:attrNameLst>
                                      </p:cBhvr>
                                      <p:tavLst>
                                        <p:tav tm="0">
                                          <p:val>
                                            <p:strVal val="0-#ppt_w/2"/>
                                          </p:val>
                                        </p:tav>
                                        <p:tav tm="100000">
                                          <p:val>
                                            <p:strVal val="#ppt_x"/>
                                          </p:val>
                                        </p:tav>
                                      </p:tavLst>
                                    </p:anim>
                                    <p:anim calcmode="lin" valueType="num">
                                      <p:cBhvr additive="base">
                                        <p:cTn id="4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1+#ppt_w/2"/>
                                          </p:val>
                                        </p:tav>
                                        <p:tav tm="100000">
                                          <p:val>
                                            <p:strVal val="#ppt_x"/>
                                          </p:val>
                                        </p:tav>
                                      </p:tavLst>
                                    </p:anim>
                                    <p:anim calcmode="lin" valueType="num">
                                      <p:cBhvr additive="base">
                                        <p:cTn id="50" dur="500" fill="hold"/>
                                        <p:tgtEl>
                                          <p:spTgt spid="19"/>
                                        </p:tgtEl>
                                        <p:attrNameLst>
                                          <p:attrName>ppt_y</p:attrName>
                                        </p:attrNameLst>
                                      </p:cBhvr>
                                      <p:tavLst>
                                        <p:tav tm="0">
                                          <p:val>
                                            <p:strVal val="0-#ppt_h/2"/>
                                          </p:val>
                                        </p:tav>
                                        <p:tav tm="100000">
                                          <p:val>
                                            <p:strVal val="#ppt_y"/>
                                          </p:val>
                                        </p:tav>
                                      </p:tavLst>
                                    </p:anim>
                                  </p:childTnLst>
                                </p:cTn>
                              </p:par>
                              <p:par>
                                <p:cTn id="51" presetID="2" presetClass="entr" presetSubtype="3"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500" fill="hold"/>
                                        <p:tgtEl>
                                          <p:spTgt spid="29"/>
                                        </p:tgtEl>
                                        <p:attrNameLst>
                                          <p:attrName>ppt_x</p:attrName>
                                        </p:attrNameLst>
                                      </p:cBhvr>
                                      <p:tavLst>
                                        <p:tav tm="0">
                                          <p:val>
                                            <p:strVal val="1+#ppt_w/2"/>
                                          </p:val>
                                        </p:tav>
                                        <p:tav tm="100000">
                                          <p:val>
                                            <p:strVal val="#ppt_x"/>
                                          </p:val>
                                        </p:tav>
                                      </p:tavLst>
                                    </p:anim>
                                    <p:anim calcmode="lin" valueType="num">
                                      <p:cBhvr additive="base">
                                        <p:cTn id="54" dur="500" fill="hold"/>
                                        <p:tgtEl>
                                          <p:spTgt spid="29"/>
                                        </p:tgtEl>
                                        <p:attrNameLst>
                                          <p:attrName>ppt_y</p:attrName>
                                        </p:attrNameLst>
                                      </p:cBhvr>
                                      <p:tavLst>
                                        <p:tav tm="0">
                                          <p:val>
                                            <p:strVal val="0-#ppt_h/2"/>
                                          </p:val>
                                        </p:tav>
                                        <p:tav tm="100000">
                                          <p:val>
                                            <p:strVal val="#ppt_y"/>
                                          </p:val>
                                        </p:tav>
                                      </p:tavLst>
                                    </p:anim>
                                  </p:childTnLst>
                                </p:cTn>
                              </p:par>
                              <p:par>
                                <p:cTn id="55" presetID="2" presetClass="entr" presetSubtype="3" fill="hold"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additive="base">
                                        <p:cTn id="57" dur="500" fill="hold"/>
                                        <p:tgtEl>
                                          <p:spTgt spid="39"/>
                                        </p:tgtEl>
                                        <p:attrNameLst>
                                          <p:attrName>ppt_x</p:attrName>
                                        </p:attrNameLst>
                                      </p:cBhvr>
                                      <p:tavLst>
                                        <p:tav tm="0">
                                          <p:val>
                                            <p:strVal val="1+#ppt_w/2"/>
                                          </p:val>
                                        </p:tav>
                                        <p:tav tm="100000">
                                          <p:val>
                                            <p:strVal val="#ppt_x"/>
                                          </p:val>
                                        </p:tav>
                                      </p:tavLst>
                                    </p:anim>
                                    <p:anim calcmode="lin" valueType="num">
                                      <p:cBhvr additive="base">
                                        <p:cTn id="58"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1+#ppt_w/2"/>
                                          </p:val>
                                        </p:tav>
                                        <p:tav tm="100000">
                                          <p:val>
                                            <p:strVal val="#ppt_x"/>
                                          </p:val>
                                        </p:tav>
                                      </p:tavLst>
                                    </p:anim>
                                    <p:anim calcmode="lin" valueType="num">
                                      <p:cBhvr additive="base">
                                        <p:cTn id="64" dur="500" fill="hold"/>
                                        <p:tgtEl>
                                          <p:spTgt spid="18"/>
                                        </p:tgtEl>
                                        <p:attrNameLst>
                                          <p:attrName>ppt_y</p:attrName>
                                        </p:attrNameLst>
                                      </p:cBhvr>
                                      <p:tavLst>
                                        <p:tav tm="0">
                                          <p:val>
                                            <p:strVal val="#ppt_y"/>
                                          </p:val>
                                        </p:tav>
                                        <p:tav tm="100000">
                                          <p:val>
                                            <p:strVal val="#ppt_y"/>
                                          </p:val>
                                        </p:tav>
                                      </p:tavLst>
                                    </p:anim>
                                  </p:childTnLst>
                                </p:cTn>
                              </p:par>
                              <p:par>
                                <p:cTn id="65" presetID="2" presetClass="entr" presetSubtype="2" fill="hold"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500" fill="hold"/>
                                        <p:tgtEl>
                                          <p:spTgt spid="35"/>
                                        </p:tgtEl>
                                        <p:attrNameLst>
                                          <p:attrName>ppt_x</p:attrName>
                                        </p:attrNameLst>
                                      </p:cBhvr>
                                      <p:tavLst>
                                        <p:tav tm="0">
                                          <p:val>
                                            <p:strVal val="1+#ppt_w/2"/>
                                          </p:val>
                                        </p:tav>
                                        <p:tav tm="100000">
                                          <p:val>
                                            <p:strVal val="#ppt_x"/>
                                          </p:val>
                                        </p:tav>
                                      </p:tavLst>
                                    </p:anim>
                                    <p:anim calcmode="lin" valueType="num">
                                      <p:cBhvr additive="base">
                                        <p:cTn id="68" dur="500" fill="hold"/>
                                        <p:tgtEl>
                                          <p:spTgt spid="35"/>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additive="base">
                                        <p:cTn id="71" dur="500" fill="hold"/>
                                        <p:tgtEl>
                                          <p:spTgt spid="42"/>
                                        </p:tgtEl>
                                        <p:attrNameLst>
                                          <p:attrName>ppt_x</p:attrName>
                                        </p:attrNameLst>
                                      </p:cBhvr>
                                      <p:tavLst>
                                        <p:tav tm="0">
                                          <p:val>
                                            <p:strVal val="1+#ppt_w/2"/>
                                          </p:val>
                                        </p:tav>
                                        <p:tav tm="100000">
                                          <p:val>
                                            <p:strVal val="#ppt_x"/>
                                          </p:val>
                                        </p:tav>
                                      </p:tavLst>
                                    </p:anim>
                                    <p:anim calcmode="lin" valueType="num">
                                      <p:cBhvr additive="base">
                                        <p:cTn id="72"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6"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500" fill="hold"/>
                                        <p:tgtEl>
                                          <p:spTgt spid="17"/>
                                        </p:tgtEl>
                                        <p:attrNameLst>
                                          <p:attrName>ppt_x</p:attrName>
                                        </p:attrNameLst>
                                      </p:cBhvr>
                                      <p:tavLst>
                                        <p:tav tm="0">
                                          <p:val>
                                            <p:strVal val="1+#ppt_w/2"/>
                                          </p:val>
                                        </p:tav>
                                        <p:tav tm="100000">
                                          <p:val>
                                            <p:strVal val="#ppt_x"/>
                                          </p:val>
                                        </p:tav>
                                      </p:tavLst>
                                    </p:anim>
                                    <p:anim calcmode="lin" valueType="num">
                                      <p:cBhvr additive="base">
                                        <p:cTn id="78" dur="500" fill="hold"/>
                                        <p:tgtEl>
                                          <p:spTgt spid="17"/>
                                        </p:tgtEl>
                                        <p:attrNameLst>
                                          <p:attrName>ppt_y</p:attrName>
                                        </p:attrNameLst>
                                      </p:cBhvr>
                                      <p:tavLst>
                                        <p:tav tm="0">
                                          <p:val>
                                            <p:strVal val="1+#ppt_h/2"/>
                                          </p:val>
                                        </p:tav>
                                        <p:tav tm="100000">
                                          <p:val>
                                            <p:strVal val="#ppt_y"/>
                                          </p:val>
                                        </p:tav>
                                      </p:tavLst>
                                    </p:anim>
                                  </p:childTnLst>
                                </p:cTn>
                              </p:par>
                              <p:par>
                                <p:cTn id="79" presetID="2" presetClass="entr" presetSubtype="6" fill="hold" nodeType="with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additive="base">
                                        <p:cTn id="81" dur="500" fill="hold"/>
                                        <p:tgtEl>
                                          <p:spTgt spid="32"/>
                                        </p:tgtEl>
                                        <p:attrNameLst>
                                          <p:attrName>ppt_x</p:attrName>
                                        </p:attrNameLst>
                                      </p:cBhvr>
                                      <p:tavLst>
                                        <p:tav tm="0">
                                          <p:val>
                                            <p:strVal val="1+#ppt_w/2"/>
                                          </p:val>
                                        </p:tav>
                                        <p:tav tm="100000">
                                          <p:val>
                                            <p:strVal val="#ppt_x"/>
                                          </p:val>
                                        </p:tav>
                                      </p:tavLst>
                                    </p:anim>
                                    <p:anim calcmode="lin" valueType="num">
                                      <p:cBhvr additive="base">
                                        <p:cTn id="82" dur="500" fill="hold"/>
                                        <p:tgtEl>
                                          <p:spTgt spid="32"/>
                                        </p:tgtEl>
                                        <p:attrNameLst>
                                          <p:attrName>ppt_y</p:attrName>
                                        </p:attrNameLst>
                                      </p:cBhvr>
                                      <p:tavLst>
                                        <p:tav tm="0">
                                          <p:val>
                                            <p:strVal val="1+#ppt_h/2"/>
                                          </p:val>
                                        </p:tav>
                                        <p:tav tm="100000">
                                          <p:val>
                                            <p:strVal val="#ppt_y"/>
                                          </p:val>
                                        </p:tav>
                                      </p:tavLst>
                                    </p:anim>
                                  </p:childTnLst>
                                </p:cTn>
                              </p:par>
                              <p:par>
                                <p:cTn id="83" presetID="2" presetClass="entr" presetSubtype="6" fill="hold" nodeType="withEffect">
                                  <p:stCondLst>
                                    <p:cond delay="0"/>
                                  </p:stCondLst>
                                  <p:childTnLst>
                                    <p:set>
                                      <p:cBhvr>
                                        <p:cTn id="84" dur="1" fill="hold">
                                          <p:stCondLst>
                                            <p:cond delay="0"/>
                                          </p:stCondLst>
                                        </p:cTn>
                                        <p:tgtEl>
                                          <p:spTgt spid="43"/>
                                        </p:tgtEl>
                                        <p:attrNameLst>
                                          <p:attrName>style.visibility</p:attrName>
                                        </p:attrNameLst>
                                      </p:cBhvr>
                                      <p:to>
                                        <p:strVal val="visible"/>
                                      </p:to>
                                    </p:set>
                                    <p:anim calcmode="lin" valueType="num">
                                      <p:cBhvr additive="base">
                                        <p:cTn id="85" dur="500" fill="hold"/>
                                        <p:tgtEl>
                                          <p:spTgt spid="43"/>
                                        </p:tgtEl>
                                        <p:attrNameLst>
                                          <p:attrName>ppt_x</p:attrName>
                                        </p:attrNameLst>
                                      </p:cBhvr>
                                      <p:tavLst>
                                        <p:tav tm="0">
                                          <p:val>
                                            <p:strVal val="1+#ppt_w/2"/>
                                          </p:val>
                                        </p:tav>
                                        <p:tav tm="100000">
                                          <p:val>
                                            <p:strVal val="#ppt_x"/>
                                          </p:val>
                                        </p:tav>
                                      </p:tavLst>
                                    </p:anim>
                                    <p:anim calcmode="lin" valueType="num">
                                      <p:cBhvr additive="base">
                                        <p:cTn id="86"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3160" y="274847"/>
            <a:ext cx="1146681" cy="1166998"/>
            <a:chOff x="3705491" y="1288620"/>
            <a:chExt cx="4403046" cy="4481061"/>
          </a:xfrm>
        </p:grpSpPr>
        <p:grpSp>
          <p:nvGrpSpPr>
            <p:cNvPr id="3" name="组合 2"/>
            <p:cNvGrpSpPr/>
            <p:nvPr/>
          </p:nvGrpSpPr>
          <p:grpSpPr>
            <a:xfrm>
              <a:off x="3705491" y="1288620"/>
              <a:ext cx="4403046" cy="4481061"/>
              <a:chOff x="5481310" y="266056"/>
              <a:chExt cx="1557412" cy="1585007"/>
            </a:xfrm>
          </p:grpSpPr>
          <p:grpSp>
            <p:nvGrpSpPr>
              <p:cNvPr id="5" name="组合 4"/>
              <p:cNvGrpSpPr/>
              <p:nvPr/>
            </p:nvGrpSpPr>
            <p:grpSpPr>
              <a:xfrm>
                <a:off x="5481310" y="266056"/>
                <a:ext cx="1557412" cy="1585007"/>
                <a:chOff x="2497520" y="219311"/>
                <a:chExt cx="4045348" cy="4045348"/>
              </a:xfrm>
            </p:grpSpPr>
            <p:sp>
              <p:nvSpPr>
                <p:cNvPr id="10" name="椭圆 9"/>
                <p:cNvSpPr/>
                <p:nvPr/>
              </p:nvSpPr>
              <p:spPr>
                <a:xfrm>
                  <a:off x="3169534" y="983865"/>
                  <a:ext cx="2540416" cy="2540415"/>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椭圆 10"/>
                <p:cNvSpPr/>
                <p:nvPr/>
              </p:nvSpPr>
              <p:spPr>
                <a:xfrm rot="19835777">
                  <a:off x="2497520" y="1428867"/>
                  <a:ext cx="4045348" cy="1314450"/>
                </a:xfrm>
                <a:prstGeom prst="ellipse">
                  <a:avLst/>
                </a:prstGeom>
                <a:noFill/>
                <a:ln>
                  <a:solidFill>
                    <a:srgbClr val="EC4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椭圆 11"/>
                <p:cNvSpPr/>
                <p:nvPr/>
              </p:nvSpPr>
              <p:spPr>
                <a:xfrm rot="18406389">
                  <a:off x="2465244" y="1584760"/>
                  <a:ext cx="4045348" cy="1314450"/>
                </a:xfrm>
                <a:prstGeom prst="ellipse">
                  <a:avLst/>
                </a:prstGeom>
                <a:noFill/>
                <a:ln>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6" name="椭圆 5"/>
              <p:cNvSpPr/>
              <p:nvPr/>
            </p:nvSpPr>
            <p:spPr>
              <a:xfrm>
                <a:off x="5691977" y="1558796"/>
                <a:ext cx="172310" cy="17535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椭圆 6"/>
              <p:cNvSpPr/>
              <p:nvPr/>
            </p:nvSpPr>
            <p:spPr>
              <a:xfrm>
                <a:off x="6655367" y="369917"/>
                <a:ext cx="112756" cy="114752"/>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椭圆 7"/>
              <p:cNvSpPr/>
              <p:nvPr/>
            </p:nvSpPr>
            <p:spPr>
              <a:xfrm>
                <a:off x="5603598" y="115433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椭圆 8"/>
              <p:cNvSpPr/>
              <p:nvPr/>
            </p:nvSpPr>
            <p:spPr>
              <a:xfrm>
                <a:off x="6783673" y="798077"/>
                <a:ext cx="109926" cy="111871"/>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4" name="矩形 3"/>
            <p:cNvSpPr/>
            <p:nvPr/>
          </p:nvSpPr>
          <p:spPr>
            <a:xfrm>
              <a:off x="5267556" y="1921604"/>
              <a:ext cx="923753" cy="3072696"/>
            </a:xfrm>
            <a:prstGeom prst="rect">
              <a:avLst/>
            </a:prstGeom>
          </p:spPr>
          <p:txBody>
            <a:bodyPr wrap="square">
              <a:spAutoFit/>
            </a:bodyPr>
            <a:lstStyle/>
            <a:p>
              <a:pPr algn="ctr"/>
              <a:r>
                <a:rPr lang="en-US" altLang="zh-CN" sz="4600" dirty="0">
                  <a:solidFill>
                    <a:srgbClr val="292542"/>
                  </a:solidFill>
                  <a:cs typeface="+mn-ea"/>
                  <a:sym typeface="+mn-lt"/>
                </a:rPr>
                <a:t>2</a:t>
              </a:r>
              <a:endParaRPr lang="zh-CN" altLang="en-US" sz="4600" dirty="0">
                <a:solidFill>
                  <a:srgbClr val="292542"/>
                </a:solidFill>
                <a:cs typeface="+mn-ea"/>
                <a:sym typeface="+mn-lt"/>
              </a:endParaRPr>
            </a:p>
          </p:txBody>
        </p:sp>
      </p:grpSp>
      <p:sp>
        <p:nvSpPr>
          <p:cNvPr id="13" name="文本框 12"/>
          <p:cNvSpPr txBox="1"/>
          <p:nvPr/>
        </p:nvSpPr>
        <p:spPr>
          <a:xfrm>
            <a:off x="1409841" y="323224"/>
            <a:ext cx="4671491" cy="1569660"/>
          </a:xfrm>
          <a:prstGeom prst="rect">
            <a:avLst/>
          </a:prstGeom>
          <a:noFill/>
        </p:spPr>
        <p:txBody>
          <a:bodyPr wrap="square" rtlCol="0">
            <a:spAutoFit/>
          </a:bodyPr>
          <a:lstStyle>
            <a:defPPr>
              <a:defRPr lang="zh-CN"/>
            </a:defPPr>
            <a:lvl1pPr>
              <a:defRPr sz="2400" b="1">
                <a:solidFill>
                  <a:srgbClr val="13A984"/>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grpSp>
        <p:nvGrpSpPr>
          <p:cNvPr id="14" name="组合 4"/>
          <p:cNvGrpSpPr>
            <a:grpSpLocks/>
          </p:cNvGrpSpPr>
          <p:nvPr/>
        </p:nvGrpSpPr>
        <p:grpSpPr bwMode="auto">
          <a:xfrm>
            <a:off x="4040717" y="933451"/>
            <a:ext cx="3937000" cy="1727200"/>
            <a:chOff x="0" y="0"/>
            <a:chExt cx="3168352" cy="1296144"/>
          </a:xfrm>
          <a:solidFill>
            <a:srgbClr val="FFC000"/>
          </a:solidFill>
        </p:grpSpPr>
        <p:sp>
          <p:nvSpPr>
            <p:cNvPr id="15" name="圆角矩形 1"/>
            <p:cNvSpPr>
              <a:spLocks noChangeArrowheads="1"/>
            </p:cNvSpPr>
            <p:nvPr/>
          </p:nvSpPr>
          <p:spPr bwMode="auto">
            <a:xfrm>
              <a:off x="0" y="0"/>
              <a:ext cx="3168352" cy="1296144"/>
            </a:xfrm>
            <a:prstGeom prst="roundRect">
              <a:avLst>
                <a:gd name="adj" fmla="val 16667"/>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16" name="圆角矩形 2"/>
            <p:cNvSpPr>
              <a:spLocks noChangeArrowheads="1"/>
            </p:cNvSpPr>
            <p:nvPr/>
          </p:nvSpPr>
          <p:spPr bwMode="auto">
            <a:xfrm>
              <a:off x="144016" y="129710"/>
              <a:ext cx="2880320" cy="374346"/>
            </a:xfrm>
            <a:prstGeom prst="roundRect">
              <a:avLst>
                <a:gd name="adj" fmla="val 16667"/>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2133" b="1" i="0" u="none" strike="noStrike" kern="0" cap="none" spc="0" normalizeH="0" baseline="0" noProof="0" dirty="0">
                  <a:ln>
                    <a:noFill/>
                  </a:ln>
                  <a:solidFill>
                    <a:srgbClr val="4A3F69"/>
                  </a:solidFill>
                  <a:effectLst/>
                  <a:uLnTx/>
                  <a:uFillTx/>
                  <a:latin typeface="+mn-lt"/>
                  <a:ea typeface="+mn-ea"/>
                  <a:cs typeface="+mn-ea"/>
                  <a:sym typeface="+mn-lt"/>
                </a:rPr>
                <a:t>添加你的标题</a:t>
              </a:r>
            </a:p>
          </p:txBody>
        </p:sp>
      </p:grpSp>
      <p:grpSp>
        <p:nvGrpSpPr>
          <p:cNvPr id="17" name="组合 17"/>
          <p:cNvGrpSpPr>
            <a:grpSpLocks/>
          </p:cNvGrpSpPr>
          <p:nvPr/>
        </p:nvGrpSpPr>
        <p:grpSpPr bwMode="auto">
          <a:xfrm>
            <a:off x="4040717" y="4580467"/>
            <a:ext cx="3937000" cy="1729317"/>
            <a:chOff x="0" y="0"/>
            <a:chExt cx="3168352" cy="1296144"/>
          </a:xfrm>
          <a:solidFill>
            <a:srgbClr val="E44D44"/>
          </a:solidFill>
        </p:grpSpPr>
        <p:sp>
          <p:nvSpPr>
            <p:cNvPr id="18" name="圆角矩形 18"/>
            <p:cNvSpPr>
              <a:spLocks noChangeArrowheads="1"/>
            </p:cNvSpPr>
            <p:nvPr/>
          </p:nvSpPr>
          <p:spPr bwMode="auto">
            <a:xfrm>
              <a:off x="0" y="0"/>
              <a:ext cx="3168352" cy="1296144"/>
            </a:xfrm>
            <a:prstGeom prst="roundRect">
              <a:avLst>
                <a:gd name="adj" fmla="val 16667"/>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19" name="圆角矩形 19"/>
            <p:cNvSpPr>
              <a:spLocks noChangeArrowheads="1"/>
            </p:cNvSpPr>
            <p:nvPr/>
          </p:nvSpPr>
          <p:spPr bwMode="auto">
            <a:xfrm>
              <a:off x="144016" y="129710"/>
              <a:ext cx="2880320" cy="374346"/>
            </a:xfrm>
            <a:prstGeom prst="roundRect">
              <a:avLst>
                <a:gd name="adj" fmla="val 16667"/>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2133" b="1" i="0" u="none" strike="noStrike" kern="0" cap="none" spc="0" normalizeH="0" baseline="0" noProof="0" dirty="0">
                  <a:ln>
                    <a:noFill/>
                  </a:ln>
                  <a:solidFill>
                    <a:srgbClr val="4A3F69"/>
                  </a:solidFill>
                  <a:effectLst/>
                  <a:uLnTx/>
                  <a:uFillTx/>
                  <a:latin typeface="+mn-lt"/>
                  <a:ea typeface="+mn-ea"/>
                  <a:cs typeface="+mn-ea"/>
                  <a:sym typeface="+mn-lt"/>
                </a:rPr>
                <a:t>添加你的标题</a:t>
              </a:r>
            </a:p>
          </p:txBody>
        </p:sp>
      </p:grpSp>
      <p:grpSp>
        <p:nvGrpSpPr>
          <p:cNvPr id="20" name="组合 21"/>
          <p:cNvGrpSpPr>
            <a:grpSpLocks/>
          </p:cNvGrpSpPr>
          <p:nvPr/>
        </p:nvGrpSpPr>
        <p:grpSpPr bwMode="auto">
          <a:xfrm>
            <a:off x="7592484" y="2755900"/>
            <a:ext cx="3937000" cy="1729317"/>
            <a:chOff x="0" y="0"/>
            <a:chExt cx="3168352" cy="1296144"/>
          </a:xfrm>
          <a:solidFill>
            <a:srgbClr val="13A984"/>
          </a:solidFill>
        </p:grpSpPr>
        <p:sp>
          <p:nvSpPr>
            <p:cNvPr id="21" name="圆角矩形 22"/>
            <p:cNvSpPr>
              <a:spLocks noChangeArrowheads="1"/>
            </p:cNvSpPr>
            <p:nvPr/>
          </p:nvSpPr>
          <p:spPr bwMode="auto">
            <a:xfrm>
              <a:off x="0" y="0"/>
              <a:ext cx="3168352" cy="1296144"/>
            </a:xfrm>
            <a:prstGeom prst="roundRect">
              <a:avLst>
                <a:gd name="adj" fmla="val 16667"/>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22" name="圆角矩形 23"/>
            <p:cNvSpPr>
              <a:spLocks noChangeArrowheads="1"/>
            </p:cNvSpPr>
            <p:nvPr/>
          </p:nvSpPr>
          <p:spPr bwMode="auto">
            <a:xfrm>
              <a:off x="112417" y="129710"/>
              <a:ext cx="2880320" cy="374346"/>
            </a:xfrm>
            <a:prstGeom prst="roundRect">
              <a:avLst>
                <a:gd name="adj" fmla="val 16667"/>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2133" b="1" i="0" u="none" strike="noStrike" kern="0" cap="none" spc="0" normalizeH="0" baseline="0" noProof="0" dirty="0">
                  <a:ln>
                    <a:noFill/>
                  </a:ln>
                  <a:solidFill>
                    <a:srgbClr val="4A3F69"/>
                  </a:solidFill>
                  <a:effectLst/>
                  <a:uLnTx/>
                  <a:uFillTx/>
                  <a:latin typeface="+mn-lt"/>
                  <a:ea typeface="+mn-ea"/>
                  <a:cs typeface="+mn-ea"/>
                  <a:sym typeface="+mn-lt"/>
                </a:rPr>
                <a:t>添加你的标题</a:t>
              </a:r>
            </a:p>
          </p:txBody>
        </p:sp>
      </p:grpSp>
      <p:grpSp>
        <p:nvGrpSpPr>
          <p:cNvPr id="23" name="组合 25"/>
          <p:cNvGrpSpPr>
            <a:grpSpLocks/>
          </p:cNvGrpSpPr>
          <p:nvPr/>
        </p:nvGrpSpPr>
        <p:grpSpPr bwMode="auto">
          <a:xfrm>
            <a:off x="584200" y="2755900"/>
            <a:ext cx="3937000" cy="1729317"/>
            <a:chOff x="0" y="0"/>
            <a:chExt cx="3168352" cy="1296144"/>
          </a:xfrm>
          <a:solidFill>
            <a:srgbClr val="13A984"/>
          </a:solidFill>
        </p:grpSpPr>
        <p:sp>
          <p:nvSpPr>
            <p:cNvPr id="24" name="圆角矩形 26"/>
            <p:cNvSpPr>
              <a:spLocks noChangeArrowheads="1"/>
            </p:cNvSpPr>
            <p:nvPr/>
          </p:nvSpPr>
          <p:spPr bwMode="auto">
            <a:xfrm>
              <a:off x="0" y="0"/>
              <a:ext cx="3168352" cy="1296144"/>
            </a:xfrm>
            <a:prstGeom prst="roundRect">
              <a:avLst>
                <a:gd name="adj" fmla="val 16667"/>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25" name="圆角矩形 27"/>
            <p:cNvSpPr>
              <a:spLocks noChangeArrowheads="1"/>
            </p:cNvSpPr>
            <p:nvPr/>
          </p:nvSpPr>
          <p:spPr bwMode="auto">
            <a:xfrm>
              <a:off x="144016" y="129710"/>
              <a:ext cx="2880320" cy="374346"/>
            </a:xfrm>
            <a:prstGeom prst="roundRect">
              <a:avLst>
                <a:gd name="adj" fmla="val 16667"/>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2133" b="1" i="0" u="none" strike="noStrike" kern="0" cap="none" spc="0" normalizeH="0" baseline="0" noProof="0" dirty="0">
                  <a:ln>
                    <a:noFill/>
                  </a:ln>
                  <a:solidFill>
                    <a:srgbClr val="4A3F69"/>
                  </a:solidFill>
                  <a:effectLst/>
                  <a:uLnTx/>
                  <a:uFillTx/>
                  <a:latin typeface="+mn-lt"/>
                  <a:ea typeface="+mn-ea"/>
                  <a:cs typeface="+mn-ea"/>
                  <a:sym typeface="+mn-lt"/>
                </a:rPr>
                <a:t>添加你的标题</a:t>
              </a:r>
            </a:p>
          </p:txBody>
        </p:sp>
      </p:grpSp>
      <p:sp>
        <p:nvSpPr>
          <p:cNvPr id="26" name="环形箭头 32"/>
          <p:cNvSpPr>
            <a:spLocks/>
          </p:cNvSpPr>
          <p:nvPr/>
        </p:nvSpPr>
        <p:spPr bwMode="auto">
          <a:xfrm rot="642403">
            <a:off x="7556500" y="1422401"/>
            <a:ext cx="1845733" cy="1900767"/>
          </a:xfrm>
          <a:custGeom>
            <a:avLst/>
            <a:gdLst>
              <a:gd name="T0" fmla="*/ 525105 w 1384013"/>
              <a:gd name="T1" fmla="*/ 110790 h 1425664"/>
              <a:gd name="T2" fmla="*/ 1275049 w 1384013"/>
              <a:gd name="T3" fmla="*/ 542810 h 1425664"/>
              <a:gd name="T4" fmla="*/ 1357892 w 1384013"/>
              <a:gd name="T5" fmla="*/ 542810 h 1425664"/>
              <a:gd name="T6" fmla="*/ 1211262 w 1384013"/>
              <a:gd name="T7" fmla="*/ 712788 h 1425664"/>
              <a:gd name="T8" fmla="*/ 1011817 w 1384013"/>
              <a:gd name="T9" fmla="*/ 542810 h 1425664"/>
              <a:gd name="T10" fmla="*/ 1093180 w 1384013"/>
              <a:gd name="T11" fmla="*/ 542810 h 1425664"/>
              <a:gd name="T12" fmla="*/ 571368 w 1384013"/>
              <a:gd name="T13" fmla="*/ 277513 h 1425664"/>
              <a:gd name="T14" fmla="*/ 525105 w 1384013"/>
              <a:gd name="T15" fmla="*/ 110790 h 14256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84013" h="1425664">
                <a:moveTo>
                  <a:pt x="524996" y="110797"/>
                </a:moveTo>
                <a:cubicBezTo>
                  <a:pt x="847480" y="15077"/>
                  <a:pt x="1183730" y="208833"/>
                  <a:pt x="1274785" y="542844"/>
                </a:cubicBezTo>
                <a:lnTo>
                  <a:pt x="1357610" y="542844"/>
                </a:lnTo>
                <a:lnTo>
                  <a:pt x="1211011" y="712832"/>
                </a:lnTo>
                <a:lnTo>
                  <a:pt x="1011607" y="542844"/>
                </a:lnTo>
                <a:lnTo>
                  <a:pt x="1092953" y="542844"/>
                </a:lnTo>
                <a:cubicBezTo>
                  <a:pt x="1009741" y="327218"/>
                  <a:pt x="784337" y="212588"/>
                  <a:pt x="571250" y="277530"/>
                </a:cubicBezTo>
                <a:lnTo>
                  <a:pt x="524996" y="1107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000000"/>
              </a:solidFill>
              <a:effectLst/>
              <a:uLnTx/>
              <a:uFillTx/>
              <a:cs typeface="+mn-ea"/>
              <a:sym typeface="+mn-lt"/>
            </a:endParaRPr>
          </a:p>
        </p:txBody>
      </p:sp>
      <p:sp>
        <p:nvSpPr>
          <p:cNvPr id="27" name="环形箭头 33"/>
          <p:cNvSpPr>
            <a:spLocks/>
          </p:cNvSpPr>
          <p:nvPr/>
        </p:nvSpPr>
        <p:spPr bwMode="auto">
          <a:xfrm rot="6164834">
            <a:off x="7469718" y="3810001"/>
            <a:ext cx="1845733" cy="1900767"/>
          </a:xfrm>
          <a:custGeom>
            <a:avLst/>
            <a:gdLst>
              <a:gd name="T0" fmla="*/ 525105 w 1384013"/>
              <a:gd name="T1" fmla="*/ 110790 h 1425664"/>
              <a:gd name="T2" fmla="*/ 1275049 w 1384013"/>
              <a:gd name="T3" fmla="*/ 542810 h 1425664"/>
              <a:gd name="T4" fmla="*/ 1357892 w 1384013"/>
              <a:gd name="T5" fmla="*/ 542810 h 1425664"/>
              <a:gd name="T6" fmla="*/ 1211262 w 1384013"/>
              <a:gd name="T7" fmla="*/ 712788 h 1425664"/>
              <a:gd name="T8" fmla="*/ 1011817 w 1384013"/>
              <a:gd name="T9" fmla="*/ 542810 h 1425664"/>
              <a:gd name="T10" fmla="*/ 1093180 w 1384013"/>
              <a:gd name="T11" fmla="*/ 542810 h 1425664"/>
              <a:gd name="T12" fmla="*/ 571368 w 1384013"/>
              <a:gd name="T13" fmla="*/ 277513 h 1425664"/>
              <a:gd name="T14" fmla="*/ 525105 w 1384013"/>
              <a:gd name="T15" fmla="*/ 110790 h 14256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84013" h="1425664">
                <a:moveTo>
                  <a:pt x="524996" y="110797"/>
                </a:moveTo>
                <a:cubicBezTo>
                  <a:pt x="847480" y="15077"/>
                  <a:pt x="1183730" y="208833"/>
                  <a:pt x="1274785" y="542844"/>
                </a:cubicBezTo>
                <a:lnTo>
                  <a:pt x="1357610" y="542844"/>
                </a:lnTo>
                <a:lnTo>
                  <a:pt x="1211011" y="712832"/>
                </a:lnTo>
                <a:lnTo>
                  <a:pt x="1011607" y="542844"/>
                </a:lnTo>
                <a:lnTo>
                  <a:pt x="1092953" y="542844"/>
                </a:lnTo>
                <a:cubicBezTo>
                  <a:pt x="1009741" y="327218"/>
                  <a:pt x="784337" y="212588"/>
                  <a:pt x="571250" y="277530"/>
                </a:cubicBezTo>
                <a:lnTo>
                  <a:pt x="524996" y="1107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000000"/>
              </a:solidFill>
              <a:effectLst/>
              <a:uLnTx/>
              <a:uFillTx/>
              <a:cs typeface="+mn-ea"/>
              <a:sym typeface="+mn-lt"/>
            </a:endParaRPr>
          </a:p>
        </p:txBody>
      </p:sp>
      <p:sp>
        <p:nvSpPr>
          <p:cNvPr id="28" name="环形箭头 34"/>
          <p:cNvSpPr>
            <a:spLocks/>
          </p:cNvSpPr>
          <p:nvPr/>
        </p:nvSpPr>
        <p:spPr bwMode="auto">
          <a:xfrm rot="11135501">
            <a:off x="2656418" y="3763434"/>
            <a:ext cx="1845733" cy="1900767"/>
          </a:xfrm>
          <a:custGeom>
            <a:avLst/>
            <a:gdLst>
              <a:gd name="T0" fmla="*/ 525105 w 1384013"/>
              <a:gd name="T1" fmla="*/ 110790 h 1425664"/>
              <a:gd name="T2" fmla="*/ 1275049 w 1384013"/>
              <a:gd name="T3" fmla="*/ 542810 h 1425664"/>
              <a:gd name="T4" fmla="*/ 1357892 w 1384013"/>
              <a:gd name="T5" fmla="*/ 542810 h 1425664"/>
              <a:gd name="T6" fmla="*/ 1211262 w 1384013"/>
              <a:gd name="T7" fmla="*/ 712788 h 1425664"/>
              <a:gd name="T8" fmla="*/ 1011817 w 1384013"/>
              <a:gd name="T9" fmla="*/ 542810 h 1425664"/>
              <a:gd name="T10" fmla="*/ 1093180 w 1384013"/>
              <a:gd name="T11" fmla="*/ 542810 h 1425664"/>
              <a:gd name="T12" fmla="*/ 571368 w 1384013"/>
              <a:gd name="T13" fmla="*/ 277513 h 1425664"/>
              <a:gd name="T14" fmla="*/ 525105 w 1384013"/>
              <a:gd name="T15" fmla="*/ 110790 h 14256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84013" h="1425664">
                <a:moveTo>
                  <a:pt x="524996" y="110797"/>
                </a:moveTo>
                <a:cubicBezTo>
                  <a:pt x="847480" y="15077"/>
                  <a:pt x="1183730" y="208833"/>
                  <a:pt x="1274785" y="542844"/>
                </a:cubicBezTo>
                <a:lnTo>
                  <a:pt x="1357610" y="542844"/>
                </a:lnTo>
                <a:lnTo>
                  <a:pt x="1211011" y="712832"/>
                </a:lnTo>
                <a:lnTo>
                  <a:pt x="1011607" y="542844"/>
                </a:lnTo>
                <a:lnTo>
                  <a:pt x="1092953" y="542844"/>
                </a:lnTo>
                <a:cubicBezTo>
                  <a:pt x="1009741" y="327218"/>
                  <a:pt x="784337" y="212588"/>
                  <a:pt x="571250" y="277530"/>
                </a:cubicBezTo>
                <a:lnTo>
                  <a:pt x="524996" y="1107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000000"/>
              </a:solidFill>
              <a:effectLst/>
              <a:uLnTx/>
              <a:uFillTx/>
              <a:cs typeface="+mn-ea"/>
              <a:sym typeface="+mn-lt"/>
            </a:endParaRPr>
          </a:p>
        </p:txBody>
      </p:sp>
      <p:sp>
        <p:nvSpPr>
          <p:cNvPr id="29" name="环形箭头 35"/>
          <p:cNvSpPr>
            <a:spLocks/>
          </p:cNvSpPr>
          <p:nvPr/>
        </p:nvSpPr>
        <p:spPr bwMode="auto">
          <a:xfrm rot="17257401">
            <a:off x="2530476" y="1541991"/>
            <a:ext cx="1845733" cy="1902884"/>
          </a:xfrm>
          <a:custGeom>
            <a:avLst/>
            <a:gdLst>
              <a:gd name="T0" fmla="*/ 525105 w 1384013"/>
              <a:gd name="T1" fmla="*/ 110913 h 1425664"/>
              <a:gd name="T2" fmla="*/ 1275049 w 1384013"/>
              <a:gd name="T3" fmla="*/ 543415 h 1425664"/>
              <a:gd name="T4" fmla="*/ 1357892 w 1384013"/>
              <a:gd name="T5" fmla="*/ 543415 h 1425664"/>
              <a:gd name="T6" fmla="*/ 1211262 w 1384013"/>
              <a:gd name="T7" fmla="*/ 713582 h 1425664"/>
              <a:gd name="T8" fmla="*/ 1011817 w 1384013"/>
              <a:gd name="T9" fmla="*/ 543415 h 1425664"/>
              <a:gd name="T10" fmla="*/ 1093180 w 1384013"/>
              <a:gd name="T11" fmla="*/ 543415 h 1425664"/>
              <a:gd name="T12" fmla="*/ 571368 w 1384013"/>
              <a:gd name="T13" fmla="*/ 277822 h 1425664"/>
              <a:gd name="T14" fmla="*/ 525105 w 1384013"/>
              <a:gd name="T15" fmla="*/ 110913 h 14256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84013" h="1425664">
                <a:moveTo>
                  <a:pt x="524996" y="110797"/>
                </a:moveTo>
                <a:cubicBezTo>
                  <a:pt x="847480" y="15077"/>
                  <a:pt x="1183730" y="208833"/>
                  <a:pt x="1274785" y="542844"/>
                </a:cubicBezTo>
                <a:lnTo>
                  <a:pt x="1357610" y="542844"/>
                </a:lnTo>
                <a:lnTo>
                  <a:pt x="1211011" y="712832"/>
                </a:lnTo>
                <a:lnTo>
                  <a:pt x="1011607" y="542844"/>
                </a:lnTo>
                <a:lnTo>
                  <a:pt x="1092953" y="542844"/>
                </a:lnTo>
                <a:cubicBezTo>
                  <a:pt x="1009741" y="327218"/>
                  <a:pt x="784337" y="212588"/>
                  <a:pt x="571250" y="277530"/>
                </a:cubicBezTo>
                <a:lnTo>
                  <a:pt x="524996" y="1107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000000"/>
              </a:solidFill>
              <a:effectLst/>
              <a:uLnTx/>
              <a:uFillTx/>
              <a:cs typeface="+mn-ea"/>
              <a:sym typeface="+mn-lt"/>
            </a:endParaRPr>
          </a:p>
        </p:txBody>
      </p:sp>
      <p:sp>
        <p:nvSpPr>
          <p:cNvPr id="30" name="矩形 30"/>
          <p:cNvSpPr>
            <a:spLocks noChangeArrowheads="1"/>
          </p:cNvSpPr>
          <p:nvPr/>
        </p:nvSpPr>
        <p:spPr bwMode="auto">
          <a:xfrm>
            <a:off x="734485" y="3517901"/>
            <a:ext cx="3786716" cy="7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467" dirty="0">
                <a:solidFill>
                  <a:srgbClr val="4A3F69"/>
                </a:solidFill>
                <a:latin typeface="+mn-lt"/>
                <a:ea typeface="+mn-ea"/>
                <a:cs typeface="+mn-ea"/>
                <a:sym typeface="+mn-lt"/>
              </a:rPr>
              <a:t>添加文字添加文字添加文字添加文字添加文字添加文字添加文字添加文字</a:t>
            </a:r>
            <a:endParaRPr lang="en-US" altLang="zh-CN" sz="1467" dirty="0">
              <a:solidFill>
                <a:srgbClr val="4A3F69"/>
              </a:solidFill>
              <a:latin typeface="+mn-lt"/>
              <a:ea typeface="+mn-ea"/>
              <a:cs typeface="+mn-ea"/>
              <a:sym typeface="+mn-lt"/>
            </a:endParaRPr>
          </a:p>
          <a:p>
            <a:pPr fontAlgn="base">
              <a:spcBef>
                <a:spcPct val="0"/>
              </a:spcBef>
              <a:spcAft>
                <a:spcPct val="0"/>
              </a:spcAft>
              <a:buFont typeface="Arial" panose="020B0604020202020204" pitchFamily="34" charset="0"/>
              <a:buNone/>
            </a:pPr>
            <a:endParaRPr lang="en-US" altLang="zh-CN" sz="1467" dirty="0">
              <a:solidFill>
                <a:srgbClr val="4A3F69"/>
              </a:solidFill>
              <a:latin typeface="+mn-lt"/>
              <a:ea typeface="+mn-ea"/>
              <a:cs typeface="+mn-ea"/>
              <a:sym typeface="+mn-lt"/>
            </a:endParaRPr>
          </a:p>
        </p:txBody>
      </p:sp>
      <p:grpSp>
        <p:nvGrpSpPr>
          <p:cNvPr id="31" name="组合 11"/>
          <p:cNvGrpSpPr>
            <a:grpSpLocks noChangeAspect="1"/>
          </p:cNvGrpSpPr>
          <p:nvPr/>
        </p:nvGrpSpPr>
        <p:grpSpPr bwMode="auto">
          <a:xfrm>
            <a:off x="582287" y="1347318"/>
            <a:ext cx="1240367" cy="1062567"/>
            <a:chOff x="0" y="0"/>
            <a:chExt cx="2776545" cy="2386826"/>
          </a:xfrm>
        </p:grpSpPr>
        <p:pic>
          <p:nvPicPr>
            <p:cNvPr id="32"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85752"/>
              <a:ext cx="1460494" cy="1963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4" y="0"/>
              <a:ext cx="2205041" cy="2386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4" name="图片 3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12867" y="1007534"/>
            <a:ext cx="1644651"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5" name="组合 13"/>
          <p:cNvGrpSpPr>
            <a:grpSpLocks noChangeAspect="1"/>
          </p:cNvGrpSpPr>
          <p:nvPr/>
        </p:nvGrpSpPr>
        <p:grpSpPr bwMode="auto">
          <a:xfrm>
            <a:off x="700617" y="5029201"/>
            <a:ext cx="1267883" cy="1214967"/>
            <a:chOff x="0" y="0"/>
            <a:chExt cx="1207531" cy="1282067"/>
          </a:xfrm>
        </p:grpSpPr>
        <p:pic>
          <p:nvPicPr>
            <p:cNvPr id="36" name="图片 3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0"/>
              <a:ext cx="982234" cy="1227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1007" y="768970"/>
              <a:ext cx="906524" cy="513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8"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90667" y="5029201"/>
            <a:ext cx="1492251" cy="107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图片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33385" y="2565401"/>
            <a:ext cx="2434167"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矩形 49"/>
          <p:cNvSpPr>
            <a:spLocks noChangeArrowheads="1"/>
          </p:cNvSpPr>
          <p:nvPr/>
        </p:nvSpPr>
        <p:spPr bwMode="auto">
          <a:xfrm>
            <a:off x="4095752" y="5321301"/>
            <a:ext cx="3788833" cy="7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467" dirty="0">
                <a:solidFill>
                  <a:srgbClr val="FFFFFF"/>
                </a:solidFill>
                <a:latin typeface="+mn-lt"/>
                <a:ea typeface="+mn-ea"/>
                <a:cs typeface="+mn-ea"/>
                <a:sym typeface="+mn-lt"/>
              </a:rPr>
              <a:t>添加文字添加文字添加文字添加文字添加文字添加文字添加文字添加文字</a:t>
            </a:r>
            <a:endParaRPr lang="en-US" altLang="zh-CN" sz="1467" dirty="0">
              <a:solidFill>
                <a:srgbClr val="FFFFFF"/>
              </a:solidFill>
              <a:latin typeface="+mn-lt"/>
              <a:ea typeface="+mn-ea"/>
              <a:cs typeface="+mn-ea"/>
              <a:sym typeface="+mn-lt"/>
            </a:endParaRPr>
          </a:p>
          <a:p>
            <a:pPr fontAlgn="base">
              <a:spcBef>
                <a:spcPct val="0"/>
              </a:spcBef>
              <a:spcAft>
                <a:spcPct val="0"/>
              </a:spcAft>
              <a:buFont typeface="Arial" panose="020B0604020202020204" pitchFamily="34" charset="0"/>
              <a:buNone/>
            </a:pPr>
            <a:endParaRPr lang="en-US" altLang="zh-CN" sz="1467" dirty="0">
              <a:solidFill>
                <a:srgbClr val="FFFFFF"/>
              </a:solidFill>
              <a:latin typeface="+mn-lt"/>
              <a:ea typeface="+mn-ea"/>
              <a:cs typeface="+mn-ea"/>
              <a:sym typeface="+mn-lt"/>
            </a:endParaRPr>
          </a:p>
        </p:txBody>
      </p:sp>
      <p:sp>
        <p:nvSpPr>
          <p:cNvPr id="41" name="矩形 50"/>
          <p:cNvSpPr>
            <a:spLocks noChangeArrowheads="1"/>
          </p:cNvSpPr>
          <p:nvPr/>
        </p:nvSpPr>
        <p:spPr bwMode="auto">
          <a:xfrm>
            <a:off x="7668685" y="3456518"/>
            <a:ext cx="3786716" cy="7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467" dirty="0">
                <a:solidFill>
                  <a:srgbClr val="4A3F69"/>
                </a:solidFill>
                <a:latin typeface="+mn-lt"/>
                <a:ea typeface="+mn-ea"/>
                <a:cs typeface="+mn-ea"/>
                <a:sym typeface="+mn-lt"/>
              </a:rPr>
              <a:t>添加文字添加文字添加文字添加文字添加文字添加文字添加文字添加文字</a:t>
            </a:r>
            <a:endParaRPr lang="en-US" altLang="zh-CN" sz="1467" dirty="0">
              <a:solidFill>
                <a:srgbClr val="4A3F69"/>
              </a:solidFill>
              <a:latin typeface="+mn-lt"/>
              <a:ea typeface="+mn-ea"/>
              <a:cs typeface="+mn-ea"/>
              <a:sym typeface="+mn-lt"/>
            </a:endParaRPr>
          </a:p>
          <a:p>
            <a:pPr fontAlgn="base">
              <a:spcBef>
                <a:spcPct val="0"/>
              </a:spcBef>
              <a:spcAft>
                <a:spcPct val="0"/>
              </a:spcAft>
              <a:buFont typeface="Arial" panose="020B0604020202020204" pitchFamily="34" charset="0"/>
              <a:buNone/>
            </a:pPr>
            <a:endParaRPr lang="en-US" altLang="zh-CN" sz="1467" dirty="0">
              <a:solidFill>
                <a:srgbClr val="4A3F69"/>
              </a:solidFill>
              <a:latin typeface="+mn-lt"/>
              <a:ea typeface="+mn-ea"/>
              <a:cs typeface="+mn-ea"/>
              <a:sym typeface="+mn-lt"/>
            </a:endParaRPr>
          </a:p>
        </p:txBody>
      </p:sp>
      <p:sp>
        <p:nvSpPr>
          <p:cNvPr id="42" name="矩形 51"/>
          <p:cNvSpPr>
            <a:spLocks noChangeArrowheads="1"/>
          </p:cNvSpPr>
          <p:nvPr/>
        </p:nvSpPr>
        <p:spPr bwMode="auto">
          <a:xfrm>
            <a:off x="4116918" y="1665818"/>
            <a:ext cx="3786716" cy="7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467" dirty="0">
                <a:solidFill>
                  <a:srgbClr val="FFFFFF"/>
                </a:solidFill>
                <a:latin typeface="+mn-lt"/>
                <a:ea typeface="+mn-ea"/>
                <a:cs typeface="+mn-ea"/>
                <a:sym typeface="+mn-lt"/>
              </a:rPr>
              <a:t>添加文字添加文字添加文字添加文字添加文字添加文字添加文字添加文字</a:t>
            </a:r>
            <a:endParaRPr lang="en-US" altLang="zh-CN" sz="1467" dirty="0">
              <a:solidFill>
                <a:srgbClr val="FFFFFF"/>
              </a:solidFill>
              <a:latin typeface="+mn-lt"/>
              <a:ea typeface="+mn-ea"/>
              <a:cs typeface="+mn-ea"/>
              <a:sym typeface="+mn-lt"/>
            </a:endParaRPr>
          </a:p>
          <a:p>
            <a:pPr fontAlgn="base">
              <a:spcBef>
                <a:spcPct val="0"/>
              </a:spcBef>
              <a:spcAft>
                <a:spcPct val="0"/>
              </a:spcAft>
              <a:buFont typeface="Arial" panose="020B0604020202020204" pitchFamily="34" charset="0"/>
              <a:buNone/>
            </a:pPr>
            <a:endParaRPr lang="en-US" altLang="zh-CN" sz="1467" dirty="0">
              <a:solidFill>
                <a:srgbClr val="FFFFFF"/>
              </a:solidFill>
              <a:latin typeface="+mn-lt"/>
              <a:ea typeface="+mn-ea"/>
              <a:cs typeface="+mn-ea"/>
              <a:sym typeface="+mn-lt"/>
            </a:endParaRPr>
          </a:p>
        </p:txBody>
      </p:sp>
    </p:spTree>
    <p:extLst>
      <p:ext uri="{BB962C8B-B14F-4D97-AF65-F5344CB8AC3E}">
        <p14:creationId xmlns:p14="http://schemas.microsoft.com/office/powerpoint/2010/main" val="6813865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500" fill="hold"/>
                                        <p:tgtEl>
                                          <p:spTgt spid="29"/>
                                        </p:tgtEl>
                                        <p:attrNameLst>
                                          <p:attrName>ppt_x</p:attrName>
                                        </p:attrNameLst>
                                      </p:cBhvr>
                                      <p:tavLst>
                                        <p:tav tm="0">
                                          <p:val>
                                            <p:strVal val="#ppt_x"/>
                                          </p:val>
                                        </p:tav>
                                        <p:tav tm="100000">
                                          <p:val>
                                            <p:strVal val="#ppt_x"/>
                                          </p:val>
                                        </p:tav>
                                      </p:tavLst>
                                    </p:anim>
                                    <p:anim calcmode="lin" valueType="num">
                                      <p:cBhvr additive="base">
                                        <p:cTn id="36" dur="500" fill="hold"/>
                                        <p:tgtEl>
                                          <p:spTgt spid="2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additive="base">
                                        <p:cTn id="47" dur="500" fill="hold"/>
                                        <p:tgtEl>
                                          <p:spTgt spid="34"/>
                                        </p:tgtEl>
                                        <p:attrNameLst>
                                          <p:attrName>ppt_x</p:attrName>
                                        </p:attrNameLst>
                                      </p:cBhvr>
                                      <p:tavLst>
                                        <p:tav tm="0">
                                          <p:val>
                                            <p:strVal val="#ppt_x"/>
                                          </p:val>
                                        </p:tav>
                                        <p:tav tm="100000">
                                          <p:val>
                                            <p:strVal val="#ppt_x"/>
                                          </p:val>
                                        </p:tav>
                                      </p:tavLst>
                                    </p:anim>
                                    <p:anim calcmode="lin" valueType="num">
                                      <p:cBhvr additive="base">
                                        <p:cTn id="48" dur="500" fill="hold"/>
                                        <p:tgtEl>
                                          <p:spTgt spid="34"/>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500" fill="hold"/>
                                        <p:tgtEl>
                                          <p:spTgt spid="38"/>
                                        </p:tgtEl>
                                        <p:attrNameLst>
                                          <p:attrName>ppt_x</p:attrName>
                                        </p:attrNameLst>
                                      </p:cBhvr>
                                      <p:tavLst>
                                        <p:tav tm="0">
                                          <p:val>
                                            <p:strVal val="#ppt_x"/>
                                          </p:val>
                                        </p:tav>
                                        <p:tav tm="100000">
                                          <p:val>
                                            <p:strVal val="#ppt_x"/>
                                          </p:val>
                                        </p:tav>
                                      </p:tavLst>
                                    </p:anim>
                                    <p:anim calcmode="lin" valueType="num">
                                      <p:cBhvr additive="base">
                                        <p:cTn id="56" dur="500" fill="hold"/>
                                        <p:tgtEl>
                                          <p:spTgt spid="38"/>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9"/>
                                        </p:tgtEl>
                                        <p:attrNameLst>
                                          <p:attrName>style.visibility</p:attrName>
                                        </p:attrNameLst>
                                      </p:cBhvr>
                                      <p:to>
                                        <p:strVal val="visible"/>
                                      </p:to>
                                    </p:set>
                                    <p:anim calcmode="lin" valueType="num">
                                      <p:cBhvr additive="base">
                                        <p:cTn id="59" dur="500" fill="hold"/>
                                        <p:tgtEl>
                                          <p:spTgt spid="39"/>
                                        </p:tgtEl>
                                        <p:attrNameLst>
                                          <p:attrName>ppt_x</p:attrName>
                                        </p:attrNameLst>
                                      </p:cBhvr>
                                      <p:tavLst>
                                        <p:tav tm="0">
                                          <p:val>
                                            <p:strVal val="#ppt_x"/>
                                          </p:val>
                                        </p:tav>
                                        <p:tav tm="100000">
                                          <p:val>
                                            <p:strVal val="#ppt_x"/>
                                          </p:val>
                                        </p:tav>
                                      </p:tavLst>
                                    </p:anim>
                                    <p:anim calcmode="lin" valueType="num">
                                      <p:cBhvr additive="base">
                                        <p:cTn id="60" dur="500" fill="hold"/>
                                        <p:tgtEl>
                                          <p:spTgt spid="3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additive="base">
                                        <p:cTn id="63" dur="500" fill="hold"/>
                                        <p:tgtEl>
                                          <p:spTgt spid="40"/>
                                        </p:tgtEl>
                                        <p:attrNameLst>
                                          <p:attrName>ppt_x</p:attrName>
                                        </p:attrNameLst>
                                      </p:cBhvr>
                                      <p:tavLst>
                                        <p:tav tm="0">
                                          <p:val>
                                            <p:strVal val="#ppt_x"/>
                                          </p:val>
                                        </p:tav>
                                        <p:tav tm="100000">
                                          <p:val>
                                            <p:strVal val="#ppt_x"/>
                                          </p:val>
                                        </p:tav>
                                      </p:tavLst>
                                    </p:anim>
                                    <p:anim calcmode="lin" valueType="num">
                                      <p:cBhvr additive="base">
                                        <p:cTn id="64" dur="500" fill="hold"/>
                                        <p:tgtEl>
                                          <p:spTgt spid="4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500" fill="hold"/>
                                        <p:tgtEl>
                                          <p:spTgt spid="41"/>
                                        </p:tgtEl>
                                        <p:attrNameLst>
                                          <p:attrName>ppt_x</p:attrName>
                                        </p:attrNameLst>
                                      </p:cBhvr>
                                      <p:tavLst>
                                        <p:tav tm="0">
                                          <p:val>
                                            <p:strVal val="#ppt_x"/>
                                          </p:val>
                                        </p:tav>
                                        <p:tav tm="100000">
                                          <p:val>
                                            <p:strVal val="#ppt_x"/>
                                          </p:val>
                                        </p:tav>
                                      </p:tavLst>
                                    </p:anim>
                                    <p:anim calcmode="lin" valueType="num">
                                      <p:cBhvr additive="base">
                                        <p:cTn id="68" dur="500" fill="hold"/>
                                        <p:tgtEl>
                                          <p:spTgt spid="4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additive="base">
                                        <p:cTn id="71" dur="500" fill="hold"/>
                                        <p:tgtEl>
                                          <p:spTgt spid="42"/>
                                        </p:tgtEl>
                                        <p:attrNameLst>
                                          <p:attrName>ppt_x</p:attrName>
                                        </p:attrNameLst>
                                      </p:cBhvr>
                                      <p:tavLst>
                                        <p:tav tm="0">
                                          <p:val>
                                            <p:strVal val="#ppt_x"/>
                                          </p:val>
                                        </p:tav>
                                        <p:tav tm="100000">
                                          <p:val>
                                            <p:strVal val="#ppt_x"/>
                                          </p:val>
                                        </p:tav>
                                      </p:tavLst>
                                    </p:anim>
                                    <p:anim calcmode="lin" valueType="num">
                                      <p:cBhvr additive="base">
                                        <p:cTn id="7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p:bldP spid="40" grpId="0"/>
      <p:bldP spid="41" grpId="0"/>
      <p:bldP spid="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189748" y="1777403"/>
            <a:ext cx="118371" cy="118371"/>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六角星 201"/>
          <p:cNvSpPr/>
          <p:nvPr/>
        </p:nvSpPr>
        <p:spPr>
          <a:xfrm>
            <a:off x="6444113" y="108966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十字星 87"/>
          <p:cNvSpPr/>
          <p:nvPr/>
        </p:nvSpPr>
        <p:spPr>
          <a:xfrm rot="18653403">
            <a:off x="5227026" y="5738090"/>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六角星 201"/>
          <p:cNvSpPr/>
          <p:nvPr/>
        </p:nvSpPr>
        <p:spPr>
          <a:xfrm>
            <a:off x="11063059" y="18623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十字星 89"/>
          <p:cNvSpPr/>
          <p:nvPr/>
        </p:nvSpPr>
        <p:spPr>
          <a:xfrm rot="18653403">
            <a:off x="11059143" y="572711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六角星 201"/>
          <p:cNvSpPr/>
          <p:nvPr/>
        </p:nvSpPr>
        <p:spPr>
          <a:xfrm>
            <a:off x="10744269" y="3855055"/>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六角星 201"/>
          <p:cNvSpPr/>
          <p:nvPr/>
        </p:nvSpPr>
        <p:spPr>
          <a:xfrm>
            <a:off x="4379882" y="953198"/>
            <a:ext cx="128887" cy="122207"/>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十字星 92"/>
          <p:cNvSpPr/>
          <p:nvPr/>
        </p:nvSpPr>
        <p:spPr>
          <a:xfrm rot="18653403">
            <a:off x="2953087" y="1590150"/>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六角星 201"/>
          <p:cNvSpPr/>
          <p:nvPr/>
        </p:nvSpPr>
        <p:spPr>
          <a:xfrm>
            <a:off x="2651371" y="3249481"/>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六角星 201"/>
          <p:cNvSpPr/>
          <p:nvPr/>
        </p:nvSpPr>
        <p:spPr>
          <a:xfrm>
            <a:off x="3854649" y="586108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十字星 95"/>
          <p:cNvSpPr/>
          <p:nvPr/>
        </p:nvSpPr>
        <p:spPr>
          <a:xfrm rot="18653403">
            <a:off x="1808125" y="5514124"/>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六角星 201"/>
          <p:cNvSpPr/>
          <p:nvPr/>
        </p:nvSpPr>
        <p:spPr>
          <a:xfrm>
            <a:off x="4874264" y="6550457"/>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椭圆 13"/>
          <p:cNvSpPr/>
          <p:nvPr/>
        </p:nvSpPr>
        <p:spPr>
          <a:xfrm>
            <a:off x="3559324" y="61328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椭圆 14"/>
          <p:cNvSpPr/>
          <p:nvPr/>
        </p:nvSpPr>
        <p:spPr>
          <a:xfrm>
            <a:off x="8519499" y="6577981"/>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 name="椭圆 15"/>
          <p:cNvSpPr/>
          <p:nvPr/>
        </p:nvSpPr>
        <p:spPr>
          <a:xfrm>
            <a:off x="1625129" y="471874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 name="椭圆 16"/>
          <p:cNvSpPr/>
          <p:nvPr/>
        </p:nvSpPr>
        <p:spPr>
          <a:xfrm flipV="1">
            <a:off x="2197453" y="104808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椭圆 17"/>
          <p:cNvSpPr/>
          <p:nvPr/>
        </p:nvSpPr>
        <p:spPr>
          <a:xfrm>
            <a:off x="9817030" y="642175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 name="椭圆 18"/>
          <p:cNvSpPr/>
          <p:nvPr/>
        </p:nvSpPr>
        <p:spPr>
          <a:xfrm>
            <a:off x="3954606" y="6314984"/>
            <a:ext cx="49448" cy="5032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椭圆 19"/>
          <p:cNvSpPr/>
          <p:nvPr/>
        </p:nvSpPr>
        <p:spPr>
          <a:xfrm>
            <a:off x="6120154" y="565537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椭圆 20"/>
          <p:cNvSpPr/>
          <p:nvPr/>
        </p:nvSpPr>
        <p:spPr>
          <a:xfrm>
            <a:off x="2944118" y="2473498"/>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 name="椭圆 21"/>
          <p:cNvSpPr/>
          <p:nvPr/>
        </p:nvSpPr>
        <p:spPr>
          <a:xfrm>
            <a:off x="6505865" y="56848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 name="椭圆 22"/>
          <p:cNvSpPr/>
          <p:nvPr/>
        </p:nvSpPr>
        <p:spPr>
          <a:xfrm>
            <a:off x="1822843" y="5893030"/>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 name="椭圆 23"/>
          <p:cNvSpPr/>
          <p:nvPr/>
        </p:nvSpPr>
        <p:spPr>
          <a:xfrm>
            <a:off x="4450788" y="491744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椭圆 24"/>
          <p:cNvSpPr/>
          <p:nvPr/>
        </p:nvSpPr>
        <p:spPr>
          <a:xfrm>
            <a:off x="10314795" y="609203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椭圆 25"/>
          <p:cNvSpPr/>
          <p:nvPr/>
        </p:nvSpPr>
        <p:spPr>
          <a:xfrm>
            <a:off x="2976857" y="389809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 name="椭圆 26"/>
          <p:cNvSpPr/>
          <p:nvPr/>
        </p:nvSpPr>
        <p:spPr>
          <a:xfrm>
            <a:off x="5651553" y="6504312"/>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 name="椭圆 27"/>
          <p:cNvSpPr/>
          <p:nvPr/>
        </p:nvSpPr>
        <p:spPr>
          <a:xfrm>
            <a:off x="9224900" y="104637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椭圆 28"/>
          <p:cNvSpPr/>
          <p:nvPr/>
        </p:nvSpPr>
        <p:spPr>
          <a:xfrm>
            <a:off x="2012176" y="376628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椭圆 29"/>
          <p:cNvSpPr/>
          <p:nvPr/>
        </p:nvSpPr>
        <p:spPr>
          <a:xfrm flipH="1">
            <a:off x="8473779" y="219121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椭圆 30"/>
          <p:cNvSpPr/>
          <p:nvPr/>
        </p:nvSpPr>
        <p:spPr>
          <a:xfrm>
            <a:off x="2663340" y="543519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椭圆 31"/>
          <p:cNvSpPr/>
          <p:nvPr/>
        </p:nvSpPr>
        <p:spPr>
          <a:xfrm>
            <a:off x="11043143" y="443098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椭圆 32"/>
          <p:cNvSpPr/>
          <p:nvPr/>
        </p:nvSpPr>
        <p:spPr>
          <a:xfrm>
            <a:off x="2437070" y="566553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椭圆 33"/>
          <p:cNvSpPr/>
          <p:nvPr/>
        </p:nvSpPr>
        <p:spPr>
          <a:xfrm flipV="1">
            <a:off x="1024374" y="446238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椭圆 34"/>
          <p:cNvSpPr/>
          <p:nvPr/>
        </p:nvSpPr>
        <p:spPr>
          <a:xfrm>
            <a:off x="2955705" y="5843777"/>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6" name="椭圆 35"/>
          <p:cNvSpPr/>
          <p:nvPr/>
        </p:nvSpPr>
        <p:spPr>
          <a:xfrm flipV="1">
            <a:off x="2517589" y="82394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7" name="椭圆 36"/>
          <p:cNvSpPr/>
          <p:nvPr/>
        </p:nvSpPr>
        <p:spPr>
          <a:xfrm>
            <a:off x="9384730" y="587882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8" name="椭圆 37"/>
          <p:cNvSpPr/>
          <p:nvPr/>
        </p:nvSpPr>
        <p:spPr>
          <a:xfrm>
            <a:off x="10803166" y="6160990"/>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椭圆 38"/>
          <p:cNvSpPr/>
          <p:nvPr/>
        </p:nvSpPr>
        <p:spPr>
          <a:xfrm>
            <a:off x="1138344" y="382838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0" name="椭圆 39"/>
          <p:cNvSpPr/>
          <p:nvPr/>
        </p:nvSpPr>
        <p:spPr>
          <a:xfrm>
            <a:off x="6695199" y="664344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1" name="椭圆 40"/>
          <p:cNvSpPr/>
          <p:nvPr/>
        </p:nvSpPr>
        <p:spPr>
          <a:xfrm>
            <a:off x="10356358" y="201739"/>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2" name="椭圆 41"/>
          <p:cNvSpPr/>
          <p:nvPr/>
        </p:nvSpPr>
        <p:spPr>
          <a:xfrm>
            <a:off x="10144815" y="467248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3" name="椭圆 42"/>
          <p:cNvSpPr/>
          <p:nvPr/>
        </p:nvSpPr>
        <p:spPr>
          <a:xfrm>
            <a:off x="11018765" y="339759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4" name="椭圆 43"/>
          <p:cNvSpPr/>
          <p:nvPr/>
        </p:nvSpPr>
        <p:spPr>
          <a:xfrm>
            <a:off x="2319105" y="457530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椭圆 44"/>
          <p:cNvSpPr/>
          <p:nvPr/>
        </p:nvSpPr>
        <p:spPr>
          <a:xfrm>
            <a:off x="3409500" y="6218894"/>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6" name="椭圆 45"/>
          <p:cNvSpPr/>
          <p:nvPr/>
        </p:nvSpPr>
        <p:spPr>
          <a:xfrm flipV="1">
            <a:off x="2417241" y="141263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 name="椭圆 46"/>
          <p:cNvSpPr/>
          <p:nvPr/>
        </p:nvSpPr>
        <p:spPr>
          <a:xfrm>
            <a:off x="9896022" y="267381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 name="椭圆 47"/>
          <p:cNvSpPr/>
          <p:nvPr/>
        </p:nvSpPr>
        <p:spPr>
          <a:xfrm flipH="1">
            <a:off x="9594188" y="17639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9" name="椭圆 48"/>
          <p:cNvSpPr/>
          <p:nvPr/>
        </p:nvSpPr>
        <p:spPr>
          <a:xfrm>
            <a:off x="7331202" y="107990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0" name="椭圆 49"/>
          <p:cNvSpPr/>
          <p:nvPr/>
        </p:nvSpPr>
        <p:spPr>
          <a:xfrm>
            <a:off x="2924038" y="486608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 name="椭圆 50"/>
          <p:cNvSpPr/>
          <p:nvPr/>
        </p:nvSpPr>
        <p:spPr>
          <a:xfrm>
            <a:off x="507116" y="206460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 name="椭圆 51"/>
          <p:cNvSpPr/>
          <p:nvPr/>
        </p:nvSpPr>
        <p:spPr>
          <a:xfrm>
            <a:off x="2526732" y="2043319"/>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 name="椭圆 52"/>
          <p:cNvSpPr/>
          <p:nvPr/>
        </p:nvSpPr>
        <p:spPr>
          <a:xfrm>
            <a:off x="2889516" y="412169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 name="椭圆 53"/>
          <p:cNvSpPr/>
          <p:nvPr/>
        </p:nvSpPr>
        <p:spPr>
          <a:xfrm>
            <a:off x="11753226" y="3180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5" name="椭圆 54"/>
          <p:cNvSpPr/>
          <p:nvPr/>
        </p:nvSpPr>
        <p:spPr>
          <a:xfrm>
            <a:off x="4224323" y="47825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6" name="椭圆 55"/>
          <p:cNvSpPr/>
          <p:nvPr/>
        </p:nvSpPr>
        <p:spPr>
          <a:xfrm>
            <a:off x="7920388" y="14159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7" name="椭圆 56"/>
          <p:cNvSpPr/>
          <p:nvPr/>
        </p:nvSpPr>
        <p:spPr>
          <a:xfrm>
            <a:off x="1156253" y="40464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8" name="椭圆 57"/>
          <p:cNvSpPr/>
          <p:nvPr/>
        </p:nvSpPr>
        <p:spPr>
          <a:xfrm>
            <a:off x="7095783" y="587882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9" name="椭圆 58"/>
          <p:cNvSpPr/>
          <p:nvPr/>
        </p:nvSpPr>
        <p:spPr>
          <a:xfrm>
            <a:off x="7870322" y="5936831"/>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0" name="椭圆 59"/>
          <p:cNvSpPr/>
          <p:nvPr/>
        </p:nvSpPr>
        <p:spPr>
          <a:xfrm>
            <a:off x="4560645" y="6041903"/>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1" name="椭圆 60"/>
          <p:cNvSpPr/>
          <p:nvPr/>
        </p:nvSpPr>
        <p:spPr>
          <a:xfrm>
            <a:off x="5361880" y="261593"/>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2" name="椭圆 61"/>
          <p:cNvSpPr/>
          <p:nvPr/>
        </p:nvSpPr>
        <p:spPr>
          <a:xfrm>
            <a:off x="10685572" y="40613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3" name="椭圆 62"/>
          <p:cNvSpPr/>
          <p:nvPr/>
        </p:nvSpPr>
        <p:spPr>
          <a:xfrm>
            <a:off x="2342741" y="6432246"/>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4" name="椭圆 63"/>
          <p:cNvSpPr/>
          <p:nvPr/>
        </p:nvSpPr>
        <p:spPr>
          <a:xfrm>
            <a:off x="10108678" y="309720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5" name="椭圆 64"/>
          <p:cNvSpPr/>
          <p:nvPr/>
        </p:nvSpPr>
        <p:spPr>
          <a:xfrm>
            <a:off x="1760038" y="175436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6" name="椭圆 65"/>
          <p:cNvSpPr/>
          <p:nvPr/>
        </p:nvSpPr>
        <p:spPr>
          <a:xfrm>
            <a:off x="10762946" y="47187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7" name="椭圆 66"/>
          <p:cNvSpPr/>
          <p:nvPr/>
        </p:nvSpPr>
        <p:spPr>
          <a:xfrm>
            <a:off x="4189902" y="102887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8" name="椭圆 67"/>
          <p:cNvSpPr/>
          <p:nvPr/>
        </p:nvSpPr>
        <p:spPr>
          <a:xfrm>
            <a:off x="2037731" y="5184251"/>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9" name="椭圆 68"/>
          <p:cNvSpPr/>
          <p:nvPr/>
        </p:nvSpPr>
        <p:spPr>
          <a:xfrm>
            <a:off x="11128310" y="3146047"/>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0" name="椭圆 69"/>
          <p:cNvSpPr/>
          <p:nvPr/>
        </p:nvSpPr>
        <p:spPr>
          <a:xfrm flipH="1">
            <a:off x="8216012" y="26010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1" name="椭圆 70"/>
          <p:cNvSpPr/>
          <p:nvPr/>
        </p:nvSpPr>
        <p:spPr>
          <a:xfrm>
            <a:off x="3611541" y="6735395"/>
            <a:ext cx="49448" cy="50323"/>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2" name="椭圆 71"/>
          <p:cNvSpPr/>
          <p:nvPr/>
        </p:nvSpPr>
        <p:spPr>
          <a:xfrm>
            <a:off x="3276681" y="353463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3" name="椭圆 72"/>
          <p:cNvSpPr/>
          <p:nvPr/>
        </p:nvSpPr>
        <p:spPr>
          <a:xfrm>
            <a:off x="9853079" y="433544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4" name="椭圆 73"/>
          <p:cNvSpPr/>
          <p:nvPr/>
        </p:nvSpPr>
        <p:spPr>
          <a:xfrm>
            <a:off x="2278421" y="288720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5" name="椭圆 74"/>
          <p:cNvSpPr/>
          <p:nvPr/>
        </p:nvSpPr>
        <p:spPr>
          <a:xfrm>
            <a:off x="9001527" y="63889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6" name="椭圆 75"/>
          <p:cNvSpPr/>
          <p:nvPr/>
        </p:nvSpPr>
        <p:spPr>
          <a:xfrm>
            <a:off x="10129939" y="2108349"/>
            <a:ext cx="49552" cy="5042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7" name="椭圆 76"/>
          <p:cNvSpPr/>
          <p:nvPr/>
        </p:nvSpPr>
        <p:spPr>
          <a:xfrm>
            <a:off x="9469342" y="6585592"/>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8" name="椭圆 77"/>
          <p:cNvSpPr/>
          <p:nvPr/>
        </p:nvSpPr>
        <p:spPr>
          <a:xfrm>
            <a:off x="2128497" y="44617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9" name="椭圆 78"/>
          <p:cNvSpPr/>
          <p:nvPr/>
        </p:nvSpPr>
        <p:spPr>
          <a:xfrm>
            <a:off x="6120155" y="61437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0" name="椭圆 79"/>
          <p:cNvSpPr/>
          <p:nvPr/>
        </p:nvSpPr>
        <p:spPr>
          <a:xfrm>
            <a:off x="7254153" y="6172859"/>
            <a:ext cx="141685" cy="14419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1" name="椭圆 80"/>
          <p:cNvSpPr/>
          <p:nvPr/>
        </p:nvSpPr>
        <p:spPr>
          <a:xfrm>
            <a:off x="8789559" y="421392"/>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2" name="椭圆 81"/>
          <p:cNvSpPr/>
          <p:nvPr/>
        </p:nvSpPr>
        <p:spPr>
          <a:xfrm>
            <a:off x="8627186" y="908175"/>
            <a:ext cx="72122" cy="7340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3" name="六角星 201"/>
          <p:cNvSpPr/>
          <p:nvPr/>
        </p:nvSpPr>
        <p:spPr>
          <a:xfrm>
            <a:off x="7841309" y="870474"/>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4" name="椭圆 83"/>
          <p:cNvSpPr/>
          <p:nvPr/>
        </p:nvSpPr>
        <p:spPr>
          <a:xfrm>
            <a:off x="6404678" y="526752"/>
            <a:ext cx="191515" cy="194909"/>
          </a:xfrm>
          <a:prstGeom prst="ellipse">
            <a:avLst/>
          </a:prstGeom>
          <a:noFill/>
          <a:ln w="25400">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5" name="椭圆 84"/>
          <p:cNvSpPr/>
          <p:nvPr/>
        </p:nvSpPr>
        <p:spPr>
          <a:xfrm>
            <a:off x="2819720" y="4496581"/>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6" name="椭圆 85"/>
          <p:cNvSpPr/>
          <p:nvPr/>
        </p:nvSpPr>
        <p:spPr>
          <a:xfrm>
            <a:off x="2216423" y="613951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7" name="椭圆 86"/>
          <p:cNvSpPr/>
          <p:nvPr/>
        </p:nvSpPr>
        <p:spPr>
          <a:xfrm>
            <a:off x="3243675" y="38906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8" name="椭圆 87"/>
          <p:cNvSpPr/>
          <p:nvPr/>
        </p:nvSpPr>
        <p:spPr>
          <a:xfrm>
            <a:off x="10233801" y="377230"/>
            <a:ext cx="120302" cy="122433"/>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9" name="椭圆 88"/>
          <p:cNvSpPr/>
          <p:nvPr/>
        </p:nvSpPr>
        <p:spPr>
          <a:xfrm>
            <a:off x="3502598" y="601429"/>
            <a:ext cx="161479" cy="164340"/>
          </a:xfrm>
          <a:prstGeom prst="ellipse">
            <a:avLst/>
          </a:prstGeom>
          <a:noFill/>
          <a:ln w="25400">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0" name="椭圆 89"/>
          <p:cNvSpPr/>
          <p:nvPr/>
        </p:nvSpPr>
        <p:spPr>
          <a:xfrm>
            <a:off x="2482789" y="20339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1" name="椭圆 90"/>
          <p:cNvSpPr/>
          <p:nvPr/>
        </p:nvSpPr>
        <p:spPr>
          <a:xfrm>
            <a:off x="9637951" y="5810859"/>
            <a:ext cx="161479" cy="164340"/>
          </a:xfrm>
          <a:prstGeom prst="ellipse">
            <a:avLst/>
          </a:prstGeom>
          <a:noFill/>
          <a:ln w="254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2" name="椭圆 91"/>
          <p:cNvSpPr/>
          <p:nvPr/>
        </p:nvSpPr>
        <p:spPr>
          <a:xfrm flipH="1">
            <a:off x="3242186" y="3254267"/>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3" name="椭圆 92"/>
          <p:cNvSpPr/>
          <p:nvPr/>
        </p:nvSpPr>
        <p:spPr>
          <a:xfrm flipH="1">
            <a:off x="2556835" y="4319903"/>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4" name="六角星 201"/>
          <p:cNvSpPr/>
          <p:nvPr/>
        </p:nvSpPr>
        <p:spPr>
          <a:xfrm>
            <a:off x="7870322" y="2724361"/>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5" name="椭圆 94"/>
          <p:cNvSpPr/>
          <p:nvPr/>
        </p:nvSpPr>
        <p:spPr>
          <a:xfrm flipV="1">
            <a:off x="4991910" y="1191698"/>
            <a:ext cx="45719" cy="4858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6" name="六角星 201"/>
          <p:cNvSpPr/>
          <p:nvPr/>
        </p:nvSpPr>
        <p:spPr>
          <a:xfrm flipH="1">
            <a:off x="4026091" y="4581201"/>
            <a:ext cx="70406" cy="66757"/>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7" name="椭圆 96"/>
          <p:cNvSpPr/>
          <p:nvPr/>
        </p:nvSpPr>
        <p:spPr>
          <a:xfrm>
            <a:off x="821511" y="515872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8" name="椭圆 97"/>
          <p:cNvSpPr/>
          <p:nvPr/>
        </p:nvSpPr>
        <p:spPr>
          <a:xfrm>
            <a:off x="496358" y="640174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9" name="椭圆 98"/>
          <p:cNvSpPr/>
          <p:nvPr/>
        </p:nvSpPr>
        <p:spPr>
          <a:xfrm>
            <a:off x="1356406" y="538540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0" name="椭圆 99"/>
          <p:cNvSpPr/>
          <p:nvPr/>
        </p:nvSpPr>
        <p:spPr>
          <a:xfrm>
            <a:off x="232742" y="37430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1" name="十字星 277"/>
          <p:cNvSpPr/>
          <p:nvPr/>
        </p:nvSpPr>
        <p:spPr>
          <a:xfrm rot="18653403">
            <a:off x="545015" y="4084514"/>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2" name="椭圆 101"/>
          <p:cNvSpPr/>
          <p:nvPr/>
        </p:nvSpPr>
        <p:spPr>
          <a:xfrm>
            <a:off x="1537098" y="3075885"/>
            <a:ext cx="66665" cy="6784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3" name="椭圆 102"/>
          <p:cNvSpPr/>
          <p:nvPr/>
        </p:nvSpPr>
        <p:spPr>
          <a:xfrm>
            <a:off x="1171712" y="317158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4" name="椭圆 103"/>
          <p:cNvSpPr/>
          <p:nvPr/>
        </p:nvSpPr>
        <p:spPr>
          <a:xfrm>
            <a:off x="657153" y="35793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5" name="椭圆 104"/>
          <p:cNvSpPr/>
          <p:nvPr/>
        </p:nvSpPr>
        <p:spPr>
          <a:xfrm>
            <a:off x="622631" y="2834942"/>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6" name="椭圆 105"/>
          <p:cNvSpPr/>
          <p:nvPr/>
        </p:nvSpPr>
        <p:spPr>
          <a:xfrm>
            <a:off x="1226073" y="256252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7" name="椭圆 106"/>
          <p:cNvSpPr/>
          <p:nvPr/>
        </p:nvSpPr>
        <p:spPr>
          <a:xfrm>
            <a:off x="552835" y="3209833"/>
            <a:ext cx="64347" cy="65487"/>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8" name="椭圆 107"/>
          <p:cNvSpPr/>
          <p:nvPr/>
        </p:nvSpPr>
        <p:spPr>
          <a:xfrm>
            <a:off x="243765" y="30147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9" name="椭圆 108"/>
          <p:cNvSpPr/>
          <p:nvPr/>
        </p:nvSpPr>
        <p:spPr>
          <a:xfrm>
            <a:off x="834224" y="115450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0" name="椭圆 109"/>
          <p:cNvSpPr/>
          <p:nvPr/>
        </p:nvSpPr>
        <p:spPr>
          <a:xfrm>
            <a:off x="649261" y="6899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1" name="椭圆 110"/>
          <p:cNvSpPr/>
          <p:nvPr/>
        </p:nvSpPr>
        <p:spPr>
          <a:xfrm>
            <a:off x="799623" y="12376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2" name="椭圆 111"/>
          <p:cNvSpPr/>
          <p:nvPr/>
        </p:nvSpPr>
        <p:spPr>
          <a:xfrm>
            <a:off x="258391" y="1191043"/>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3" name="椭圆 112"/>
          <p:cNvSpPr/>
          <p:nvPr/>
        </p:nvSpPr>
        <p:spPr>
          <a:xfrm>
            <a:off x="11054813" y="164240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4" name="椭圆 113"/>
          <p:cNvSpPr/>
          <p:nvPr/>
        </p:nvSpPr>
        <p:spPr>
          <a:xfrm>
            <a:off x="11460309" y="203089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5" name="椭圆 114"/>
          <p:cNvSpPr/>
          <p:nvPr/>
        </p:nvSpPr>
        <p:spPr>
          <a:xfrm>
            <a:off x="11610671" y="146469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6" name="十字星 298"/>
          <p:cNvSpPr/>
          <p:nvPr/>
        </p:nvSpPr>
        <p:spPr>
          <a:xfrm rot="18653403">
            <a:off x="10963323" y="1265135"/>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7" name="椭圆 116"/>
          <p:cNvSpPr/>
          <p:nvPr/>
        </p:nvSpPr>
        <p:spPr>
          <a:xfrm>
            <a:off x="11075461" y="75996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8" name="椭圆 117"/>
          <p:cNvSpPr/>
          <p:nvPr/>
        </p:nvSpPr>
        <p:spPr>
          <a:xfrm>
            <a:off x="934114" y="564610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9" name="椭圆 118"/>
          <p:cNvSpPr/>
          <p:nvPr/>
        </p:nvSpPr>
        <p:spPr>
          <a:xfrm>
            <a:off x="7789343" y="193539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0" name="椭圆 119"/>
          <p:cNvSpPr/>
          <p:nvPr/>
        </p:nvSpPr>
        <p:spPr>
          <a:xfrm>
            <a:off x="1150846" y="62521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1" name="椭圆 120"/>
          <p:cNvSpPr/>
          <p:nvPr/>
        </p:nvSpPr>
        <p:spPr>
          <a:xfrm>
            <a:off x="6715042" y="110284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2" name="椭圆 121"/>
          <p:cNvSpPr/>
          <p:nvPr/>
        </p:nvSpPr>
        <p:spPr>
          <a:xfrm>
            <a:off x="3554086" y="15336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3" name="椭圆 122"/>
          <p:cNvSpPr/>
          <p:nvPr/>
        </p:nvSpPr>
        <p:spPr>
          <a:xfrm>
            <a:off x="417096" y="4550627"/>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4" name="椭圆 123"/>
          <p:cNvSpPr/>
          <p:nvPr/>
        </p:nvSpPr>
        <p:spPr>
          <a:xfrm>
            <a:off x="395233" y="51887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5" name="椭圆 124"/>
          <p:cNvSpPr/>
          <p:nvPr/>
        </p:nvSpPr>
        <p:spPr>
          <a:xfrm>
            <a:off x="11941967" y="445138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6" name="椭圆 125"/>
          <p:cNvSpPr/>
          <p:nvPr/>
        </p:nvSpPr>
        <p:spPr>
          <a:xfrm>
            <a:off x="10824221" y="236257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7" name="椭圆 126"/>
          <p:cNvSpPr/>
          <p:nvPr/>
        </p:nvSpPr>
        <p:spPr>
          <a:xfrm>
            <a:off x="10842130" y="25806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8" name="椭圆 127"/>
          <p:cNvSpPr/>
          <p:nvPr/>
        </p:nvSpPr>
        <p:spPr>
          <a:xfrm flipV="1">
            <a:off x="11342920" y="511362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9" name="椭圆 128"/>
          <p:cNvSpPr/>
          <p:nvPr/>
        </p:nvSpPr>
        <p:spPr>
          <a:xfrm>
            <a:off x="11456890" y="4479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0" name="椭圆 129"/>
          <p:cNvSpPr/>
          <p:nvPr/>
        </p:nvSpPr>
        <p:spPr>
          <a:xfrm>
            <a:off x="11474799" y="469766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1" name="椭圆 130"/>
          <p:cNvSpPr/>
          <p:nvPr/>
        </p:nvSpPr>
        <p:spPr>
          <a:xfrm>
            <a:off x="11776086" y="2792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2" name="椭圆 131"/>
          <p:cNvSpPr/>
          <p:nvPr/>
        </p:nvSpPr>
        <p:spPr>
          <a:xfrm>
            <a:off x="11950546" y="549353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3" name="椭圆 132"/>
          <p:cNvSpPr/>
          <p:nvPr/>
        </p:nvSpPr>
        <p:spPr>
          <a:xfrm>
            <a:off x="12251833" y="3588495"/>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4" name="椭圆 133"/>
          <p:cNvSpPr/>
          <p:nvPr/>
        </p:nvSpPr>
        <p:spPr>
          <a:xfrm flipH="1" flipV="1">
            <a:off x="11662654" y="721631"/>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5" name="椭圆 134"/>
          <p:cNvSpPr/>
          <p:nvPr/>
        </p:nvSpPr>
        <p:spPr>
          <a:xfrm flipH="1">
            <a:off x="8716706" y="39094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6" name="椭圆 135"/>
          <p:cNvSpPr/>
          <p:nvPr/>
        </p:nvSpPr>
        <p:spPr>
          <a:xfrm>
            <a:off x="10821589" y="653343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7" name="椭圆 136"/>
          <p:cNvSpPr/>
          <p:nvPr/>
        </p:nvSpPr>
        <p:spPr>
          <a:xfrm>
            <a:off x="11865235" y="66725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8" name="椭圆 137"/>
          <p:cNvSpPr/>
          <p:nvPr/>
        </p:nvSpPr>
        <p:spPr>
          <a:xfrm>
            <a:off x="11290191" y="617285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9" name="椭圆 138"/>
          <p:cNvSpPr/>
          <p:nvPr/>
        </p:nvSpPr>
        <p:spPr>
          <a:xfrm>
            <a:off x="11244472" y="652719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0" name="椭圆 139"/>
          <p:cNvSpPr/>
          <p:nvPr/>
        </p:nvSpPr>
        <p:spPr>
          <a:xfrm>
            <a:off x="10169866" y="6441663"/>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1" name="椭圆 140"/>
          <p:cNvSpPr/>
          <p:nvPr/>
        </p:nvSpPr>
        <p:spPr>
          <a:xfrm>
            <a:off x="11944996" y="63832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2" name="十字星 324"/>
          <p:cNvSpPr/>
          <p:nvPr/>
        </p:nvSpPr>
        <p:spPr>
          <a:xfrm rot="18653403">
            <a:off x="1613989" y="2382861"/>
            <a:ext cx="185135" cy="235344"/>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3" name="十字星 326"/>
          <p:cNvSpPr/>
          <p:nvPr/>
        </p:nvSpPr>
        <p:spPr>
          <a:xfrm rot="18653403">
            <a:off x="9788259" y="3461662"/>
            <a:ext cx="257504" cy="327339"/>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4" name="六角星 201"/>
          <p:cNvSpPr/>
          <p:nvPr/>
        </p:nvSpPr>
        <p:spPr>
          <a:xfrm>
            <a:off x="10031300" y="479406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5" name="十字星 328"/>
          <p:cNvSpPr/>
          <p:nvPr/>
        </p:nvSpPr>
        <p:spPr>
          <a:xfrm rot="18653403">
            <a:off x="2899598" y="6339196"/>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6" name="六角星 201"/>
          <p:cNvSpPr/>
          <p:nvPr/>
        </p:nvSpPr>
        <p:spPr>
          <a:xfrm>
            <a:off x="1491687" y="441401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7" name="六角星 201"/>
          <p:cNvSpPr/>
          <p:nvPr/>
        </p:nvSpPr>
        <p:spPr>
          <a:xfrm>
            <a:off x="1537868" y="65683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8" name="六角星 201"/>
          <p:cNvSpPr/>
          <p:nvPr/>
        </p:nvSpPr>
        <p:spPr>
          <a:xfrm>
            <a:off x="9920415" y="1251855"/>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9" name="十字星 332"/>
          <p:cNvSpPr/>
          <p:nvPr/>
        </p:nvSpPr>
        <p:spPr>
          <a:xfrm rot="18653403">
            <a:off x="8590502" y="333410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0" name="六角星 201"/>
          <p:cNvSpPr/>
          <p:nvPr/>
        </p:nvSpPr>
        <p:spPr>
          <a:xfrm>
            <a:off x="9367572" y="567130"/>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1" name="六角星 201"/>
          <p:cNvSpPr/>
          <p:nvPr/>
        </p:nvSpPr>
        <p:spPr>
          <a:xfrm>
            <a:off x="9220223" y="4143384"/>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2" name="十字星 335"/>
          <p:cNvSpPr/>
          <p:nvPr/>
        </p:nvSpPr>
        <p:spPr>
          <a:xfrm rot="18653403">
            <a:off x="5467873" y="810149"/>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3" name="六角星 201"/>
          <p:cNvSpPr/>
          <p:nvPr/>
        </p:nvSpPr>
        <p:spPr>
          <a:xfrm>
            <a:off x="7198295" y="398410"/>
            <a:ext cx="165447" cy="15687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4" name="六角星 201"/>
          <p:cNvSpPr/>
          <p:nvPr/>
        </p:nvSpPr>
        <p:spPr>
          <a:xfrm>
            <a:off x="5810531" y="223569"/>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5" name="六角星 201"/>
          <p:cNvSpPr/>
          <p:nvPr/>
        </p:nvSpPr>
        <p:spPr>
          <a:xfrm>
            <a:off x="9648625" y="2108349"/>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6" name="六角星 201"/>
          <p:cNvSpPr/>
          <p:nvPr/>
        </p:nvSpPr>
        <p:spPr>
          <a:xfrm>
            <a:off x="8330654" y="572562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7" name="十字星 340"/>
          <p:cNvSpPr/>
          <p:nvPr/>
        </p:nvSpPr>
        <p:spPr>
          <a:xfrm rot="18653403">
            <a:off x="3438887" y="3308203"/>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8" name="六角星 201"/>
          <p:cNvSpPr/>
          <p:nvPr/>
        </p:nvSpPr>
        <p:spPr>
          <a:xfrm>
            <a:off x="9304779" y="299695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9" name="六角星 201"/>
          <p:cNvSpPr/>
          <p:nvPr/>
        </p:nvSpPr>
        <p:spPr>
          <a:xfrm>
            <a:off x="2969757" y="84617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0" name="六角星 201"/>
          <p:cNvSpPr/>
          <p:nvPr/>
        </p:nvSpPr>
        <p:spPr>
          <a:xfrm>
            <a:off x="7723050" y="6486164"/>
            <a:ext cx="151851" cy="14398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1" name="六角星 201"/>
          <p:cNvSpPr/>
          <p:nvPr/>
        </p:nvSpPr>
        <p:spPr>
          <a:xfrm>
            <a:off x="1528607" y="6357237"/>
            <a:ext cx="182810" cy="173336"/>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2" name="六角星 201"/>
          <p:cNvSpPr/>
          <p:nvPr/>
        </p:nvSpPr>
        <p:spPr>
          <a:xfrm>
            <a:off x="363672" y="5767219"/>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3" name="六角星 201"/>
          <p:cNvSpPr/>
          <p:nvPr/>
        </p:nvSpPr>
        <p:spPr>
          <a:xfrm>
            <a:off x="6510373" y="605221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4" name="六角星 201"/>
          <p:cNvSpPr/>
          <p:nvPr/>
        </p:nvSpPr>
        <p:spPr>
          <a:xfrm>
            <a:off x="11670919" y="3626250"/>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5" name="六角星 201"/>
          <p:cNvSpPr/>
          <p:nvPr/>
        </p:nvSpPr>
        <p:spPr>
          <a:xfrm>
            <a:off x="11620964" y="2238631"/>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6" name="文本框 165"/>
          <p:cNvSpPr txBox="1"/>
          <p:nvPr/>
        </p:nvSpPr>
        <p:spPr>
          <a:xfrm>
            <a:off x="4437116" y="4648408"/>
            <a:ext cx="4671491" cy="954107"/>
          </a:xfrm>
          <a:prstGeom prst="rect">
            <a:avLst/>
          </a:prstGeom>
          <a:noFill/>
        </p:spPr>
        <p:txBody>
          <a:bodyPr wrap="square" rtlCol="0">
            <a:spAutoFit/>
          </a:bodyPr>
          <a:lstStyle/>
          <a:p>
            <a:r>
              <a:rPr lang="zh-CN" altLang="en-US" sz="2800" b="1" dirty="0">
                <a:solidFill>
                  <a:srgbClr val="EFD001"/>
                </a:solidFill>
                <a:cs typeface="+mn-ea"/>
                <a:sym typeface="+mn-lt"/>
              </a:rPr>
              <a:t>点击输入标题</a:t>
            </a:r>
            <a:endParaRPr lang="en-US" altLang="zh-CN" sz="2800" b="1" dirty="0">
              <a:solidFill>
                <a:srgbClr val="EFD001"/>
              </a:solidFill>
              <a:cs typeface="+mn-ea"/>
              <a:sym typeface="+mn-lt"/>
            </a:endParaRPr>
          </a:p>
          <a:p>
            <a:r>
              <a:rPr lang="en-US" altLang="zh-CN" sz="2800" b="1" dirty="0">
                <a:solidFill>
                  <a:srgbClr val="EFD001"/>
                </a:solidFill>
                <a:cs typeface="+mn-ea"/>
                <a:sym typeface="+mn-lt"/>
              </a:rPr>
              <a:t>ADD YOUR TITLE HERE</a:t>
            </a:r>
            <a:endParaRPr lang="zh-CN" altLang="en-US" sz="2800" b="1" dirty="0">
              <a:solidFill>
                <a:srgbClr val="EFD001"/>
              </a:solidFill>
              <a:cs typeface="+mn-ea"/>
              <a:sym typeface="+mn-lt"/>
            </a:endParaRPr>
          </a:p>
        </p:txBody>
      </p:sp>
      <p:grpSp>
        <p:nvGrpSpPr>
          <p:cNvPr id="167" name="组合 166"/>
          <p:cNvGrpSpPr/>
          <p:nvPr/>
        </p:nvGrpSpPr>
        <p:grpSpPr>
          <a:xfrm>
            <a:off x="4642128" y="1780966"/>
            <a:ext cx="2665200" cy="2712427"/>
            <a:chOff x="2733111" y="3302594"/>
            <a:chExt cx="748987" cy="748987"/>
          </a:xfrm>
        </p:grpSpPr>
        <p:sp>
          <p:nvSpPr>
            <p:cNvPr id="168" name="椭圆 167"/>
            <p:cNvSpPr/>
            <p:nvPr/>
          </p:nvSpPr>
          <p:spPr>
            <a:xfrm>
              <a:off x="2733111" y="3302594"/>
              <a:ext cx="748987" cy="74898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69" name="组合 168"/>
            <p:cNvGrpSpPr/>
            <p:nvPr/>
          </p:nvGrpSpPr>
          <p:grpSpPr>
            <a:xfrm>
              <a:off x="2778776" y="3385494"/>
              <a:ext cx="551747" cy="666087"/>
              <a:chOff x="3103425" y="3016397"/>
              <a:chExt cx="280889" cy="567580"/>
            </a:xfrm>
          </p:grpSpPr>
          <p:sp>
            <p:nvSpPr>
              <p:cNvPr id="170" name="Freeform 22"/>
              <p:cNvSpPr>
                <a:spLocks/>
              </p:cNvSpPr>
              <p:nvPr/>
            </p:nvSpPr>
            <p:spPr bwMode="auto">
              <a:xfrm>
                <a:off x="3103425" y="3076446"/>
                <a:ext cx="211149" cy="507531"/>
              </a:xfrm>
              <a:custGeom>
                <a:avLst/>
                <a:gdLst>
                  <a:gd name="T0" fmla="*/ 18 w 45"/>
                  <a:gd name="T1" fmla="*/ 6 h 109"/>
                  <a:gd name="T2" fmla="*/ 18 w 45"/>
                  <a:gd name="T3" fmla="*/ 3 h 109"/>
                  <a:gd name="T4" fmla="*/ 22 w 45"/>
                  <a:gd name="T5" fmla="*/ 8 h 109"/>
                  <a:gd name="T6" fmla="*/ 23 w 45"/>
                  <a:gd name="T7" fmla="*/ 0 h 109"/>
                  <a:gd name="T8" fmla="*/ 28 w 45"/>
                  <a:gd name="T9" fmla="*/ 2 h 109"/>
                  <a:gd name="T10" fmla="*/ 32 w 45"/>
                  <a:gd name="T11" fmla="*/ 5 h 109"/>
                  <a:gd name="T12" fmla="*/ 34 w 45"/>
                  <a:gd name="T13" fmla="*/ 8 h 109"/>
                  <a:gd name="T14" fmla="*/ 32 w 45"/>
                  <a:gd name="T15" fmla="*/ 9 h 109"/>
                  <a:gd name="T16" fmla="*/ 28 w 45"/>
                  <a:gd name="T17" fmla="*/ 11 h 109"/>
                  <a:gd name="T18" fmla="*/ 28 w 45"/>
                  <a:gd name="T19" fmla="*/ 6 h 109"/>
                  <a:gd name="T20" fmla="*/ 25 w 45"/>
                  <a:gd name="T21" fmla="*/ 6 h 109"/>
                  <a:gd name="T22" fmla="*/ 21 w 45"/>
                  <a:gd name="T23" fmla="*/ 11 h 109"/>
                  <a:gd name="T24" fmla="*/ 17 w 45"/>
                  <a:gd name="T25" fmla="*/ 16 h 109"/>
                  <a:gd name="T26" fmla="*/ 21 w 45"/>
                  <a:gd name="T27" fmla="*/ 20 h 109"/>
                  <a:gd name="T28" fmla="*/ 24 w 45"/>
                  <a:gd name="T29" fmla="*/ 20 h 109"/>
                  <a:gd name="T30" fmla="*/ 25 w 45"/>
                  <a:gd name="T31" fmla="*/ 13 h 109"/>
                  <a:gd name="T32" fmla="*/ 29 w 45"/>
                  <a:gd name="T33" fmla="*/ 14 h 109"/>
                  <a:gd name="T34" fmla="*/ 31 w 45"/>
                  <a:gd name="T35" fmla="*/ 15 h 109"/>
                  <a:gd name="T36" fmla="*/ 34 w 45"/>
                  <a:gd name="T37" fmla="*/ 22 h 109"/>
                  <a:gd name="T38" fmla="*/ 37 w 45"/>
                  <a:gd name="T39" fmla="*/ 27 h 109"/>
                  <a:gd name="T40" fmla="*/ 35 w 45"/>
                  <a:gd name="T41" fmla="*/ 28 h 109"/>
                  <a:gd name="T42" fmla="*/ 32 w 45"/>
                  <a:gd name="T43" fmla="*/ 25 h 109"/>
                  <a:gd name="T44" fmla="*/ 32 w 45"/>
                  <a:gd name="T45" fmla="*/ 29 h 109"/>
                  <a:gd name="T46" fmla="*/ 27 w 45"/>
                  <a:gd name="T47" fmla="*/ 31 h 109"/>
                  <a:gd name="T48" fmla="*/ 24 w 45"/>
                  <a:gd name="T49" fmla="*/ 37 h 109"/>
                  <a:gd name="T50" fmla="*/ 20 w 45"/>
                  <a:gd name="T51" fmla="*/ 42 h 109"/>
                  <a:gd name="T52" fmla="*/ 19 w 45"/>
                  <a:gd name="T53" fmla="*/ 43 h 109"/>
                  <a:gd name="T54" fmla="*/ 13 w 45"/>
                  <a:gd name="T55" fmla="*/ 43 h 109"/>
                  <a:gd name="T56" fmla="*/ 14 w 45"/>
                  <a:gd name="T57" fmla="*/ 48 h 109"/>
                  <a:gd name="T58" fmla="*/ 19 w 45"/>
                  <a:gd name="T59" fmla="*/ 53 h 109"/>
                  <a:gd name="T60" fmla="*/ 21 w 45"/>
                  <a:gd name="T61" fmla="*/ 58 h 109"/>
                  <a:gd name="T62" fmla="*/ 25 w 45"/>
                  <a:gd name="T63" fmla="*/ 55 h 109"/>
                  <a:gd name="T64" fmla="*/ 29 w 45"/>
                  <a:gd name="T65" fmla="*/ 56 h 109"/>
                  <a:gd name="T66" fmla="*/ 36 w 45"/>
                  <a:gd name="T67" fmla="*/ 64 h 109"/>
                  <a:gd name="T68" fmla="*/ 41 w 45"/>
                  <a:gd name="T69" fmla="*/ 66 h 109"/>
                  <a:gd name="T70" fmla="*/ 45 w 45"/>
                  <a:gd name="T71" fmla="*/ 70 h 109"/>
                  <a:gd name="T72" fmla="*/ 43 w 45"/>
                  <a:gd name="T73" fmla="*/ 75 h 109"/>
                  <a:gd name="T74" fmla="*/ 42 w 45"/>
                  <a:gd name="T75" fmla="*/ 82 h 109"/>
                  <a:gd name="T76" fmla="*/ 38 w 45"/>
                  <a:gd name="T77" fmla="*/ 86 h 109"/>
                  <a:gd name="T78" fmla="*/ 35 w 45"/>
                  <a:gd name="T79" fmla="*/ 90 h 109"/>
                  <a:gd name="T80" fmla="*/ 32 w 45"/>
                  <a:gd name="T81" fmla="*/ 94 h 109"/>
                  <a:gd name="T82" fmla="*/ 30 w 45"/>
                  <a:gd name="T83" fmla="*/ 102 h 109"/>
                  <a:gd name="T84" fmla="*/ 29 w 45"/>
                  <a:gd name="T85" fmla="*/ 107 h 109"/>
                  <a:gd name="T86" fmla="*/ 27 w 45"/>
                  <a:gd name="T87" fmla="*/ 107 h 109"/>
                  <a:gd name="T88" fmla="*/ 25 w 45"/>
                  <a:gd name="T89" fmla="*/ 104 h 109"/>
                  <a:gd name="T90" fmla="*/ 24 w 45"/>
                  <a:gd name="T91" fmla="*/ 96 h 109"/>
                  <a:gd name="T92" fmla="*/ 26 w 45"/>
                  <a:gd name="T93" fmla="*/ 88 h 109"/>
                  <a:gd name="T94" fmla="*/ 26 w 45"/>
                  <a:gd name="T95" fmla="*/ 81 h 109"/>
                  <a:gd name="T96" fmla="*/ 22 w 45"/>
                  <a:gd name="T97" fmla="*/ 74 h 109"/>
                  <a:gd name="T98" fmla="*/ 20 w 45"/>
                  <a:gd name="T99" fmla="*/ 68 h 109"/>
                  <a:gd name="T100" fmla="*/ 21 w 45"/>
                  <a:gd name="T101" fmla="*/ 61 h 109"/>
                  <a:gd name="T102" fmla="*/ 17 w 45"/>
                  <a:gd name="T103" fmla="*/ 57 h 109"/>
                  <a:gd name="T104" fmla="*/ 14 w 45"/>
                  <a:gd name="T105" fmla="*/ 55 h 109"/>
                  <a:gd name="T106" fmla="*/ 6 w 45"/>
                  <a:gd name="T107" fmla="*/ 48 h 109"/>
                  <a:gd name="T108" fmla="*/ 5 w 45"/>
                  <a:gd name="T109" fmla="*/ 47 h 109"/>
                  <a:gd name="T110" fmla="*/ 2 w 45"/>
                  <a:gd name="T111" fmla="*/ 43 h 109"/>
                  <a:gd name="T112" fmla="*/ 15 w 45"/>
                  <a:gd name="T113" fmla="*/ 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5" h="109">
                    <a:moveTo>
                      <a:pt x="15" y="7"/>
                    </a:moveTo>
                    <a:cubicBezTo>
                      <a:pt x="15" y="7"/>
                      <a:pt x="15" y="7"/>
                      <a:pt x="16" y="7"/>
                    </a:cubicBezTo>
                    <a:cubicBezTo>
                      <a:pt x="17" y="7"/>
                      <a:pt x="17" y="6"/>
                      <a:pt x="18" y="6"/>
                    </a:cubicBezTo>
                    <a:cubicBezTo>
                      <a:pt x="18" y="7"/>
                      <a:pt x="18" y="7"/>
                      <a:pt x="18" y="7"/>
                    </a:cubicBezTo>
                    <a:cubicBezTo>
                      <a:pt x="19" y="7"/>
                      <a:pt x="19" y="5"/>
                      <a:pt x="18" y="4"/>
                    </a:cubicBezTo>
                    <a:cubicBezTo>
                      <a:pt x="18" y="3"/>
                      <a:pt x="18" y="4"/>
                      <a:pt x="18" y="3"/>
                    </a:cubicBezTo>
                    <a:cubicBezTo>
                      <a:pt x="20" y="2"/>
                      <a:pt x="19" y="4"/>
                      <a:pt x="20" y="3"/>
                    </a:cubicBezTo>
                    <a:cubicBezTo>
                      <a:pt x="21" y="5"/>
                      <a:pt x="21" y="5"/>
                      <a:pt x="22" y="6"/>
                    </a:cubicBezTo>
                    <a:cubicBezTo>
                      <a:pt x="22" y="7"/>
                      <a:pt x="21" y="7"/>
                      <a:pt x="22" y="8"/>
                    </a:cubicBezTo>
                    <a:cubicBezTo>
                      <a:pt x="22" y="7"/>
                      <a:pt x="23" y="6"/>
                      <a:pt x="23" y="6"/>
                    </a:cubicBezTo>
                    <a:cubicBezTo>
                      <a:pt x="23" y="5"/>
                      <a:pt x="22" y="5"/>
                      <a:pt x="22" y="5"/>
                    </a:cubicBezTo>
                    <a:cubicBezTo>
                      <a:pt x="20" y="4"/>
                      <a:pt x="22" y="1"/>
                      <a:pt x="23" y="0"/>
                    </a:cubicBezTo>
                    <a:cubicBezTo>
                      <a:pt x="24" y="0"/>
                      <a:pt x="24" y="1"/>
                      <a:pt x="24" y="2"/>
                    </a:cubicBezTo>
                    <a:cubicBezTo>
                      <a:pt x="24" y="1"/>
                      <a:pt x="26" y="0"/>
                      <a:pt x="26" y="2"/>
                    </a:cubicBezTo>
                    <a:cubicBezTo>
                      <a:pt x="27" y="2"/>
                      <a:pt x="27" y="2"/>
                      <a:pt x="28" y="2"/>
                    </a:cubicBezTo>
                    <a:cubicBezTo>
                      <a:pt x="29" y="2"/>
                      <a:pt x="29" y="2"/>
                      <a:pt x="29" y="3"/>
                    </a:cubicBezTo>
                    <a:cubicBezTo>
                      <a:pt x="30" y="3"/>
                      <a:pt x="31" y="3"/>
                      <a:pt x="31" y="3"/>
                    </a:cubicBezTo>
                    <a:cubicBezTo>
                      <a:pt x="31" y="4"/>
                      <a:pt x="32" y="4"/>
                      <a:pt x="32" y="5"/>
                    </a:cubicBezTo>
                    <a:cubicBezTo>
                      <a:pt x="32" y="6"/>
                      <a:pt x="32" y="6"/>
                      <a:pt x="32" y="6"/>
                    </a:cubicBezTo>
                    <a:cubicBezTo>
                      <a:pt x="32" y="6"/>
                      <a:pt x="33" y="7"/>
                      <a:pt x="34" y="7"/>
                    </a:cubicBezTo>
                    <a:cubicBezTo>
                      <a:pt x="34" y="7"/>
                      <a:pt x="34" y="8"/>
                      <a:pt x="34" y="8"/>
                    </a:cubicBezTo>
                    <a:cubicBezTo>
                      <a:pt x="34" y="8"/>
                      <a:pt x="34" y="9"/>
                      <a:pt x="34" y="9"/>
                    </a:cubicBezTo>
                    <a:cubicBezTo>
                      <a:pt x="33" y="9"/>
                      <a:pt x="33" y="10"/>
                      <a:pt x="33" y="11"/>
                    </a:cubicBezTo>
                    <a:cubicBezTo>
                      <a:pt x="33" y="10"/>
                      <a:pt x="32" y="10"/>
                      <a:pt x="32" y="9"/>
                    </a:cubicBezTo>
                    <a:cubicBezTo>
                      <a:pt x="32" y="10"/>
                      <a:pt x="32" y="10"/>
                      <a:pt x="32" y="11"/>
                    </a:cubicBezTo>
                    <a:cubicBezTo>
                      <a:pt x="32" y="13"/>
                      <a:pt x="31" y="13"/>
                      <a:pt x="32" y="14"/>
                    </a:cubicBezTo>
                    <a:cubicBezTo>
                      <a:pt x="30" y="14"/>
                      <a:pt x="29" y="12"/>
                      <a:pt x="28" y="11"/>
                    </a:cubicBezTo>
                    <a:cubicBezTo>
                      <a:pt x="27" y="11"/>
                      <a:pt x="26" y="11"/>
                      <a:pt x="26" y="11"/>
                    </a:cubicBezTo>
                    <a:cubicBezTo>
                      <a:pt x="26" y="9"/>
                      <a:pt x="28" y="10"/>
                      <a:pt x="29" y="8"/>
                    </a:cubicBezTo>
                    <a:cubicBezTo>
                      <a:pt x="29" y="6"/>
                      <a:pt x="27" y="7"/>
                      <a:pt x="28" y="6"/>
                    </a:cubicBezTo>
                    <a:cubicBezTo>
                      <a:pt x="27" y="6"/>
                      <a:pt x="26" y="5"/>
                      <a:pt x="26" y="6"/>
                    </a:cubicBezTo>
                    <a:cubicBezTo>
                      <a:pt x="26" y="5"/>
                      <a:pt x="25" y="5"/>
                      <a:pt x="24" y="5"/>
                    </a:cubicBezTo>
                    <a:cubicBezTo>
                      <a:pt x="24" y="5"/>
                      <a:pt x="25" y="5"/>
                      <a:pt x="25" y="6"/>
                    </a:cubicBezTo>
                    <a:cubicBezTo>
                      <a:pt x="25" y="7"/>
                      <a:pt x="25" y="8"/>
                      <a:pt x="25" y="9"/>
                    </a:cubicBezTo>
                    <a:cubicBezTo>
                      <a:pt x="24" y="9"/>
                      <a:pt x="23" y="9"/>
                      <a:pt x="21" y="10"/>
                    </a:cubicBezTo>
                    <a:cubicBezTo>
                      <a:pt x="21" y="10"/>
                      <a:pt x="21" y="10"/>
                      <a:pt x="21" y="11"/>
                    </a:cubicBezTo>
                    <a:cubicBezTo>
                      <a:pt x="20" y="11"/>
                      <a:pt x="20" y="12"/>
                      <a:pt x="19" y="13"/>
                    </a:cubicBezTo>
                    <a:cubicBezTo>
                      <a:pt x="19" y="13"/>
                      <a:pt x="18" y="14"/>
                      <a:pt x="17" y="15"/>
                    </a:cubicBezTo>
                    <a:cubicBezTo>
                      <a:pt x="17" y="15"/>
                      <a:pt x="18" y="16"/>
                      <a:pt x="17" y="16"/>
                    </a:cubicBezTo>
                    <a:cubicBezTo>
                      <a:pt x="17" y="17"/>
                      <a:pt x="18" y="16"/>
                      <a:pt x="18" y="18"/>
                    </a:cubicBezTo>
                    <a:cubicBezTo>
                      <a:pt x="19" y="18"/>
                      <a:pt x="20" y="19"/>
                      <a:pt x="20" y="20"/>
                    </a:cubicBezTo>
                    <a:cubicBezTo>
                      <a:pt x="21" y="20"/>
                      <a:pt x="21" y="19"/>
                      <a:pt x="21" y="20"/>
                    </a:cubicBezTo>
                    <a:cubicBezTo>
                      <a:pt x="22" y="20"/>
                      <a:pt x="22" y="19"/>
                      <a:pt x="22" y="20"/>
                    </a:cubicBezTo>
                    <a:cubicBezTo>
                      <a:pt x="22" y="21"/>
                      <a:pt x="23" y="22"/>
                      <a:pt x="23" y="23"/>
                    </a:cubicBezTo>
                    <a:cubicBezTo>
                      <a:pt x="23" y="22"/>
                      <a:pt x="23" y="20"/>
                      <a:pt x="24" y="20"/>
                    </a:cubicBezTo>
                    <a:cubicBezTo>
                      <a:pt x="24" y="19"/>
                      <a:pt x="24" y="20"/>
                      <a:pt x="23" y="19"/>
                    </a:cubicBezTo>
                    <a:cubicBezTo>
                      <a:pt x="24" y="18"/>
                      <a:pt x="24" y="19"/>
                      <a:pt x="25" y="19"/>
                    </a:cubicBezTo>
                    <a:cubicBezTo>
                      <a:pt x="24" y="17"/>
                      <a:pt x="25" y="15"/>
                      <a:pt x="25" y="13"/>
                    </a:cubicBezTo>
                    <a:cubicBezTo>
                      <a:pt x="26" y="13"/>
                      <a:pt x="26" y="12"/>
                      <a:pt x="26" y="12"/>
                    </a:cubicBezTo>
                    <a:cubicBezTo>
                      <a:pt x="27" y="12"/>
                      <a:pt x="27" y="13"/>
                      <a:pt x="27" y="13"/>
                    </a:cubicBezTo>
                    <a:cubicBezTo>
                      <a:pt x="28" y="13"/>
                      <a:pt x="28" y="14"/>
                      <a:pt x="29" y="14"/>
                    </a:cubicBezTo>
                    <a:cubicBezTo>
                      <a:pt x="29" y="14"/>
                      <a:pt x="29" y="15"/>
                      <a:pt x="29" y="16"/>
                    </a:cubicBezTo>
                    <a:cubicBezTo>
                      <a:pt x="29" y="17"/>
                      <a:pt x="31" y="16"/>
                      <a:pt x="31" y="17"/>
                    </a:cubicBezTo>
                    <a:cubicBezTo>
                      <a:pt x="32" y="17"/>
                      <a:pt x="31" y="16"/>
                      <a:pt x="31" y="15"/>
                    </a:cubicBezTo>
                    <a:cubicBezTo>
                      <a:pt x="33" y="15"/>
                      <a:pt x="32" y="17"/>
                      <a:pt x="33" y="18"/>
                    </a:cubicBezTo>
                    <a:cubicBezTo>
                      <a:pt x="33" y="18"/>
                      <a:pt x="33" y="19"/>
                      <a:pt x="33" y="19"/>
                    </a:cubicBezTo>
                    <a:cubicBezTo>
                      <a:pt x="33" y="20"/>
                      <a:pt x="34" y="20"/>
                      <a:pt x="34" y="22"/>
                    </a:cubicBezTo>
                    <a:cubicBezTo>
                      <a:pt x="35" y="21"/>
                      <a:pt x="35" y="21"/>
                      <a:pt x="35" y="22"/>
                    </a:cubicBezTo>
                    <a:cubicBezTo>
                      <a:pt x="35" y="23"/>
                      <a:pt x="35" y="23"/>
                      <a:pt x="35" y="25"/>
                    </a:cubicBezTo>
                    <a:cubicBezTo>
                      <a:pt x="36" y="26"/>
                      <a:pt x="36" y="27"/>
                      <a:pt x="37" y="27"/>
                    </a:cubicBezTo>
                    <a:cubicBezTo>
                      <a:pt x="36" y="27"/>
                      <a:pt x="37" y="28"/>
                      <a:pt x="37" y="29"/>
                    </a:cubicBezTo>
                    <a:cubicBezTo>
                      <a:pt x="36" y="29"/>
                      <a:pt x="35" y="28"/>
                      <a:pt x="35" y="29"/>
                    </a:cubicBezTo>
                    <a:cubicBezTo>
                      <a:pt x="35" y="29"/>
                      <a:pt x="35" y="28"/>
                      <a:pt x="35" y="28"/>
                    </a:cubicBezTo>
                    <a:cubicBezTo>
                      <a:pt x="34" y="27"/>
                      <a:pt x="34" y="28"/>
                      <a:pt x="33" y="28"/>
                    </a:cubicBezTo>
                    <a:cubicBezTo>
                      <a:pt x="33" y="26"/>
                      <a:pt x="34" y="25"/>
                      <a:pt x="35" y="24"/>
                    </a:cubicBezTo>
                    <a:cubicBezTo>
                      <a:pt x="34" y="23"/>
                      <a:pt x="33" y="26"/>
                      <a:pt x="32" y="25"/>
                    </a:cubicBezTo>
                    <a:cubicBezTo>
                      <a:pt x="32" y="26"/>
                      <a:pt x="32" y="25"/>
                      <a:pt x="32" y="26"/>
                    </a:cubicBezTo>
                    <a:cubicBezTo>
                      <a:pt x="31" y="26"/>
                      <a:pt x="31" y="26"/>
                      <a:pt x="31" y="27"/>
                    </a:cubicBezTo>
                    <a:cubicBezTo>
                      <a:pt x="30" y="28"/>
                      <a:pt x="32" y="28"/>
                      <a:pt x="32" y="29"/>
                    </a:cubicBezTo>
                    <a:cubicBezTo>
                      <a:pt x="32" y="29"/>
                      <a:pt x="31" y="30"/>
                      <a:pt x="30" y="30"/>
                    </a:cubicBezTo>
                    <a:cubicBezTo>
                      <a:pt x="30" y="30"/>
                      <a:pt x="30" y="30"/>
                      <a:pt x="30" y="29"/>
                    </a:cubicBezTo>
                    <a:cubicBezTo>
                      <a:pt x="29" y="30"/>
                      <a:pt x="28" y="30"/>
                      <a:pt x="27" y="31"/>
                    </a:cubicBezTo>
                    <a:cubicBezTo>
                      <a:pt x="27" y="32"/>
                      <a:pt x="27" y="32"/>
                      <a:pt x="27" y="32"/>
                    </a:cubicBezTo>
                    <a:cubicBezTo>
                      <a:pt x="26" y="33"/>
                      <a:pt x="26" y="33"/>
                      <a:pt x="25" y="34"/>
                    </a:cubicBezTo>
                    <a:cubicBezTo>
                      <a:pt x="25" y="35"/>
                      <a:pt x="24" y="35"/>
                      <a:pt x="24" y="37"/>
                    </a:cubicBezTo>
                    <a:cubicBezTo>
                      <a:pt x="24" y="37"/>
                      <a:pt x="24" y="37"/>
                      <a:pt x="23" y="37"/>
                    </a:cubicBezTo>
                    <a:cubicBezTo>
                      <a:pt x="24" y="38"/>
                      <a:pt x="24" y="38"/>
                      <a:pt x="23" y="38"/>
                    </a:cubicBezTo>
                    <a:cubicBezTo>
                      <a:pt x="22" y="39"/>
                      <a:pt x="21" y="40"/>
                      <a:pt x="20" y="42"/>
                    </a:cubicBezTo>
                    <a:cubicBezTo>
                      <a:pt x="20" y="42"/>
                      <a:pt x="21" y="43"/>
                      <a:pt x="21" y="43"/>
                    </a:cubicBezTo>
                    <a:cubicBezTo>
                      <a:pt x="21" y="44"/>
                      <a:pt x="21" y="44"/>
                      <a:pt x="21" y="46"/>
                    </a:cubicBezTo>
                    <a:cubicBezTo>
                      <a:pt x="20" y="46"/>
                      <a:pt x="19" y="45"/>
                      <a:pt x="19" y="43"/>
                    </a:cubicBezTo>
                    <a:cubicBezTo>
                      <a:pt x="19" y="42"/>
                      <a:pt x="18" y="43"/>
                      <a:pt x="17" y="43"/>
                    </a:cubicBezTo>
                    <a:cubicBezTo>
                      <a:pt x="16" y="43"/>
                      <a:pt x="16" y="43"/>
                      <a:pt x="16" y="43"/>
                    </a:cubicBezTo>
                    <a:cubicBezTo>
                      <a:pt x="15" y="43"/>
                      <a:pt x="15" y="42"/>
                      <a:pt x="13" y="43"/>
                    </a:cubicBezTo>
                    <a:cubicBezTo>
                      <a:pt x="13" y="43"/>
                      <a:pt x="12" y="43"/>
                      <a:pt x="11" y="44"/>
                    </a:cubicBezTo>
                    <a:cubicBezTo>
                      <a:pt x="12" y="46"/>
                      <a:pt x="10" y="51"/>
                      <a:pt x="13" y="51"/>
                    </a:cubicBezTo>
                    <a:cubicBezTo>
                      <a:pt x="14" y="50"/>
                      <a:pt x="14" y="49"/>
                      <a:pt x="14" y="48"/>
                    </a:cubicBezTo>
                    <a:cubicBezTo>
                      <a:pt x="15" y="48"/>
                      <a:pt x="15" y="48"/>
                      <a:pt x="17" y="48"/>
                    </a:cubicBezTo>
                    <a:cubicBezTo>
                      <a:pt x="17" y="50"/>
                      <a:pt x="16" y="51"/>
                      <a:pt x="16" y="52"/>
                    </a:cubicBezTo>
                    <a:cubicBezTo>
                      <a:pt x="17" y="52"/>
                      <a:pt x="18" y="52"/>
                      <a:pt x="19" y="53"/>
                    </a:cubicBezTo>
                    <a:cubicBezTo>
                      <a:pt x="19" y="55"/>
                      <a:pt x="18" y="56"/>
                      <a:pt x="19" y="57"/>
                    </a:cubicBezTo>
                    <a:cubicBezTo>
                      <a:pt x="19" y="57"/>
                      <a:pt x="20" y="57"/>
                      <a:pt x="20" y="56"/>
                    </a:cubicBezTo>
                    <a:cubicBezTo>
                      <a:pt x="21" y="56"/>
                      <a:pt x="21" y="57"/>
                      <a:pt x="21" y="58"/>
                    </a:cubicBezTo>
                    <a:cubicBezTo>
                      <a:pt x="22" y="57"/>
                      <a:pt x="23" y="56"/>
                      <a:pt x="23" y="55"/>
                    </a:cubicBezTo>
                    <a:cubicBezTo>
                      <a:pt x="24" y="55"/>
                      <a:pt x="24" y="55"/>
                      <a:pt x="24" y="54"/>
                    </a:cubicBezTo>
                    <a:cubicBezTo>
                      <a:pt x="25" y="55"/>
                      <a:pt x="25" y="55"/>
                      <a:pt x="25" y="55"/>
                    </a:cubicBezTo>
                    <a:cubicBezTo>
                      <a:pt x="26" y="55"/>
                      <a:pt x="26" y="54"/>
                      <a:pt x="26" y="55"/>
                    </a:cubicBezTo>
                    <a:cubicBezTo>
                      <a:pt x="27" y="56"/>
                      <a:pt x="28" y="56"/>
                      <a:pt x="28" y="57"/>
                    </a:cubicBezTo>
                    <a:cubicBezTo>
                      <a:pt x="28" y="57"/>
                      <a:pt x="28" y="56"/>
                      <a:pt x="29" y="56"/>
                    </a:cubicBezTo>
                    <a:cubicBezTo>
                      <a:pt x="30" y="57"/>
                      <a:pt x="31" y="57"/>
                      <a:pt x="32" y="58"/>
                    </a:cubicBezTo>
                    <a:cubicBezTo>
                      <a:pt x="32" y="59"/>
                      <a:pt x="33" y="60"/>
                      <a:pt x="33" y="60"/>
                    </a:cubicBezTo>
                    <a:cubicBezTo>
                      <a:pt x="36" y="59"/>
                      <a:pt x="37" y="63"/>
                      <a:pt x="36" y="64"/>
                    </a:cubicBezTo>
                    <a:cubicBezTo>
                      <a:pt x="36" y="65"/>
                      <a:pt x="37" y="64"/>
                      <a:pt x="38" y="64"/>
                    </a:cubicBezTo>
                    <a:cubicBezTo>
                      <a:pt x="38" y="66"/>
                      <a:pt x="39" y="65"/>
                      <a:pt x="40" y="66"/>
                    </a:cubicBezTo>
                    <a:cubicBezTo>
                      <a:pt x="40" y="66"/>
                      <a:pt x="41" y="66"/>
                      <a:pt x="41" y="66"/>
                    </a:cubicBezTo>
                    <a:cubicBezTo>
                      <a:pt x="42" y="66"/>
                      <a:pt x="43" y="67"/>
                      <a:pt x="43" y="67"/>
                    </a:cubicBezTo>
                    <a:cubicBezTo>
                      <a:pt x="44" y="67"/>
                      <a:pt x="44" y="67"/>
                      <a:pt x="45" y="67"/>
                    </a:cubicBezTo>
                    <a:cubicBezTo>
                      <a:pt x="45" y="68"/>
                      <a:pt x="45" y="69"/>
                      <a:pt x="45" y="70"/>
                    </a:cubicBezTo>
                    <a:cubicBezTo>
                      <a:pt x="45" y="70"/>
                      <a:pt x="45" y="70"/>
                      <a:pt x="45" y="71"/>
                    </a:cubicBezTo>
                    <a:cubicBezTo>
                      <a:pt x="44" y="72"/>
                      <a:pt x="45" y="72"/>
                      <a:pt x="44" y="73"/>
                    </a:cubicBezTo>
                    <a:cubicBezTo>
                      <a:pt x="44" y="74"/>
                      <a:pt x="43" y="74"/>
                      <a:pt x="43" y="75"/>
                    </a:cubicBezTo>
                    <a:cubicBezTo>
                      <a:pt x="43" y="75"/>
                      <a:pt x="43" y="75"/>
                      <a:pt x="43" y="75"/>
                    </a:cubicBezTo>
                    <a:cubicBezTo>
                      <a:pt x="43" y="76"/>
                      <a:pt x="42" y="76"/>
                      <a:pt x="42" y="77"/>
                    </a:cubicBezTo>
                    <a:cubicBezTo>
                      <a:pt x="43" y="78"/>
                      <a:pt x="42" y="80"/>
                      <a:pt x="42" y="82"/>
                    </a:cubicBezTo>
                    <a:cubicBezTo>
                      <a:pt x="41" y="82"/>
                      <a:pt x="41" y="82"/>
                      <a:pt x="39" y="83"/>
                    </a:cubicBezTo>
                    <a:cubicBezTo>
                      <a:pt x="39" y="83"/>
                      <a:pt x="39" y="84"/>
                      <a:pt x="38" y="84"/>
                    </a:cubicBezTo>
                    <a:cubicBezTo>
                      <a:pt x="38" y="85"/>
                      <a:pt x="38" y="85"/>
                      <a:pt x="38" y="86"/>
                    </a:cubicBezTo>
                    <a:cubicBezTo>
                      <a:pt x="38" y="87"/>
                      <a:pt x="37" y="87"/>
                      <a:pt x="37" y="89"/>
                    </a:cubicBezTo>
                    <a:cubicBezTo>
                      <a:pt x="36" y="89"/>
                      <a:pt x="36" y="90"/>
                      <a:pt x="36" y="90"/>
                    </a:cubicBezTo>
                    <a:cubicBezTo>
                      <a:pt x="36" y="90"/>
                      <a:pt x="35" y="90"/>
                      <a:pt x="35" y="90"/>
                    </a:cubicBezTo>
                    <a:cubicBezTo>
                      <a:pt x="35" y="90"/>
                      <a:pt x="34" y="90"/>
                      <a:pt x="34" y="90"/>
                    </a:cubicBezTo>
                    <a:cubicBezTo>
                      <a:pt x="34" y="91"/>
                      <a:pt x="34" y="92"/>
                      <a:pt x="34" y="93"/>
                    </a:cubicBezTo>
                    <a:cubicBezTo>
                      <a:pt x="33" y="94"/>
                      <a:pt x="33" y="94"/>
                      <a:pt x="32" y="94"/>
                    </a:cubicBezTo>
                    <a:cubicBezTo>
                      <a:pt x="31" y="95"/>
                      <a:pt x="31" y="97"/>
                      <a:pt x="30" y="96"/>
                    </a:cubicBezTo>
                    <a:cubicBezTo>
                      <a:pt x="31" y="96"/>
                      <a:pt x="30" y="99"/>
                      <a:pt x="30" y="100"/>
                    </a:cubicBezTo>
                    <a:cubicBezTo>
                      <a:pt x="30" y="101"/>
                      <a:pt x="30" y="101"/>
                      <a:pt x="30" y="102"/>
                    </a:cubicBezTo>
                    <a:cubicBezTo>
                      <a:pt x="30" y="102"/>
                      <a:pt x="30" y="103"/>
                      <a:pt x="29" y="103"/>
                    </a:cubicBezTo>
                    <a:cubicBezTo>
                      <a:pt x="29" y="104"/>
                      <a:pt x="29" y="104"/>
                      <a:pt x="29" y="105"/>
                    </a:cubicBezTo>
                    <a:cubicBezTo>
                      <a:pt x="28" y="106"/>
                      <a:pt x="30" y="106"/>
                      <a:pt x="29" y="107"/>
                    </a:cubicBezTo>
                    <a:cubicBezTo>
                      <a:pt x="30" y="107"/>
                      <a:pt x="30" y="108"/>
                      <a:pt x="31" y="108"/>
                    </a:cubicBezTo>
                    <a:cubicBezTo>
                      <a:pt x="31" y="109"/>
                      <a:pt x="29" y="108"/>
                      <a:pt x="28" y="108"/>
                    </a:cubicBezTo>
                    <a:cubicBezTo>
                      <a:pt x="28" y="108"/>
                      <a:pt x="27" y="108"/>
                      <a:pt x="27" y="107"/>
                    </a:cubicBezTo>
                    <a:cubicBezTo>
                      <a:pt x="27" y="107"/>
                      <a:pt x="27" y="107"/>
                      <a:pt x="27" y="107"/>
                    </a:cubicBezTo>
                    <a:cubicBezTo>
                      <a:pt x="27" y="107"/>
                      <a:pt x="27" y="107"/>
                      <a:pt x="27" y="106"/>
                    </a:cubicBezTo>
                    <a:cubicBezTo>
                      <a:pt x="26" y="106"/>
                      <a:pt x="26" y="104"/>
                      <a:pt x="25" y="104"/>
                    </a:cubicBezTo>
                    <a:cubicBezTo>
                      <a:pt x="26" y="102"/>
                      <a:pt x="25" y="101"/>
                      <a:pt x="25" y="99"/>
                    </a:cubicBezTo>
                    <a:cubicBezTo>
                      <a:pt x="25" y="98"/>
                      <a:pt x="25" y="98"/>
                      <a:pt x="25" y="97"/>
                    </a:cubicBezTo>
                    <a:cubicBezTo>
                      <a:pt x="25" y="96"/>
                      <a:pt x="24" y="97"/>
                      <a:pt x="24" y="96"/>
                    </a:cubicBezTo>
                    <a:cubicBezTo>
                      <a:pt x="25" y="95"/>
                      <a:pt x="26" y="95"/>
                      <a:pt x="26" y="94"/>
                    </a:cubicBezTo>
                    <a:cubicBezTo>
                      <a:pt x="25" y="93"/>
                      <a:pt x="25" y="95"/>
                      <a:pt x="24" y="94"/>
                    </a:cubicBezTo>
                    <a:cubicBezTo>
                      <a:pt x="25" y="92"/>
                      <a:pt x="24" y="89"/>
                      <a:pt x="26" y="88"/>
                    </a:cubicBezTo>
                    <a:cubicBezTo>
                      <a:pt x="26" y="86"/>
                      <a:pt x="25" y="85"/>
                      <a:pt x="26" y="84"/>
                    </a:cubicBezTo>
                    <a:cubicBezTo>
                      <a:pt x="26" y="83"/>
                      <a:pt x="26" y="83"/>
                      <a:pt x="25" y="83"/>
                    </a:cubicBezTo>
                    <a:cubicBezTo>
                      <a:pt x="25" y="82"/>
                      <a:pt x="25" y="82"/>
                      <a:pt x="26" y="81"/>
                    </a:cubicBezTo>
                    <a:cubicBezTo>
                      <a:pt x="26" y="79"/>
                      <a:pt x="25" y="79"/>
                      <a:pt x="24" y="77"/>
                    </a:cubicBezTo>
                    <a:cubicBezTo>
                      <a:pt x="23" y="77"/>
                      <a:pt x="23" y="76"/>
                      <a:pt x="22" y="75"/>
                    </a:cubicBezTo>
                    <a:cubicBezTo>
                      <a:pt x="22" y="74"/>
                      <a:pt x="22" y="74"/>
                      <a:pt x="22" y="74"/>
                    </a:cubicBezTo>
                    <a:cubicBezTo>
                      <a:pt x="21" y="73"/>
                      <a:pt x="20" y="72"/>
                      <a:pt x="20" y="70"/>
                    </a:cubicBezTo>
                    <a:cubicBezTo>
                      <a:pt x="20" y="70"/>
                      <a:pt x="21" y="70"/>
                      <a:pt x="21" y="69"/>
                    </a:cubicBezTo>
                    <a:cubicBezTo>
                      <a:pt x="21" y="69"/>
                      <a:pt x="20" y="69"/>
                      <a:pt x="20" y="68"/>
                    </a:cubicBezTo>
                    <a:cubicBezTo>
                      <a:pt x="21" y="67"/>
                      <a:pt x="19" y="66"/>
                      <a:pt x="20" y="64"/>
                    </a:cubicBezTo>
                    <a:cubicBezTo>
                      <a:pt x="20" y="63"/>
                      <a:pt x="21" y="63"/>
                      <a:pt x="21" y="62"/>
                    </a:cubicBezTo>
                    <a:cubicBezTo>
                      <a:pt x="20" y="61"/>
                      <a:pt x="21" y="61"/>
                      <a:pt x="21" y="61"/>
                    </a:cubicBezTo>
                    <a:cubicBezTo>
                      <a:pt x="21" y="60"/>
                      <a:pt x="20" y="59"/>
                      <a:pt x="20" y="58"/>
                    </a:cubicBezTo>
                    <a:cubicBezTo>
                      <a:pt x="20" y="58"/>
                      <a:pt x="20" y="59"/>
                      <a:pt x="20" y="59"/>
                    </a:cubicBezTo>
                    <a:cubicBezTo>
                      <a:pt x="18" y="59"/>
                      <a:pt x="18" y="58"/>
                      <a:pt x="17" y="57"/>
                    </a:cubicBezTo>
                    <a:cubicBezTo>
                      <a:pt x="17" y="57"/>
                      <a:pt x="17" y="57"/>
                      <a:pt x="17" y="57"/>
                    </a:cubicBezTo>
                    <a:cubicBezTo>
                      <a:pt x="16" y="56"/>
                      <a:pt x="16" y="56"/>
                      <a:pt x="16" y="55"/>
                    </a:cubicBezTo>
                    <a:cubicBezTo>
                      <a:pt x="15" y="55"/>
                      <a:pt x="15" y="55"/>
                      <a:pt x="14" y="55"/>
                    </a:cubicBezTo>
                    <a:cubicBezTo>
                      <a:pt x="13" y="54"/>
                      <a:pt x="13" y="54"/>
                      <a:pt x="13" y="53"/>
                    </a:cubicBezTo>
                    <a:cubicBezTo>
                      <a:pt x="10" y="54"/>
                      <a:pt x="9" y="52"/>
                      <a:pt x="7" y="52"/>
                    </a:cubicBezTo>
                    <a:cubicBezTo>
                      <a:pt x="7" y="50"/>
                      <a:pt x="6" y="49"/>
                      <a:pt x="6" y="48"/>
                    </a:cubicBezTo>
                    <a:cubicBezTo>
                      <a:pt x="6" y="47"/>
                      <a:pt x="5" y="46"/>
                      <a:pt x="5" y="45"/>
                    </a:cubicBezTo>
                    <a:cubicBezTo>
                      <a:pt x="5" y="45"/>
                      <a:pt x="5" y="44"/>
                      <a:pt x="4" y="44"/>
                    </a:cubicBezTo>
                    <a:cubicBezTo>
                      <a:pt x="4" y="46"/>
                      <a:pt x="5" y="46"/>
                      <a:pt x="5" y="47"/>
                    </a:cubicBezTo>
                    <a:cubicBezTo>
                      <a:pt x="4" y="47"/>
                      <a:pt x="4" y="46"/>
                      <a:pt x="3" y="47"/>
                    </a:cubicBezTo>
                    <a:cubicBezTo>
                      <a:pt x="3" y="46"/>
                      <a:pt x="3" y="44"/>
                      <a:pt x="2" y="44"/>
                    </a:cubicBezTo>
                    <a:cubicBezTo>
                      <a:pt x="2" y="44"/>
                      <a:pt x="2" y="43"/>
                      <a:pt x="2" y="43"/>
                    </a:cubicBezTo>
                    <a:cubicBezTo>
                      <a:pt x="1" y="42"/>
                      <a:pt x="1" y="40"/>
                      <a:pt x="0" y="39"/>
                    </a:cubicBezTo>
                    <a:cubicBezTo>
                      <a:pt x="0" y="39"/>
                      <a:pt x="0" y="39"/>
                      <a:pt x="0" y="39"/>
                    </a:cubicBezTo>
                    <a:cubicBezTo>
                      <a:pt x="2" y="27"/>
                      <a:pt x="7" y="16"/>
                      <a:pt x="15" y="7"/>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1" name="Freeform 23"/>
              <p:cNvSpPr>
                <a:spLocks/>
              </p:cNvSpPr>
              <p:nvPr/>
            </p:nvSpPr>
            <p:spPr bwMode="auto">
              <a:xfrm>
                <a:off x="3206097" y="3026083"/>
                <a:ext cx="69737" cy="56178"/>
              </a:xfrm>
              <a:custGeom>
                <a:avLst/>
                <a:gdLst>
                  <a:gd name="T0" fmla="*/ 1 w 15"/>
                  <a:gd name="T1" fmla="*/ 9 h 12"/>
                  <a:gd name="T2" fmla="*/ 14 w 15"/>
                  <a:gd name="T3" fmla="*/ 0 h 12"/>
                  <a:gd name="T4" fmla="*/ 15 w 15"/>
                  <a:gd name="T5" fmla="*/ 1 h 12"/>
                  <a:gd name="T6" fmla="*/ 12 w 15"/>
                  <a:gd name="T7" fmla="*/ 2 h 12"/>
                  <a:gd name="T8" fmla="*/ 12 w 15"/>
                  <a:gd name="T9" fmla="*/ 3 h 12"/>
                  <a:gd name="T10" fmla="*/ 10 w 15"/>
                  <a:gd name="T11" fmla="*/ 5 h 12"/>
                  <a:gd name="T12" fmla="*/ 8 w 15"/>
                  <a:gd name="T13" fmla="*/ 6 h 12"/>
                  <a:gd name="T14" fmla="*/ 6 w 15"/>
                  <a:gd name="T15" fmla="*/ 9 h 12"/>
                  <a:gd name="T16" fmla="*/ 5 w 15"/>
                  <a:gd name="T17" fmla="*/ 9 h 12"/>
                  <a:gd name="T18" fmla="*/ 6 w 15"/>
                  <a:gd name="T19" fmla="*/ 9 h 12"/>
                  <a:gd name="T20" fmla="*/ 5 w 15"/>
                  <a:gd name="T21" fmla="*/ 10 h 12"/>
                  <a:gd name="T22" fmla="*/ 0 w 15"/>
                  <a:gd name="T23" fmla="*/ 11 h 12"/>
                  <a:gd name="T24" fmla="*/ 0 w 15"/>
                  <a:gd name="T25" fmla="*/ 10 h 12"/>
                  <a:gd name="T26" fmla="*/ 1 w 15"/>
                  <a:gd name="T27" fmla="*/ 10 h 12"/>
                  <a:gd name="T28" fmla="*/ 3 w 15"/>
                  <a:gd name="T29" fmla="*/ 10 h 12"/>
                  <a:gd name="T30" fmla="*/ 1 w 15"/>
                  <a:gd name="T3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12">
                    <a:moveTo>
                      <a:pt x="1" y="9"/>
                    </a:moveTo>
                    <a:cubicBezTo>
                      <a:pt x="5" y="6"/>
                      <a:pt x="10" y="3"/>
                      <a:pt x="14" y="0"/>
                    </a:cubicBezTo>
                    <a:cubicBezTo>
                      <a:pt x="14" y="1"/>
                      <a:pt x="15" y="0"/>
                      <a:pt x="15" y="1"/>
                    </a:cubicBezTo>
                    <a:cubicBezTo>
                      <a:pt x="15" y="2"/>
                      <a:pt x="13" y="2"/>
                      <a:pt x="12" y="2"/>
                    </a:cubicBezTo>
                    <a:cubicBezTo>
                      <a:pt x="12" y="2"/>
                      <a:pt x="12" y="3"/>
                      <a:pt x="12" y="3"/>
                    </a:cubicBezTo>
                    <a:cubicBezTo>
                      <a:pt x="11" y="3"/>
                      <a:pt x="11" y="4"/>
                      <a:pt x="10" y="5"/>
                    </a:cubicBezTo>
                    <a:cubicBezTo>
                      <a:pt x="9" y="4"/>
                      <a:pt x="9" y="6"/>
                      <a:pt x="8" y="6"/>
                    </a:cubicBezTo>
                    <a:cubicBezTo>
                      <a:pt x="8" y="7"/>
                      <a:pt x="6" y="7"/>
                      <a:pt x="6" y="9"/>
                    </a:cubicBezTo>
                    <a:cubicBezTo>
                      <a:pt x="6" y="9"/>
                      <a:pt x="5" y="9"/>
                      <a:pt x="5" y="9"/>
                    </a:cubicBezTo>
                    <a:cubicBezTo>
                      <a:pt x="5" y="9"/>
                      <a:pt x="6" y="8"/>
                      <a:pt x="6" y="9"/>
                    </a:cubicBezTo>
                    <a:cubicBezTo>
                      <a:pt x="6" y="10"/>
                      <a:pt x="5" y="10"/>
                      <a:pt x="5" y="10"/>
                    </a:cubicBezTo>
                    <a:cubicBezTo>
                      <a:pt x="4" y="12"/>
                      <a:pt x="2" y="11"/>
                      <a:pt x="0" y="11"/>
                    </a:cubicBezTo>
                    <a:cubicBezTo>
                      <a:pt x="0" y="11"/>
                      <a:pt x="0" y="10"/>
                      <a:pt x="0" y="10"/>
                    </a:cubicBezTo>
                    <a:cubicBezTo>
                      <a:pt x="0" y="10"/>
                      <a:pt x="0" y="10"/>
                      <a:pt x="1" y="10"/>
                    </a:cubicBezTo>
                    <a:cubicBezTo>
                      <a:pt x="1" y="10"/>
                      <a:pt x="2" y="10"/>
                      <a:pt x="3" y="10"/>
                    </a:cubicBezTo>
                    <a:cubicBezTo>
                      <a:pt x="3" y="9"/>
                      <a:pt x="2" y="9"/>
                      <a:pt x="1" y="9"/>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2" name="Freeform 38"/>
              <p:cNvSpPr>
                <a:spLocks/>
              </p:cNvSpPr>
              <p:nvPr/>
            </p:nvSpPr>
            <p:spPr bwMode="auto">
              <a:xfrm>
                <a:off x="3262274" y="3556860"/>
                <a:ext cx="5812" cy="3874"/>
              </a:xfrm>
              <a:custGeom>
                <a:avLst/>
                <a:gdLst>
                  <a:gd name="T0" fmla="*/ 0 w 1"/>
                  <a:gd name="T1" fmla="*/ 1 h 1"/>
                  <a:gd name="T2" fmla="*/ 1 w 1"/>
                  <a:gd name="T3" fmla="*/ 1 h 1"/>
                  <a:gd name="T4" fmla="*/ 0 w 1"/>
                  <a:gd name="T5" fmla="*/ 1 h 1"/>
                </a:gdLst>
                <a:ahLst/>
                <a:cxnLst>
                  <a:cxn ang="0">
                    <a:pos x="T0" y="T1"/>
                  </a:cxn>
                  <a:cxn ang="0">
                    <a:pos x="T2" y="T3"/>
                  </a:cxn>
                  <a:cxn ang="0">
                    <a:pos x="T4" y="T5"/>
                  </a:cxn>
                </a:cxnLst>
                <a:rect l="0" t="0" r="r" b="b"/>
                <a:pathLst>
                  <a:path w="1" h="1">
                    <a:moveTo>
                      <a:pt x="0" y="1"/>
                    </a:moveTo>
                    <a:cubicBezTo>
                      <a:pt x="0"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3" name="Freeform 39"/>
              <p:cNvSpPr>
                <a:spLocks/>
              </p:cNvSpPr>
              <p:nvPr/>
            </p:nvSpPr>
            <p:spPr bwMode="auto">
              <a:xfrm>
                <a:off x="3248714" y="3016397"/>
                <a:ext cx="135600" cy="135600"/>
              </a:xfrm>
              <a:custGeom>
                <a:avLst/>
                <a:gdLst>
                  <a:gd name="T0" fmla="*/ 12 w 29"/>
                  <a:gd name="T1" fmla="*/ 28 h 29"/>
                  <a:gd name="T2" fmla="*/ 11 w 29"/>
                  <a:gd name="T3" fmla="*/ 29 h 29"/>
                  <a:gd name="T4" fmla="*/ 10 w 29"/>
                  <a:gd name="T5" fmla="*/ 28 h 29"/>
                  <a:gd name="T6" fmla="*/ 8 w 29"/>
                  <a:gd name="T7" fmla="*/ 28 h 29"/>
                  <a:gd name="T8" fmla="*/ 7 w 29"/>
                  <a:gd name="T9" fmla="*/ 22 h 29"/>
                  <a:gd name="T10" fmla="*/ 7 w 29"/>
                  <a:gd name="T11" fmla="*/ 20 h 29"/>
                  <a:gd name="T12" fmla="*/ 9 w 29"/>
                  <a:gd name="T13" fmla="*/ 19 h 29"/>
                  <a:gd name="T14" fmla="*/ 7 w 29"/>
                  <a:gd name="T15" fmla="*/ 17 h 29"/>
                  <a:gd name="T16" fmla="*/ 8 w 29"/>
                  <a:gd name="T17" fmla="*/ 16 h 29"/>
                  <a:gd name="T18" fmla="*/ 7 w 29"/>
                  <a:gd name="T19" fmla="*/ 16 h 29"/>
                  <a:gd name="T20" fmla="*/ 7 w 29"/>
                  <a:gd name="T21" fmla="*/ 15 h 29"/>
                  <a:gd name="T22" fmla="*/ 6 w 29"/>
                  <a:gd name="T23" fmla="*/ 12 h 29"/>
                  <a:gd name="T24" fmla="*/ 4 w 29"/>
                  <a:gd name="T25" fmla="*/ 11 h 29"/>
                  <a:gd name="T26" fmla="*/ 2 w 29"/>
                  <a:gd name="T27" fmla="*/ 12 h 29"/>
                  <a:gd name="T28" fmla="*/ 1 w 29"/>
                  <a:gd name="T29" fmla="*/ 10 h 29"/>
                  <a:gd name="T30" fmla="*/ 4 w 29"/>
                  <a:gd name="T31" fmla="*/ 10 h 29"/>
                  <a:gd name="T32" fmla="*/ 2 w 29"/>
                  <a:gd name="T33" fmla="*/ 10 h 29"/>
                  <a:gd name="T34" fmla="*/ 1 w 29"/>
                  <a:gd name="T35" fmla="*/ 10 h 29"/>
                  <a:gd name="T36" fmla="*/ 0 w 29"/>
                  <a:gd name="T37" fmla="*/ 9 h 29"/>
                  <a:gd name="T38" fmla="*/ 1 w 29"/>
                  <a:gd name="T39" fmla="*/ 8 h 29"/>
                  <a:gd name="T40" fmla="*/ 4 w 29"/>
                  <a:gd name="T41" fmla="*/ 7 h 29"/>
                  <a:gd name="T42" fmla="*/ 3 w 29"/>
                  <a:gd name="T43" fmla="*/ 6 h 29"/>
                  <a:gd name="T44" fmla="*/ 9 w 29"/>
                  <a:gd name="T45" fmla="*/ 3 h 29"/>
                  <a:gd name="T46" fmla="*/ 13 w 29"/>
                  <a:gd name="T47" fmla="*/ 4 h 29"/>
                  <a:gd name="T48" fmla="*/ 13 w 29"/>
                  <a:gd name="T49" fmla="*/ 2 h 29"/>
                  <a:gd name="T50" fmla="*/ 15 w 29"/>
                  <a:gd name="T51" fmla="*/ 1 h 29"/>
                  <a:gd name="T52" fmla="*/ 20 w 29"/>
                  <a:gd name="T53" fmla="*/ 1 h 29"/>
                  <a:gd name="T54" fmla="*/ 21 w 29"/>
                  <a:gd name="T55" fmla="*/ 1 h 29"/>
                  <a:gd name="T56" fmla="*/ 23 w 29"/>
                  <a:gd name="T57" fmla="*/ 1 h 29"/>
                  <a:gd name="T58" fmla="*/ 26 w 29"/>
                  <a:gd name="T59" fmla="*/ 2 h 29"/>
                  <a:gd name="T60" fmla="*/ 23 w 29"/>
                  <a:gd name="T61" fmla="*/ 4 h 29"/>
                  <a:gd name="T62" fmla="*/ 26 w 29"/>
                  <a:gd name="T63" fmla="*/ 3 h 29"/>
                  <a:gd name="T64" fmla="*/ 27 w 29"/>
                  <a:gd name="T65" fmla="*/ 4 h 29"/>
                  <a:gd name="T66" fmla="*/ 28 w 29"/>
                  <a:gd name="T67" fmla="*/ 5 h 29"/>
                  <a:gd name="T68" fmla="*/ 26 w 29"/>
                  <a:gd name="T69" fmla="*/ 5 h 29"/>
                  <a:gd name="T70" fmla="*/ 25 w 29"/>
                  <a:gd name="T71" fmla="*/ 6 h 29"/>
                  <a:gd name="T72" fmla="*/ 25 w 29"/>
                  <a:gd name="T73" fmla="*/ 8 h 29"/>
                  <a:gd name="T74" fmla="*/ 24 w 29"/>
                  <a:gd name="T75" fmla="*/ 8 h 29"/>
                  <a:gd name="T76" fmla="*/ 26 w 29"/>
                  <a:gd name="T77" fmla="*/ 10 h 29"/>
                  <a:gd name="T78" fmla="*/ 24 w 29"/>
                  <a:gd name="T79" fmla="*/ 10 h 29"/>
                  <a:gd name="T80" fmla="*/ 23 w 29"/>
                  <a:gd name="T81" fmla="*/ 15 h 29"/>
                  <a:gd name="T82" fmla="*/ 23 w 29"/>
                  <a:gd name="T83" fmla="*/ 16 h 29"/>
                  <a:gd name="T84" fmla="*/ 22 w 29"/>
                  <a:gd name="T85" fmla="*/ 16 h 29"/>
                  <a:gd name="T86" fmla="*/ 23 w 29"/>
                  <a:gd name="T87" fmla="*/ 18 h 29"/>
                  <a:gd name="T88" fmla="*/ 20 w 29"/>
                  <a:gd name="T89" fmla="*/ 16 h 29"/>
                  <a:gd name="T90" fmla="*/ 19 w 29"/>
                  <a:gd name="T91" fmla="*/ 17 h 29"/>
                  <a:gd name="T92" fmla="*/ 21 w 29"/>
                  <a:gd name="T93" fmla="*/ 18 h 29"/>
                  <a:gd name="T94" fmla="*/ 20 w 29"/>
                  <a:gd name="T95" fmla="*/ 20 h 29"/>
                  <a:gd name="T96" fmla="*/ 17 w 29"/>
                  <a:gd name="T97" fmla="*/ 21 h 29"/>
                  <a:gd name="T98" fmla="*/ 16 w 29"/>
                  <a:gd name="T99" fmla="*/ 22 h 29"/>
                  <a:gd name="T100" fmla="*/ 14 w 29"/>
                  <a:gd name="T101" fmla="*/ 22 h 29"/>
                  <a:gd name="T102" fmla="*/ 13 w 29"/>
                  <a:gd name="T103" fmla="*/ 24 h 29"/>
                  <a:gd name="T104" fmla="*/ 12 w 29"/>
                  <a:gd name="T105"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 h="29">
                    <a:moveTo>
                      <a:pt x="12" y="28"/>
                    </a:moveTo>
                    <a:cubicBezTo>
                      <a:pt x="12" y="28"/>
                      <a:pt x="12" y="28"/>
                      <a:pt x="11" y="29"/>
                    </a:cubicBezTo>
                    <a:cubicBezTo>
                      <a:pt x="10" y="29"/>
                      <a:pt x="11" y="28"/>
                      <a:pt x="10" y="28"/>
                    </a:cubicBezTo>
                    <a:cubicBezTo>
                      <a:pt x="10" y="28"/>
                      <a:pt x="9" y="28"/>
                      <a:pt x="8" y="28"/>
                    </a:cubicBezTo>
                    <a:cubicBezTo>
                      <a:pt x="7" y="26"/>
                      <a:pt x="8" y="23"/>
                      <a:pt x="7" y="22"/>
                    </a:cubicBezTo>
                    <a:cubicBezTo>
                      <a:pt x="7" y="21"/>
                      <a:pt x="8" y="21"/>
                      <a:pt x="7" y="20"/>
                    </a:cubicBezTo>
                    <a:cubicBezTo>
                      <a:pt x="8" y="20"/>
                      <a:pt x="8" y="19"/>
                      <a:pt x="9" y="19"/>
                    </a:cubicBezTo>
                    <a:cubicBezTo>
                      <a:pt x="9" y="18"/>
                      <a:pt x="7" y="18"/>
                      <a:pt x="7" y="17"/>
                    </a:cubicBezTo>
                    <a:cubicBezTo>
                      <a:pt x="8" y="17"/>
                      <a:pt x="8" y="17"/>
                      <a:pt x="8" y="16"/>
                    </a:cubicBezTo>
                    <a:cubicBezTo>
                      <a:pt x="8" y="15"/>
                      <a:pt x="8" y="17"/>
                      <a:pt x="7" y="16"/>
                    </a:cubicBezTo>
                    <a:cubicBezTo>
                      <a:pt x="6" y="16"/>
                      <a:pt x="7" y="15"/>
                      <a:pt x="7" y="15"/>
                    </a:cubicBezTo>
                    <a:cubicBezTo>
                      <a:pt x="7" y="14"/>
                      <a:pt x="6" y="13"/>
                      <a:pt x="6" y="12"/>
                    </a:cubicBezTo>
                    <a:cubicBezTo>
                      <a:pt x="5" y="12"/>
                      <a:pt x="4" y="12"/>
                      <a:pt x="4" y="11"/>
                    </a:cubicBezTo>
                    <a:cubicBezTo>
                      <a:pt x="3" y="11"/>
                      <a:pt x="3" y="12"/>
                      <a:pt x="2" y="12"/>
                    </a:cubicBezTo>
                    <a:cubicBezTo>
                      <a:pt x="2" y="11"/>
                      <a:pt x="1" y="11"/>
                      <a:pt x="1" y="10"/>
                    </a:cubicBezTo>
                    <a:cubicBezTo>
                      <a:pt x="1" y="10"/>
                      <a:pt x="3" y="10"/>
                      <a:pt x="4" y="10"/>
                    </a:cubicBezTo>
                    <a:cubicBezTo>
                      <a:pt x="3" y="8"/>
                      <a:pt x="2" y="9"/>
                      <a:pt x="2" y="10"/>
                    </a:cubicBezTo>
                    <a:cubicBezTo>
                      <a:pt x="2" y="9"/>
                      <a:pt x="1" y="9"/>
                      <a:pt x="1" y="10"/>
                    </a:cubicBezTo>
                    <a:cubicBezTo>
                      <a:pt x="0" y="9"/>
                      <a:pt x="0" y="9"/>
                      <a:pt x="0" y="9"/>
                    </a:cubicBezTo>
                    <a:cubicBezTo>
                      <a:pt x="0" y="8"/>
                      <a:pt x="1" y="8"/>
                      <a:pt x="1" y="8"/>
                    </a:cubicBezTo>
                    <a:cubicBezTo>
                      <a:pt x="2" y="8"/>
                      <a:pt x="3" y="8"/>
                      <a:pt x="4" y="7"/>
                    </a:cubicBezTo>
                    <a:cubicBezTo>
                      <a:pt x="4" y="6"/>
                      <a:pt x="3" y="7"/>
                      <a:pt x="3" y="6"/>
                    </a:cubicBezTo>
                    <a:cubicBezTo>
                      <a:pt x="5" y="5"/>
                      <a:pt x="6" y="4"/>
                      <a:pt x="9" y="3"/>
                    </a:cubicBezTo>
                    <a:cubicBezTo>
                      <a:pt x="10" y="4"/>
                      <a:pt x="11" y="3"/>
                      <a:pt x="13" y="4"/>
                    </a:cubicBezTo>
                    <a:cubicBezTo>
                      <a:pt x="13" y="3"/>
                      <a:pt x="13" y="2"/>
                      <a:pt x="13" y="2"/>
                    </a:cubicBezTo>
                    <a:cubicBezTo>
                      <a:pt x="13" y="1"/>
                      <a:pt x="14" y="1"/>
                      <a:pt x="15" y="1"/>
                    </a:cubicBezTo>
                    <a:cubicBezTo>
                      <a:pt x="16" y="0"/>
                      <a:pt x="19" y="1"/>
                      <a:pt x="20" y="1"/>
                    </a:cubicBezTo>
                    <a:cubicBezTo>
                      <a:pt x="20" y="1"/>
                      <a:pt x="21" y="1"/>
                      <a:pt x="21" y="1"/>
                    </a:cubicBezTo>
                    <a:cubicBezTo>
                      <a:pt x="21" y="0"/>
                      <a:pt x="22" y="1"/>
                      <a:pt x="23" y="1"/>
                    </a:cubicBezTo>
                    <a:cubicBezTo>
                      <a:pt x="24" y="1"/>
                      <a:pt x="25" y="1"/>
                      <a:pt x="26" y="2"/>
                    </a:cubicBezTo>
                    <a:cubicBezTo>
                      <a:pt x="26" y="3"/>
                      <a:pt x="24" y="2"/>
                      <a:pt x="23" y="4"/>
                    </a:cubicBezTo>
                    <a:cubicBezTo>
                      <a:pt x="24" y="4"/>
                      <a:pt x="25" y="3"/>
                      <a:pt x="26" y="3"/>
                    </a:cubicBezTo>
                    <a:cubicBezTo>
                      <a:pt x="27" y="3"/>
                      <a:pt x="27" y="4"/>
                      <a:pt x="27" y="4"/>
                    </a:cubicBezTo>
                    <a:cubicBezTo>
                      <a:pt x="27" y="5"/>
                      <a:pt x="29" y="4"/>
                      <a:pt x="28" y="5"/>
                    </a:cubicBezTo>
                    <a:cubicBezTo>
                      <a:pt x="29" y="6"/>
                      <a:pt x="27" y="5"/>
                      <a:pt x="26" y="5"/>
                    </a:cubicBezTo>
                    <a:cubicBezTo>
                      <a:pt x="26" y="5"/>
                      <a:pt x="26" y="6"/>
                      <a:pt x="25" y="6"/>
                    </a:cubicBezTo>
                    <a:cubicBezTo>
                      <a:pt x="25" y="7"/>
                      <a:pt x="25" y="7"/>
                      <a:pt x="25" y="8"/>
                    </a:cubicBezTo>
                    <a:cubicBezTo>
                      <a:pt x="24" y="8"/>
                      <a:pt x="25" y="9"/>
                      <a:pt x="24" y="8"/>
                    </a:cubicBezTo>
                    <a:cubicBezTo>
                      <a:pt x="25" y="9"/>
                      <a:pt x="26" y="9"/>
                      <a:pt x="26" y="10"/>
                    </a:cubicBezTo>
                    <a:cubicBezTo>
                      <a:pt x="25" y="10"/>
                      <a:pt x="24" y="10"/>
                      <a:pt x="24" y="10"/>
                    </a:cubicBezTo>
                    <a:cubicBezTo>
                      <a:pt x="24" y="12"/>
                      <a:pt x="25" y="15"/>
                      <a:pt x="23" y="15"/>
                    </a:cubicBezTo>
                    <a:cubicBezTo>
                      <a:pt x="23" y="15"/>
                      <a:pt x="23" y="15"/>
                      <a:pt x="23" y="16"/>
                    </a:cubicBezTo>
                    <a:cubicBezTo>
                      <a:pt x="23" y="16"/>
                      <a:pt x="23" y="16"/>
                      <a:pt x="22" y="16"/>
                    </a:cubicBezTo>
                    <a:cubicBezTo>
                      <a:pt x="22" y="16"/>
                      <a:pt x="24" y="17"/>
                      <a:pt x="23" y="18"/>
                    </a:cubicBezTo>
                    <a:cubicBezTo>
                      <a:pt x="22" y="18"/>
                      <a:pt x="21" y="17"/>
                      <a:pt x="20" y="16"/>
                    </a:cubicBezTo>
                    <a:cubicBezTo>
                      <a:pt x="20" y="16"/>
                      <a:pt x="20" y="17"/>
                      <a:pt x="19" y="17"/>
                    </a:cubicBezTo>
                    <a:cubicBezTo>
                      <a:pt x="20" y="17"/>
                      <a:pt x="21" y="18"/>
                      <a:pt x="21" y="18"/>
                    </a:cubicBezTo>
                    <a:cubicBezTo>
                      <a:pt x="22" y="18"/>
                      <a:pt x="20" y="19"/>
                      <a:pt x="20" y="20"/>
                    </a:cubicBezTo>
                    <a:cubicBezTo>
                      <a:pt x="19" y="20"/>
                      <a:pt x="18" y="21"/>
                      <a:pt x="17" y="21"/>
                    </a:cubicBezTo>
                    <a:cubicBezTo>
                      <a:pt x="17" y="22"/>
                      <a:pt x="16" y="22"/>
                      <a:pt x="16" y="22"/>
                    </a:cubicBezTo>
                    <a:cubicBezTo>
                      <a:pt x="15" y="22"/>
                      <a:pt x="15" y="23"/>
                      <a:pt x="14" y="22"/>
                    </a:cubicBezTo>
                    <a:cubicBezTo>
                      <a:pt x="13" y="22"/>
                      <a:pt x="14" y="24"/>
                      <a:pt x="13" y="24"/>
                    </a:cubicBezTo>
                    <a:cubicBezTo>
                      <a:pt x="13" y="26"/>
                      <a:pt x="12" y="26"/>
                      <a:pt x="12" y="28"/>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4" name="Freeform 43"/>
              <p:cNvSpPr>
                <a:spLocks/>
              </p:cNvSpPr>
              <p:nvPr/>
            </p:nvSpPr>
            <p:spPr bwMode="auto">
              <a:xfrm>
                <a:off x="3351382" y="3109380"/>
                <a:ext cx="23246" cy="23246"/>
              </a:xfrm>
              <a:custGeom>
                <a:avLst/>
                <a:gdLst>
                  <a:gd name="T0" fmla="*/ 2 w 5"/>
                  <a:gd name="T1" fmla="*/ 5 h 5"/>
                  <a:gd name="T2" fmla="*/ 0 w 5"/>
                  <a:gd name="T3" fmla="*/ 4 h 5"/>
                  <a:gd name="T4" fmla="*/ 1 w 5"/>
                  <a:gd name="T5" fmla="*/ 2 h 5"/>
                  <a:gd name="T6" fmla="*/ 0 w 5"/>
                  <a:gd name="T7" fmla="*/ 2 h 5"/>
                  <a:gd name="T8" fmla="*/ 1 w 5"/>
                  <a:gd name="T9" fmla="*/ 1 h 5"/>
                  <a:gd name="T10" fmla="*/ 2 w 5"/>
                  <a:gd name="T11" fmla="*/ 2 h 5"/>
                  <a:gd name="T12" fmla="*/ 4 w 5"/>
                  <a:gd name="T13" fmla="*/ 1 h 5"/>
                  <a:gd name="T14" fmla="*/ 5 w 5"/>
                  <a:gd name="T15" fmla="*/ 4 h 5"/>
                  <a:gd name="T16" fmla="*/ 4 w 5"/>
                  <a:gd name="T17" fmla="*/ 5 h 5"/>
                  <a:gd name="T18" fmla="*/ 2 w 5"/>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2" y="5"/>
                    </a:moveTo>
                    <a:cubicBezTo>
                      <a:pt x="1" y="5"/>
                      <a:pt x="1" y="3"/>
                      <a:pt x="0" y="4"/>
                    </a:cubicBezTo>
                    <a:cubicBezTo>
                      <a:pt x="0" y="3"/>
                      <a:pt x="1" y="3"/>
                      <a:pt x="1" y="2"/>
                    </a:cubicBezTo>
                    <a:cubicBezTo>
                      <a:pt x="0" y="2"/>
                      <a:pt x="0" y="3"/>
                      <a:pt x="0" y="2"/>
                    </a:cubicBezTo>
                    <a:cubicBezTo>
                      <a:pt x="0" y="1"/>
                      <a:pt x="1" y="2"/>
                      <a:pt x="1" y="1"/>
                    </a:cubicBezTo>
                    <a:cubicBezTo>
                      <a:pt x="2" y="0"/>
                      <a:pt x="1" y="1"/>
                      <a:pt x="2" y="2"/>
                    </a:cubicBezTo>
                    <a:cubicBezTo>
                      <a:pt x="3" y="1"/>
                      <a:pt x="3" y="2"/>
                      <a:pt x="4" y="1"/>
                    </a:cubicBezTo>
                    <a:cubicBezTo>
                      <a:pt x="4" y="3"/>
                      <a:pt x="5" y="3"/>
                      <a:pt x="5" y="4"/>
                    </a:cubicBezTo>
                    <a:cubicBezTo>
                      <a:pt x="5" y="4"/>
                      <a:pt x="4" y="4"/>
                      <a:pt x="4" y="5"/>
                    </a:cubicBezTo>
                    <a:cubicBezTo>
                      <a:pt x="4" y="5"/>
                      <a:pt x="2" y="4"/>
                      <a:pt x="2" y="5"/>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5" name="Freeform 47"/>
              <p:cNvSpPr>
                <a:spLocks/>
              </p:cNvSpPr>
              <p:nvPr/>
            </p:nvSpPr>
            <p:spPr bwMode="auto">
              <a:xfrm>
                <a:off x="3202223" y="3122940"/>
                <a:ext cx="19371" cy="19371"/>
              </a:xfrm>
              <a:custGeom>
                <a:avLst/>
                <a:gdLst>
                  <a:gd name="T0" fmla="*/ 4 w 4"/>
                  <a:gd name="T1" fmla="*/ 2 h 4"/>
                  <a:gd name="T2" fmla="*/ 2 w 4"/>
                  <a:gd name="T3" fmla="*/ 3 h 4"/>
                  <a:gd name="T4" fmla="*/ 0 w 4"/>
                  <a:gd name="T5" fmla="*/ 2 h 4"/>
                  <a:gd name="T6" fmla="*/ 1 w 4"/>
                  <a:gd name="T7" fmla="*/ 0 h 4"/>
                  <a:gd name="T8" fmla="*/ 3 w 4"/>
                  <a:gd name="T9" fmla="*/ 1 h 4"/>
                  <a:gd name="T10" fmla="*/ 4 w 4"/>
                  <a:gd name="T11" fmla="*/ 2 h 4"/>
                </a:gdLst>
                <a:ahLst/>
                <a:cxnLst>
                  <a:cxn ang="0">
                    <a:pos x="T0" y="T1"/>
                  </a:cxn>
                  <a:cxn ang="0">
                    <a:pos x="T2" y="T3"/>
                  </a:cxn>
                  <a:cxn ang="0">
                    <a:pos x="T4" y="T5"/>
                  </a:cxn>
                  <a:cxn ang="0">
                    <a:pos x="T6" y="T7"/>
                  </a:cxn>
                  <a:cxn ang="0">
                    <a:pos x="T8" y="T9"/>
                  </a:cxn>
                  <a:cxn ang="0">
                    <a:pos x="T10" y="T11"/>
                  </a:cxn>
                </a:cxnLst>
                <a:rect l="0" t="0" r="r" b="b"/>
                <a:pathLst>
                  <a:path w="4" h="4">
                    <a:moveTo>
                      <a:pt x="4" y="2"/>
                    </a:moveTo>
                    <a:cubicBezTo>
                      <a:pt x="3" y="4"/>
                      <a:pt x="2" y="1"/>
                      <a:pt x="2" y="3"/>
                    </a:cubicBezTo>
                    <a:cubicBezTo>
                      <a:pt x="1" y="3"/>
                      <a:pt x="0" y="3"/>
                      <a:pt x="0" y="2"/>
                    </a:cubicBezTo>
                    <a:cubicBezTo>
                      <a:pt x="1" y="2"/>
                      <a:pt x="1" y="1"/>
                      <a:pt x="1" y="0"/>
                    </a:cubicBezTo>
                    <a:cubicBezTo>
                      <a:pt x="2" y="0"/>
                      <a:pt x="2" y="1"/>
                      <a:pt x="3" y="1"/>
                    </a:cubicBezTo>
                    <a:cubicBezTo>
                      <a:pt x="3" y="1"/>
                      <a:pt x="3" y="2"/>
                      <a:pt x="4"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6" name="Freeform 48"/>
              <p:cNvSpPr>
                <a:spLocks/>
              </p:cNvSpPr>
              <p:nvPr/>
            </p:nvSpPr>
            <p:spPr bwMode="auto">
              <a:xfrm>
                <a:off x="3229343" y="3314717"/>
                <a:ext cx="9686" cy="3874"/>
              </a:xfrm>
              <a:custGeom>
                <a:avLst/>
                <a:gdLst>
                  <a:gd name="T0" fmla="*/ 2 w 2"/>
                  <a:gd name="T1" fmla="*/ 0 h 1"/>
                  <a:gd name="T2" fmla="*/ 0 w 2"/>
                  <a:gd name="T3" fmla="*/ 1 h 1"/>
                  <a:gd name="T4" fmla="*/ 0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2" y="1"/>
                      <a:pt x="1" y="1"/>
                      <a:pt x="0" y="1"/>
                    </a:cubicBezTo>
                    <a:cubicBezTo>
                      <a:pt x="0" y="0"/>
                      <a:pt x="0" y="0"/>
                      <a:pt x="0" y="0"/>
                    </a:cubicBezTo>
                    <a:cubicBezTo>
                      <a:pt x="1" y="0"/>
                      <a:pt x="1" y="0"/>
                      <a:pt x="2"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7" name="Freeform 49"/>
              <p:cNvSpPr>
                <a:spLocks/>
              </p:cNvSpPr>
              <p:nvPr/>
            </p:nvSpPr>
            <p:spPr bwMode="auto">
              <a:xfrm>
                <a:off x="3188662" y="3295345"/>
                <a:ext cx="40681" cy="23246"/>
              </a:xfrm>
              <a:custGeom>
                <a:avLst/>
                <a:gdLst>
                  <a:gd name="T0" fmla="*/ 4 w 9"/>
                  <a:gd name="T1" fmla="*/ 3 h 5"/>
                  <a:gd name="T2" fmla="*/ 2 w 9"/>
                  <a:gd name="T3" fmla="*/ 1 h 5"/>
                  <a:gd name="T4" fmla="*/ 0 w 9"/>
                  <a:gd name="T5" fmla="*/ 2 h 5"/>
                  <a:gd name="T6" fmla="*/ 0 w 9"/>
                  <a:gd name="T7" fmla="*/ 0 h 5"/>
                  <a:gd name="T8" fmla="*/ 4 w 9"/>
                  <a:gd name="T9" fmla="*/ 0 h 5"/>
                  <a:gd name="T10" fmla="*/ 5 w 9"/>
                  <a:gd name="T11" fmla="*/ 1 h 5"/>
                  <a:gd name="T12" fmla="*/ 6 w 9"/>
                  <a:gd name="T13" fmla="*/ 2 h 5"/>
                  <a:gd name="T14" fmla="*/ 9 w 9"/>
                  <a:gd name="T15" fmla="*/ 4 h 5"/>
                  <a:gd name="T16" fmla="*/ 7 w 9"/>
                  <a:gd name="T17" fmla="*/ 5 h 5"/>
                  <a:gd name="T18" fmla="*/ 6 w 9"/>
                  <a:gd name="T19" fmla="*/ 4 h 5"/>
                  <a:gd name="T20" fmla="*/ 6 w 9"/>
                  <a:gd name="T21" fmla="*/ 3 h 5"/>
                  <a:gd name="T22" fmla="*/ 4 w 9"/>
                  <a:gd name="T23"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5">
                    <a:moveTo>
                      <a:pt x="4" y="3"/>
                    </a:moveTo>
                    <a:cubicBezTo>
                      <a:pt x="3" y="3"/>
                      <a:pt x="3" y="1"/>
                      <a:pt x="2" y="1"/>
                    </a:cubicBezTo>
                    <a:cubicBezTo>
                      <a:pt x="1" y="1"/>
                      <a:pt x="1" y="2"/>
                      <a:pt x="0" y="2"/>
                    </a:cubicBezTo>
                    <a:cubicBezTo>
                      <a:pt x="0" y="1"/>
                      <a:pt x="0" y="1"/>
                      <a:pt x="0" y="0"/>
                    </a:cubicBezTo>
                    <a:cubicBezTo>
                      <a:pt x="2" y="0"/>
                      <a:pt x="3" y="0"/>
                      <a:pt x="4" y="0"/>
                    </a:cubicBezTo>
                    <a:cubicBezTo>
                      <a:pt x="4" y="1"/>
                      <a:pt x="5" y="1"/>
                      <a:pt x="5" y="1"/>
                    </a:cubicBezTo>
                    <a:cubicBezTo>
                      <a:pt x="5" y="2"/>
                      <a:pt x="6" y="2"/>
                      <a:pt x="6" y="2"/>
                    </a:cubicBezTo>
                    <a:cubicBezTo>
                      <a:pt x="7" y="2"/>
                      <a:pt x="8" y="2"/>
                      <a:pt x="9" y="4"/>
                    </a:cubicBezTo>
                    <a:cubicBezTo>
                      <a:pt x="8" y="4"/>
                      <a:pt x="7" y="4"/>
                      <a:pt x="7" y="5"/>
                    </a:cubicBezTo>
                    <a:cubicBezTo>
                      <a:pt x="7" y="4"/>
                      <a:pt x="6" y="4"/>
                      <a:pt x="6" y="4"/>
                    </a:cubicBezTo>
                    <a:cubicBezTo>
                      <a:pt x="5" y="3"/>
                      <a:pt x="5" y="3"/>
                      <a:pt x="6" y="3"/>
                    </a:cubicBezTo>
                    <a:cubicBezTo>
                      <a:pt x="6" y="2"/>
                      <a:pt x="5" y="3"/>
                      <a:pt x="4" y="3"/>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8" name="Freeform 50"/>
              <p:cNvSpPr>
                <a:spLocks/>
              </p:cNvSpPr>
              <p:nvPr/>
            </p:nvSpPr>
            <p:spPr bwMode="auto">
              <a:xfrm>
                <a:off x="3202223" y="3310842"/>
                <a:ext cx="9686" cy="7749"/>
              </a:xfrm>
              <a:custGeom>
                <a:avLst/>
                <a:gdLst>
                  <a:gd name="T0" fmla="*/ 2 w 2"/>
                  <a:gd name="T1" fmla="*/ 1 h 2"/>
                  <a:gd name="T2" fmla="*/ 0 w 2"/>
                  <a:gd name="T3" fmla="*/ 2 h 2"/>
                  <a:gd name="T4" fmla="*/ 0 w 2"/>
                  <a:gd name="T5" fmla="*/ 1 h 2"/>
                  <a:gd name="T6" fmla="*/ 2 w 2"/>
                  <a:gd name="T7" fmla="*/ 1 h 2"/>
                </a:gdLst>
                <a:ahLst/>
                <a:cxnLst>
                  <a:cxn ang="0">
                    <a:pos x="T0" y="T1"/>
                  </a:cxn>
                  <a:cxn ang="0">
                    <a:pos x="T2" y="T3"/>
                  </a:cxn>
                  <a:cxn ang="0">
                    <a:pos x="T4" y="T5"/>
                  </a:cxn>
                  <a:cxn ang="0">
                    <a:pos x="T6" y="T7"/>
                  </a:cxn>
                </a:cxnLst>
                <a:rect l="0" t="0" r="r" b="b"/>
                <a:pathLst>
                  <a:path w="2" h="2">
                    <a:moveTo>
                      <a:pt x="2" y="1"/>
                    </a:moveTo>
                    <a:cubicBezTo>
                      <a:pt x="1" y="2"/>
                      <a:pt x="1" y="1"/>
                      <a:pt x="0" y="2"/>
                    </a:cubicBezTo>
                    <a:cubicBezTo>
                      <a:pt x="0" y="1"/>
                      <a:pt x="0" y="1"/>
                      <a:pt x="0" y="1"/>
                    </a:cubicBezTo>
                    <a:cubicBezTo>
                      <a:pt x="1" y="1"/>
                      <a:pt x="2" y="0"/>
                      <a:pt x="2"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9" name="Freeform 51"/>
              <p:cNvSpPr>
                <a:spLocks/>
              </p:cNvSpPr>
              <p:nvPr/>
            </p:nvSpPr>
            <p:spPr bwMode="auto">
              <a:xfrm>
                <a:off x="3202223" y="3291471"/>
                <a:ext cx="3874" cy="3874"/>
              </a:xfrm>
              <a:custGeom>
                <a:avLst/>
                <a:gdLst>
                  <a:gd name="T0" fmla="*/ 0 w 1"/>
                  <a:gd name="T1" fmla="*/ 1 h 1"/>
                  <a:gd name="T2" fmla="*/ 0 w 1"/>
                  <a:gd name="T3" fmla="*/ 0 h 1"/>
                  <a:gd name="T4" fmla="*/ 1 w 1"/>
                  <a:gd name="T5" fmla="*/ 1 h 1"/>
                  <a:gd name="T6" fmla="*/ 0 w 1"/>
                  <a:gd name="T7" fmla="*/ 1 h 1"/>
                </a:gdLst>
                <a:ahLst/>
                <a:cxnLst>
                  <a:cxn ang="0">
                    <a:pos x="T0" y="T1"/>
                  </a:cxn>
                  <a:cxn ang="0">
                    <a:pos x="T2" y="T3"/>
                  </a:cxn>
                  <a:cxn ang="0">
                    <a:pos x="T4" y="T5"/>
                  </a:cxn>
                  <a:cxn ang="0">
                    <a:pos x="T6" y="T7"/>
                  </a:cxn>
                </a:cxnLst>
                <a:rect l="0" t="0" r="r" b="b"/>
                <a:pathLst>
                  <a:path w="1" h="1">
                    <a:moveTo>
                      <a:pt x="0" y="1"/>
                    </a:moveTo>
                    <a:cubicBezTo>
                      <a:pt x="0" y="0"/>
                      <a:pt x="0" y="0"/>
                      <a:pt x="0" y="0"/>
                    </a:cubicBezTo>
                    <a:cubicBezTo>
                      <a:pt x="1"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0" name="Freeform 52"/>
              <p:cNvSpPr>
                <a:spLocks/>
              </p:cNvSpPr>
              <p:nvPr/>
            </p:nvSpPr>
            <p:spPr bwMode="auto">
              <a:xfrm>
                <a:off x="3211908" y="3291471"/>
                <a:ext cx="3874" cy="3874"/>
              </a:xfrm>
              <a:custGeom>
                <a:avLst/>
                <a:gdLst>
                  <a:gd name="T0" fmla="*/ 0 w 1"/>
                  <a:gd name="T1" fmla="*/ 0 h 1"/>
                  <a:gd name="T2" fmla="*/ 1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1" y="0"/>
                    </a:cubicBezTo>
                    <a:cubicBezTo>
                      <a:pt x="1" y="0"/>
                      <a:pt x="1" y="0"/>
                      <a:pt x="1" y="1"/>
                    </a:cubicBezTo>
                    <a:cubicBezTo>
                      <a:pt x="0" y="1"/>
                      <a:pt x="0" y="1"/>
                      <a:pt x="0"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1" name="Freeform 53"/>
              <p:cNvSpPr>
                <a:spLocks/>
              </p:cNvSpPr>
              <p:nvPr/>
            </p:nvSpPr>
            <p:spPr bwMode="auto">
              <a:xfrm>
                <a:off x="3215782" y="3295345"/>
                <a:ext cx="9686" cy="9686"/>
              </a:xfrm>
              <a:custGeom>
                <a:avLst/>
                <a:gdLst>
                  <a:gd name="T0" fmla="*/ 0 w 2"/>
                  <a:gd name="T1" fmla="*/ 1 h 2"/>
                  <a:gd name="T2" fmla="*/ 0 w 2"/>
                  <a:gd name="T3" fmla="*/ 0 h 2"/>
                  <a:gd name="T4" fmla="*/ 1 w 2"/>
                  <a:gd name="T5" fmla="*/ 1 h 2"/>
                  <a:gd name="T6" fmla="*/ 2 w 2"/>
                  <a:gd name="T7" fmla="*/ 1 h 2"/>
                  <a:gd name="T8" fmla="*/ 1 w 2"/>
                  <a:gd name="T9" fmla="*/ 1 h 2"/>
                  <a:gd name="T10" fmla="*/ 0 w 2"/>
                  <a:gd name="T11" fmla="*/ 1 h 2"/>
                </a:gdLst>
                <a:ahLst/>
                <a:cxnLst>
                  <a:cxn ang="0">
                    <a:pos x="T0" y="T1"/>
                  </a:cxn>
                  <a:cxn ang="0">
                    <a:pos x="T2" y="T3"/>
                  </a:cxn>
                  <a:cxn ang="0">
                    <a:pos x="T4" y="T5"/>
                  </a:cxn>
                  <a:cxn ang="0">
                    <a:pos x="T6" y="T7"/>
                  </a:cxn>
                  <a:cxn ang="0">
                    <a:pos x="T8" y="T9"/>
                  </a:cxn>
                  <a:cxn ang="0">
                    <a:pos x="T10" y="T11"/>
                  </a:cxn>
                </a:cxnLst>
                <a:rect l="0" t="0" r="r" b="b"/>
                <a:pathLst>
                  <a:path w="2" h="2">
                    <a:moveTo>
                      <a:pt x="0" y="1"/>
                    </a:moveTo>
                    <a:cubicBezTo>
                      <a:pt x="0" y="1"/>
                      <a:pt x="0" y="0"/>
                      <a:pt x="0" y="0"/>
                    </a:cubicBezTo>
                    <a:cubicBezTo>
                      <a:pt x="1" y="0"/>
                      <a:pt x="1" y="0"/>
                      <a:pt x="1" y="1"/>
                    </a:cubicBezTo>
                    <a:cubicBezTo>
                      <a:pt x="1" y="1"/>
                      <a:pt x="2" y="1"/>
                      <a:pt x="2" y="1"/>
                    </a:cubicBezTo>
                    <a:cubicBezTo>
                      <a:pt x="2" y="2"/>
                      <a:pt x="0" y="2"/>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2" name="Freeform 55"/>
              <p:cNvSpPr>
                <a:spLocks/>
              </p:cNvSpPr>
              <p:nvPr/>
            </p:nvSpPr>
            <p:spPr bwMode="auto">
              <a:xfrm>
                <a:off x="3225469" y="307257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3" name="Freeform 60"/>
              <p:cNvSpPr>
                <a:spLocks/>
              </p:cNvSpPr>
              <p:nvPr/>
            </p:nvSpPr>
            <p:spPr bwMode="auto">
              <a:xfrm>
                <a:off x="3122799" y="328178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4" name="Freeform 63"/>
              <p:cNvSpPr>
                <a:spLocks/>
              </p:cNvSpPr>
              <p:nvPr/>
            </p:nvSpPr>
            <p:spPr bwMode="auto">
              <a:xfrm>
                <a:off x="3258399" y="3179117"/>
                <a:ext cx="3874"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0" y="0"/>
                      <a:pt x="1" y="0"/>
                    </a:cubicBezTo>
                    <a:cubicBezTo>
                      <a:pt x="1" y="0"/>
                      <a:pt x="1" y="0"/>
                      <a:pt x="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5" name="Freeform 72"/>
              <p:cNvSpPr>
                <a:spLocks/>
              </p:cNvSpPr>
              <p:nvPr/>
            </p:nvSpPr>
            <p:spPr bwMode="auto">
              <a:xfrm>
                <a:off x="3337823" y="3026083"/>
                <a:ext cx="17435" cy="9686"/>
              </a:xfrm>
              <a:custGeom>
                <a:avLst/>
                <a:gdLst>
                  <a:gd name="T0" fmla="*/ 3 w 4"/>
                  <a:gd name="T1" fmla="*/ 2 h 2"/>
                  <a:gd name="T2" fmla="*/ 4 w 4"/>
                  <a:gd name="T3" fmla="*/ 1 h 2"/>
                  <a:gd name="T4" fmla="*/ 0 w 4"/>
                  <a:gd name="T5" fmla="*/ 2 h 2"/>
                  <a:gd name="T6" fmla="*/ 3 w 4"/>
                  <a:gd name="T7" fmla="*/ 2 h 2"/>
                </a:gdLst>
                <a:ahLst/>
                <a:cxnLst>
                  <a:cxn ang="0">
                    <a:pos x="T0" y="T1"/>
                  </a:cxn>
                  <a:cxn ang="0">
                    <a:pos x="T2" y="T3"/>
                  </a:cxn>
                  <a:cxn ang="0">
                    <a:pos x="T4" y="T5"/>
                  </a:cxn>
                  <a:cxn ang="0">
                    <a:pos x="T6" y="T7"/>
                  </a:cxn>
                </a:cxnLst>
                <a:rect l="0" t="0" r="r" b="b"/>
                <a:pathLst>
                  <a:path w="4" h="2">
                    <a:moveTo>
                      <a:pt x="3" y="2"/>
                    </a:moveTo>
                    <a:cubicBezTo>
                      <a:pt x="4" y="2"/>
                      <a:pt x="4" y="2"/>
                      <a:pt x="4" y="1"/>
                    </a:cubicBezTo>
                    <a:cubicBezTo>
                      <a:pt x="3" y="1"/>
                      <a:pt x="1" y="0"/>
                      <a:pt x="0" y="2"/>
                    </a:cubicBezTo>
                    <a:cubicBezTo>
                      <a:pt x="1" y="1"/>
                      <a:pt x="3" y="2"/>
                      <a:pt x="3"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6" name="Freeform 73"/>
              <p:cNvSpPr>
                <a:spLocks/>
              </p:cNvSpPr>
              <p:nvPr/>
            </p:nvSpPr>
            <p:spPr bwMode="auto">
              <a:xfrm>
                <a:off x="3345571" y="3082260"/>
                <a:ext cx="5812" cy="9686"/>
              </a:xfrm>
              <a:custGeom>
                <a:avLst/>
                <a:gdLst>
                  <a:gd name="T0" fmla="*/ 1 w 1"/>
                  <a:gd name="T1" fmla="*/ 2 h 2"/>
                  <a:gd name="T2" fmla="*/ 1 w 1"/>
                  <a:gd name="T3" fmla="*/ 0 h 2"/>
                  <a:gd name="T4" fmla="*/ 1 w 1"/>
                  <a:gd name="T5" fmla="*/ 2 h 2"/>
                </a:gdLst>
                <a:ahLst/>
                <a:cxnLst>
                  <a:cxn ang="0">
                    <a:pos x="T0" y="T1"/>
                  </a:cxn>
                  <a:cxn ang="0">
                    <a:pos x="T2" y="T3"/>
                  </a:cxn>
                  <a:cxn ang="0">
                    <a:pos x="T4" y="T5"/>
                  </a:cxn>
                </a:cxnLst>
                <a:rect l="0" t="0" r="r" b="b"/>
                <a:pathLst>
                  <a:path w="1" h="2">
                    <a:moveTo>
                      <a:pt x="1" y="2"/>
                    </a:moveTo>
                    <a:cubicBezTo>
                      <a:pt x="1" y="1"/>
                      <a:pt x="1" y="1"/>
                      <a:pt x="1" y="0"/>
                    </a:cubicBezTo>
                    <a:cubicBezTo>
                      <a:pt x="1" y="0"/>
                      <a:pt x="0" y="1"/>
                      <a:pt x="1"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7" name="Freeform 74"/>
              <p:cNvSpPr>
                <a:spLocks/>
              </p:cNvSpPr>
              <p:nvPr/>
            </p:nvSpPr>
            <p:spPr bwMode="auto">
              <a:xfrm>
                <a:off x="3118925" y="3272100"/>
                <a:ext cx="3874" cy="9686"/>
              </a:xfrm>
              <a:custGeom>
                <a:avLst/>
                <a:gdLst>
                  <a:gd name="T0" fmla="*/ 1 w 1"/>
                  <a:gd name="T1" fmla="*/ 1 h 2"/>
                  <a:gd name="T2" fmla="*/ 0 w 1"/>
                  <a:gd name="T3" fmla="*/ 0 h 2"/>
                  <a:gd name="T4" fmla="*/ 1 w 1"/>
                  <a:gd name="T5" fmla="*/ 1 h 2"/>
                </a:gdLst>
                <a:ahLst/>
                <a:cxnLst>
                  <a:cxn ang="0">
                    <a:pos x="T0" y="T1"/>
                  </a:cxn>
                  <a:cxn ang="0">
                    <a:pos x="T2" y="T3"/>
                  </a:cxn>
                  <a:cxn ang="0">
                    <a:pos x="T4" y="T5"/>
                  </a:cxn>
                </a:cxnLst>
                <a:rect l="0" t="0" r="r" b="b"/>
                <a:pathLst>
                  <a:path w="1" h="2">
                    <a:moveTo>
                      <a:pt x="1" y="1"/>
                    </a:moveTo>
                    <a:cubicBezTo>
                      <a:pt x="0" y="1"/>
                      <a:pt x="1" y="0"/>
                      <a:pt x="0" y="0"/>
                    </a:cubicBezTo>
                    <a:cubicBezTo>
                      <a:pt x="0" y="1"/>
                      <a:pt x="1" y="2"/>
                      <a:pt x="1"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8" name="Freeform 75"/>
              <p:cNvSpPr>
                <a:spLocks/>
              </p:cNvSpPr>
              <p:nvPr/>
            </p:nvSpPr>
            <p:spPr bwMode="auto">
              <a:xfrm>
                <a:off x="3118925" y="3268225"/>
                <a:ext cx="0" cy="3874"/>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0"/>
                      <a:pt x="0" y="1"/>
                    </a:cubicBezTo>
                    <a:cubicBezTo>
                      <a:pt x="0" y="1"/>
                      <a:pt x="0" y="1"/>
                      <a:pt x="0"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sp>
        <p:nvSpPr>
          <p:cNvPr id="189" name="任意多边形 207"/>
          <p:cNvSpPr/>
          <p:nvPr/>
        </p:nvSpPr>
        <p:spPr>
          <a:xfrm>
            <a:off x="6157189" y="3651206"/>
            <a:ext cx="1690388" cy="581912"/>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0" name="椭圆 189"/>
          <p:cNvSpPr/>
          <p:nvPr/>
        </p:nvSpPr>
        <p:spPr>
          <a:xfrm flipV="1">
            <a:off x="8505181" y="421164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1" name="椭圆 190"/>
          <p:cNvSpPr/>
          <p:nvPr/>
        </p:nvSpPr>
        <p:spPr>
          <a:xfrm>
            <a:off x="8637060" y="379568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2" name="椭圆 191"/>
          <p:cNvSpPr/>
          <p:nvPr/>
        </p:nvSpPr>
        <p:spPr>
          <a:xfrm>
            <a:off x="8302318" y="490798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3" name="矩形 192"/>
          <p:cNvSpPr/>
          <p:nvPr/>
        </p:nvSpPr>
        <p:spPr>
          <a:xfrm>
            <a:off x="5268184" y="2031616"/>
            <a:ext cx="1183337" cy="2246769"/>
          </a:xfrm>
          <a:prstGeom prst="rect">
            <a:avLst/>
          </a:prstGeom>
        </p:spPr>
        <p:txBody>
          <a:bodyPr wrap="none">
            <a:spAutoFit/>
          </a:bodyPr>
          <a:lstStyle/>
          <a:p>
            <a:pPr algn="ctr"/>
            <a:r>
              <a:rPr lang="en-US" altLang="zh-CN" sz="14000" dirty="0">
                <a:solidFill>
                  <a:srgbClr val="292542"/>
                </a:solidFill>
                <a:cs typeface="+mn-ea"/>
                <a:sym typeface="+mn-lt"/>
              </a:rPr>
              <a:t>3</a:t>
            </a:r>
            <a:endParaRPr lang="zh-CN" altLang="en-US" sz="14000" dirty="0">
              <a:solidFill>
                <a:srgbClr val="292542"/>
              </a:solidFill>
              <a:cs typeface="+mn-ea"/>
              <a:sym typeface="+mn-lt"/>
            </a:endParaRPr>
          </a:p>
        </p:txBody>
      </p:sp>
      <p:sp>
        <p:nvSpPr>
          <p:cNvPr id="194" name="十字星 232"/>
          <p:cNvSpPr/>
          <p:nvPr/>
        </p:nvSpPr>
        <p:spPr>
          <a:xfrm rot="18653403">
            <a:off x="8025822" y="3833773"/>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5" name="椭圆 194"/>
          <p:cNvSpPr/>
          <p:nvPr/>
        </p:nvSpPr>
        <p:spPr>
          <a:xfrm>
            <a:off x="7897903" y="429988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6" name="椭圆 195"/>
          <p:cNvSpPr/>
          <p:nvPr/>
        </p:nvSpPr>
        <p:spPr>
          <a:xfrm>
            <a:off x="7876040" y="493799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7" name="椭圆 196"/>
          <p:cNvSpPr/>
          <p:nvPr/>
        </p:nvSpPr>
        <p:spPr>
          <a:xfrm>
            <a:off x="4303109" y="49798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8" name="椭圆 197"/>
          <p:cNvSpPr/>
          <p:nvPr/>
        </p:nvSpPr>
        <p:spPr>
          <a:xfrm>
            <a:off x="3561786" y="5168555"/>
            <a:ext cx="66665" cy="6784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9" name="椭圆 198"/>
          <p:cNvSpPr/>
          <p:nvPr/>
        </p:nvSpPr>
        <p:spPr>
          <a:xfrm>
            <a:off x="3250761" y="465519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0" name="十字星 238"/>
          <p:cNvSpPr/>
          <p:nvPr/>
        </p:nvSpPr>
        <p:spPr>
          <a:xfrm rot="18653403">
            <a:off x="3638677" y="4475531"/>
            <a:ext cx="185135" cy="235344"/>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1" name="任意多边形 206"/>
          <p:cNvSpPr/>
          <p:nvPr/>
        </p:nvSpPr>
        <p:spPr>
          <a:xfrm>
            <a:off x="3560125" y="1944034"/>
            <a:ext cx="2131392" cy="733725"/>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extLst>
      <p:ext uri="{BB962C8B-B14F-4D97-AF65-F5344CB8AC3E}">
        <p14:creationId xmlns:p14="http://schemas.microsoft.com/office/powerpoint/2010/main" val="355948986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animEffect transition="in" filter="fade">
                                      <p:cBhvr>
                                        <p:cTn id="49" dur="500"/>
                                        <p:tgtEl>
                                          <p:spTgt spid="1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ppt_w</p:attrName>
                                        </p:attrNameLst>
                                      </p:cBhvr>
                                      <p:tavLst>
                                        <p:tav tm="0">
                                          <p:val>
                                            <p:fltVal val="0"/>
                                          </p:val>
                                        </p:tav>
                                        <p:tav tm="100000">
                                          <p:val>
                                            <p:strVal val="#ppt_w"/>
                                          </p:val>
                                        </p:tav>
                                      </p:tavLst>
                                    </p:anim>
                                    <p:anim calcmode="lin" valueType="num">
                                      <p:cBhvr>
                                        <p:cTn id="73" dur="500" fill="hold"/>
                                        <p:tgtEl>
                                          <p:spTgt spid="15"/>
                                        </p:tgtEl>
                                        <p:attrNameLst>
                                          <p:attrName>ppt_h</p:attrName>
                                        </p:attrNameLst>
                                      </p:cBhvr>
                                      <p:tavLst>
                                        <p:tav tm="0">
                                          <p:val>
                                            <p:fltVal val="0"/>
                                          </p:val>
                                        </p:tav>
                                        <p:tav tm="100000">
                                          <p:val>
                                            <p:strVal val="#ppt_h"/>
                                          </p:val>
                                        </p:tav>
                                      </p:tavLst>
                                    </p:anim>
                                    <p:animEffect transition="in" filter="fade">
                                      <p:cBhvr>
                                        <p:cTn id="74" dur="500"/>
                                        <p:tgtEl>
                                          <p:spTgt spid="1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6"/>
                                        </p:tgtEl>
                                        <p:attrNameLst>
                                          <p:attrName>style.visibility</p:attrName>
                                        </p:attrNameLst>
                                      </p:cBhvr>
                                      <p:to>
                                        <p:strVal val="visible"/>
                                      </p:to>
                                    </p:set>
                                    <p:anim calcmode="lin" valueType="num">
                                      <p:cBhvr>
                                        <p:cTn id="77" dur="500" fill="hold"/>
                                        <p:tgtEl>
                                          <p:spTgt spid="16"/>
                                        </p:tgtEl>
                                        <p:attrNameLst>
                                          <p:attrName>ppt_w</p:attrName>
                                        </p:attrNameLst>
                                      </p:cBhvr>
                                      <p:tavLst>
                                        <p:tav tm="0">
                                          <p:val>
                                            <p:fltVal val="0"/>
                                          </p:val>
                                        </p:tav>
                                        <p:tav tm="100000">
                                          <p:val>
                                            <p:strVal val="#ppt_w"/>
                                          </p:val>
                                        </p:tav>
                                      </p:tavLst>
                                    </p:anim>
                                    <p:anim calcmode="lin" valueType="num">
                                      <p:cBhvr>
                                        <p:cTn id="78" dur="500" fill="hold"/>
                                        <p:tgtEl>
                                          <p:spTgt spid="16"/>
                                        </p:tgtEl>
                                        <p:attrNameLst>
                                          <p:attrName>ppt_h</p:attrName>
                                        </p:attrNameLst>
                                      </p:cBhvr>
                                      <p:tavLst>
                                        <p:tav tm="0">
                                          <p:val>
                                            <p:fltVal val="0"/>
                                          </p:val>
                                        </p:tav>
                                        <p:tav tm="100000">
                                          <p:val>
                                            <p:strVal val="#ppt_h"/>
                                          </p:val>
                                        </p:tav>
                                      </p:tavLst>
                                    </p:anim>
                                    <p:animEffect transition="in" filter="fade">
                                      <p:cBhvr>
                                        <p:cTn id="79" dur="500"/>
                                        <p:tgtEl>
                                          <p:spTgt spid="16"/>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p:cTn id="82" dur="500" fill="hold"/>
                                        <p:tgtEl>
                                          <p:spTgt spid="17"/>
                                        </p:tgtEl>
                                        <p:attrNameLst>
                                          <p:attrName>ppt_w</p:attrName>
                                        </p:attrNameLst>
                                      </p:cBhvr>
                                      <p:tavLst>
                                        <p:tav tm="0">
                                          <p:val>
                                            <p:fltVal val="0"/>
                                          </p:val>
                                        </p:tav>
                                        <p:tav tm="100000">
                                          <p:val>
                                            <p:strVal val="#ppt_w"/>
                                          </p:val>
                                        </p:tav>
                                      </p:tavLst>
                                    </p:anim>
                                    <p:anim calcmode="lin" valueType="num">
                                      <p:cBhvr>
                                        <p:cTn id="83" dur="500" fill="hold"/>
                                        <p:tgtEl>
                                          <p:spTgt spid="17"/>
                                        </p:tgtEl>
                                        <p:attrNameLst>
                                          <p:attrName>ppt_h</p:attrName>
                                        </p:attrNameLst>
                                      </p:cBhvr>
                                      <p:tavLst>
                                        <p:tav tm="0">
                                          <p:val>
                                            <p:fltVal val="0"/>
                                          </p:val>
                                        </p:tav>
                                        <p:tav tm="100000">
                                          <p:val>
                                            <p:strVal val="#ppt_h"/>
                                          </p:val>
                                        </p:tav>
                                      </p:tavLst>
                                    </p:anim>
                                    <p:animEffect transition="in" filter="fade">
                                      <p:cBhvr>
                                        <p:cTn id="84" dur="500"/>
                                        <p:tgtEl>
                                          <p:spTgt spid="17"/>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p:cTn id="87" dur="500" fill="hold"/>
                                        <p:tgtEl>
                                          <p:spTgt spid="18"/>
                                        </p:tgtEl>
                                        <p:attrNameLst>
                                          <p:attrName>ppt_w</p:attrName>
                                        </p:attrNameLst>
                                      </p:cBhvr>
                                      <p:tavLst>
                                        <p:tav tm="0">
                                          <p:val>
                                            <p:fltVal val="0"/>
                                          </p:val>
                                        </p:tav>
                                        <p:tav tm="100000">
                                          <p:val>
                                            <p:strVal val="#ppt_w"/>
                                          </p:val>
                                        </p:tav>
                                      </p:tavLst>
                                    </p:anim>
                                    <p:anim calcmode="lin" valueType="num">
                                      <p:cBhvr>
                                        <p:cTn id="88" dur="500" fill="hold"/>
                                        <p:tgtEl>
                                          <p:spTgt spid="18"/>
                                        </p:tgtEl>
                                        <p:attrNameLst>
                                          <p:attrName>ppt_h</p:attrName>
                                        </p:attrNameLst>
                                      </p:cBhvr>
                                      <p:tavLst>
                                        <p:tav tm="0">
                                          <p:val>
                                            <p:fltVal val="0"/>
                                          </p:val>
                                        </p:tav>
                                        <p:tav tm="100000">
                                          <p:val>
                                            <p:strVal val="#ppt_h"/>
                                          </p:val>
                                        </p:tav>
                                      </p:tavLst>
                                    </p:anim>
                                    <p:animEffect transition="in" filter="fade">
                                      <p:cBhvr>
                                        <p:cTn id="89" dur="500"/>
                                        <p:tgtEl>
                                          <p:spTgt spid="18"/>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9"/>
                                        </p:tgtEl>
                                        <p:attrNameLst>
                                          <p:attrName>style.visibility</p:attrName>
                                        </p:attrNameLst>
                                      </p:cBhvr>
                                      <p:to>
                                        <p:strVal val="visible"/>
                                      </p:to>
                                    </p:set>
                                    <p:anim calcmode="lin" valueType="num">
                                      <p:cBhvr>
                                        <p:cTn id="92" dur="500" fill="hold"/>
                                        <p:tgtEl>
                                          <p:spTgt spid="19"/>
                                        </p:tgtEl>
                                        <p:attrNameLst>
                                          <p:attrName>ppt_w</p:attrName>
                                        </p:attrNameLst>
                                      </p:cBhvr>
                                      <p:tavLst>
                                        <p:tav tm="0">
                                          <p:val>
                                            <p:fltVal val="0"/>
                                          </p:val>
                                        </p:tav>
                                        <p:tav tm="100000">
                                          <p:val>
                                            <p:strVal val="#ppt_w"/>
                                          </p:val>
                                        </p:tav>
                                      </p:tavLst>
                                    </p:anim>
                                    <p:anim calcmode="lin" valueType="num">
                                      <p:cBhvr>
                                        <p:cTn id="93" dur="500" fill="hold"/>
                                        <p:tgtEl>
                                          <p:spTgt spid="19"/>
                                        </p:tgtEl>
                                        <p:attrNameLst>
                                          <p:attrName>ppt_h</p:attrName>
                                        </p:attrNameLst>
                                      </p:cBhvr>
                                      <p:tavLst>
                                        <p:tav tm="0">
                                          <p:val>
                                            <p:fltVal val="0"/>
                                          </p:val>
                                        </p:tav>
                                        <p:tav tm="100000">
                                          <p:val>
                                            <p:strVal val="#ppt_h"/>
                                          </p:val>
                                        </p:tav>
                                      </p:tavLst>
                                    </p:anim>
                                    <p:animEffect transition="in" filter="fade">
                                      <p:cBhvr>
                                        <p:cTn id="94" dur="500"/>
                                        <p:tgtEl>
                                          <p:spTgt spid="19"/>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Effect transition="in" filter="fade">
                                      <p:cBhvr>
                                        <p:cTn id="99" dur="500"/>
                                        <p:tgtEl>
                                          <p:spTgt spid="2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1"/>
                                        </p:tgtEl>
                                        <p:attrNameLst>
                                          <p:attrName>style.visibility</p:attrName>
                                        </p:attrNameLst>
                                      </p:cBhvr>
                                      <p:to>
                                        <p:strVal val="visible"/>
                                      </p:to>
                                    </p:set>
                                    <p:anim calcmode="lin" valueType="num">
                                      <p:cBhvr>
                                        <p:cTn id="102" dur="500" fill="hold"/>
                                        <p:tgtEl>
                                          <p:spTgt spid="21"/>
                                        </p:tgtEl>
                                        <p:attrNameLst>
                                          <p:attrName>ppt_w</p:attrName>
                                        </p:attrNameLst>
                                      </p:cBhvr>
                                      <p:tavLst>
                                        <p:tav tm="0">
                                          <p:val>
                                            <p:fltVal val="0"/>
                                          </p:val>
                                        </p:tav>
                                        <p:tav tm="100000">
                                          <p:val>
                                            <p:strVal val="#ppt_w"/>
                                          </p:val>
                                        </p:tav>
                                      </p:tavLst>
                                    </p:anim>
                                    <p:anim calcmode="lin" valueType="num">
                                      <p:cBhvr>
                                        <p:cTn id="103" dur="500" fill="hold"/>
                                        <p:tgtEl>
                                          <p:spTgt spid="21"/>
                                        </p:tgtEl>
                                        <p:attrNameLst>
                                          <p:attrName>ppt_h</p:attrName>
                                        </p:attrNameLst>
                                      </p:cBhvr>
                                      <p:tavLst>
                                        <p:tav tm="0">
                                          <p:val>
                                            <p:fltVal val="0"/>
                                          </p:val>
                                        </p:tav>
                                        <p:tav tm="100000">
                                          <p:val>
                                            <p:strVal val="#ppt_h"/>
                                          </p:val>
                                        </p:tav>
                                      </p:tavLst>
                                    </p:anim>
                                    <p:animEffect transition="in" filter="fade">
                                      <p:cBhvr>
                                        <p:cTn id="104" dur="500"/>
                                        <p:tgtEl>
                                          <p:spTgt spid="21"/>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p:cTn id="107" dur="500" fill="hold"/>
                                        <p:tgtEl>
                                          <p:spTgt spid="22"/>
                                        </p:tgtEl>
                                        <p:attrNameLst>
                                          <p:attrName>ppt_w</p:attrName>
                                        </p:attrNameLst>
                                      </p:cBhvr>
                                      <p:tavLst>
                                        <p:tav tm="0">
                                          <p:val>
                                            <p:fltVal val="0"/>
                                          </p:val>
                                        </p:tav>
                                        <p:tav tm="100000">
                                          <p:val>
                                            <p:strVal val="#ppt_w"/>
                                          </p:val>
                                        </p:tav>
                                      </p:tavLst>
                                    </p:anim>
                                    <p:anim calcmode="lin" valueType="num">
                                      <p:cBhvr>
                                        <p:cTn id="108" dur="500" fill="hold"/>
                                        <p:tgtEl>
                                          <p:spTgt spid="22"/>
                                        </p:tgtEl>
                                        <p:attrNameLst>
                                          <p:attrName>ppt_h</p:attrName>
                                        </p:attrNameLst>
                                      </p:cBhvr>
                                      <p:tavLst>
                                        <p:tav tm="0">
                                          <p:val>
                                            <p:fltVal val="0"/>
                                          </p:val>
                                        </p:tav>
                                        <p:tav tm="100000">
                                          <p:val>
                                            <p:strVal val="#ppt_h"/>
                                          </p:val>
                                        </p:tav>
                                      </p:tavLst>
                                    </p:anim>
                                    <p:animEffect transition="in" filter="fade">
                                      <p:cBhvr>
                                        <p:cTn id="109" dur="500"/>
                                        <p:tgtEl>
                                          <p:spTgt spid="22"/>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23"/>
                                        </p:tgtEl>
                                        <p:attrNameLst>
                                          <p:attrName>style.visibility</p:attrName>
                                        </p:attrNameLst>
                                      </p:cBhvr>
                                      <p:to>
                                        <p:strVal val="visible"/>
                                      </p:to>
                                    </p:set>
                                    <p:anim calcmode="lin" valueType="num">
                                      <p:cBhvr>
                                        <p:cTn id="112" dur="500" fill="hold"/>
                                        <p:tgtEl>
                                          <p:spTgt spid="23"/>
                                        </p:tgtEl>
                                        <p:attrNameLst>
                                          <p:attrName>ppt_w</p:attrName>
                                        </p:attrNameLst>
                                      </p:cBhvr>
                                      <p:tavLst>
                                        <p:tav tm="0">
                                          <p:val>
                                            <p:fltVal val="0"/>
                                          </p:val>
                                        </p:tav>
                                        <p:tav tm="100000">
                                          <p:val>
                                            <p:strVal val="#ppt_w"/>
                                          </p:val>
                                        </p:tav>
                                      </p:tavLst>
                                    </p:anim>
                                    <p:anim calcmode="lin" valueType="num">
                                      <p:cBhvr>
                                        <p:cTn id="113" dur="500" fill="hold"/>
                                        <p:tgtEl>
                                          <p:spTgt spid="23"/>
                                        </p:tgtEl>
                                        <p:attrNameLst>
                                          <p:attrName>ppt_h</p:attrName>
                                        </p:attrNameLst>
                                      </p:cBhvr>
                                      <p:tavLst>
                                        <p:tav tm="0">
                                          <p:val>
                                            <p:fltVal val="0"/>
                                          </p:val>
                                        </p:tav>
                                        <p:tav tm="100000">
                                          <p:val>
                                            <p:strVal val="#ppt_h"/>
                                          </p:val>
                                        </p:tav>
                                      </p:tavLst>
                                    </p:anim>
                                    <p:animEffect transition="in" filter="fade">
                                      <p:cBhvr>
                                        <p:cTn id="114" dur="500"/>
                                        <p:tgtEl>
                                          <p:spTgt spid="23"/>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4"/>
                                        </p:tgtEl>
                                        <p:attrNameLst>
                                          <p:attrName>style.visibility</p:attrName>
                                        </p:attrNameLst>
                                      </p:cBhvr>
                                      <p:to>
                                        <p:strVal val="visible"/>
                                      </p:to>
                                    </p:set>
                                    <p:anim calcmode="lin" valueType="num">
                                      <p:cBhvr>
                                        <p:cTn id="117" dur="500" fill="hold"/>
                                        <p:tgtEl>
                                          <p:spTgt spid="24"/>
                                        </p:tgtEl>
                                        <p:attrNameLst>
                                          <p:attrName>ppt_w</p:attrName>
                                        </p:attrNameLst>
                                      </p:cBhvr>
                                      <p:tavLst>
                                        <p:tav tm="0">
                                          <p:val>
                                            <p:fltVal val="0"/>
                                          </p:val>
                                        </p:tav>
                                        <p:tav tm="100000">
                                          <p:val>
                                            <p:strVal val="#ppt_w"/>
                                          </p:val>
                                        </p:tav>
                                      </p:tavLst>
                                    </p:anim>
                                    <p:anim calcmode="lin" valueType="num">
                                      <p:cBhvr>
                                        <p:cTn id="118" dur="500" fill="hold"/>
                                        <p:tgtEl>
                                          <p:spTgt spid="24"/>
                                        </p:tgtEl>
                                        <p:attrNameLst>
                                          <p:attrName>ppt_h</p:attrName>
                                        </p:attrNameLst>
                                      </p:cBhvr>
                                      <p:tavLst>
                                        <p:tav tm="0">
                                          <p:val>
                                            <p:fltVal val="0"/>
                                          </p:val>
                                        </p:tav>
                                        <p:tav tm="100000">
                                          <p:val>
                                            <p:strVal val="#ppt_h"/>
                                          </p:val>
                                        </p:tav>
                                      </p:tavLst>
                                    </p:anim>
                                    <p:animEffect transition="in" filter="fade">
                                      <p:cBhvr>
                                        <p:cTn id="119" dur="500"/>
                                        <p:tgtEl>
                                          <p:spTgt spid="2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25"/>
                                        </p:tgtEl>
                                        <p:attrNameLst>
                                          <p:attrName>style.visibility</p:attrName>
                                        </p:attrNameLst>
                                      </p:cBhvr>
                                      <p:to>
                                        <p:strVal val="visible"/>
                                      </p:to>
                                    </p:set>
                                    <p:anim calcmode="lin" valueType="num">
                                      <p:cBhvr>
                                        <p:cTn id="122" dur="500" fill="hold"/>
                                        <p:tgtEl>
                                          <p:spTgt spid="25"/>
                                        </p:tgtEl>
                                        <p:attrNameLst>
                                          <p:attrName>ppt_w</p:attrName>
                                        </p:attrNameLst>
                                      </p:cBhvr>
                                      <p:tavLst>
                                        <p:tav tm="0">
                                          <p:val>
                                            <p:fltVal val="0"/>
                                          </p:val>
                                        </p:tav>
                                        <p:tav tm="100000">
                                          <p:val>
                                            <p:strVal val="#ppt_w"/>
                                          </p:val>
                                        </p:tav>
                                      </p:tavLst>
                                    </p:anim>
                                    <p:anim calcmode="lin" valueType="num">
                                      <p:cBhvr>
                                        <p:cTn id="123" dur="500" fill="hold"/>
                                        <p:tgtEl>
                                          <p:spTgt spid="25"/>
                                        </p:tgtEl>
                                        <p:attrNameLst>
                                          <p:attrName>ppt_h</p:attrName>
                                        </p:attrNameLst>
                                      </p:cBhvr>
                                      <p:tavLst>
                                        <p:tav tm="0">
                                          <p:val>
                                            <p:fltVal val="0"/>
                                          </p:val>
                                        </p:tav>
                                        <p:tav tm="100000">
                                          <p:val>
                                            <p:strVal val="#ppt_h"/>
                                          </p:val>
                                        </p:tav>
                                      </p:tavLst>
                                    </p:anim>
                                    <p:animEffect transition="in" filter="fade">
                                      <p:cBhvr>
                                        <p:cTn id="124" dur="500"/>
                                        <p:tgtEl>
                                          <p:spTgt spid="25"/>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p:cTn id="127" dur="500" fill="hold"/>
                                        <p:tgtEl>
                                          <p:spTgt spid="26"/>
                                        </p:tgtEl>
                                        <p:attrNameLst>
                                          <p:attrName>ppt_w</p:attrName>
                                        </p:attrNameLst>
                                      </p:cBhvr>
                                      <p:tavLst>
                                        <p:tav tm="0">
                                          <p:val>
                                            <p:fltVal val="0"/>
                                          </p:val>
                                        </p:tav>
                                        <p:tav tm="100000">
                                          <p:val>
                                            <p:strVal val="#ppt_w"/>
                                          </p:val>
                                        </p:tav>
                                      </p:tavLst>
                                    </p:anim>
                                    <p:anim calcmode="lin" valueType="num">
                                      <p:cBhvr>
                                        <p:cTn id="128" dur="500" fill="hold"/>
                                        <p:tgtEl>
                                          <p:spTgt spid="26"/>
                                        </p:tgtEl>
                                        <p:attrNameLst>
                                          <p:attrName>ppt_h</p:attrName>
                                        </p:attrNameLst>
                                      </p:cBhvr>
                                      <p:tavLst>
                                        <p:tav tm="0">
                                          <p:val>
                                            <p:fltVal val="0"/>
                                          </p:val>
                                        </p:tav>
                                        <p:tav tm="100000">
                                          <p:val>
                                            <p:strVal val="#ppt_h"/>
                                          </p:val>
                                        </p:tav>
                                      </p:tavLst>
                                    </p:anim>
                                    <p:animEffect transition="in" filter="fade">
                                      <p:cBhvr>
                                        <p:cTn id="129" dur="500"/>
                                        <p:tgtEl>
                                          <p:spTgt spid="26"/>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27"/>
                                        </p:tgtEl>
                                        <p:attrNameLst>
                                          <p:attrName>style.visibility</p:attrName>
                                        </p:attrNameLst>
                                      </p:cBhvr>
                                      <p:to>
                                        <p:strVal val="visible"/>
                                      </p:to>
                                    </p:set>
                                    <p:anim calcmode="lin" valueType="num">
                                      <p:cBhvr>
                                        <p:cTn id="132" dur="500" fill="hold"/>
                                        <p:tgtEl>
                                          <p:spTgt spid="27"/>
                                        </p:tgtEl>
                                        <p:attrNameLst>
                                          <p:attrName>ppt_w</p:attrName>
                                        </p:attrNameLst>
                                      </p:cBhvr>
                                      <p:tavLst>
                                        <p:tav tm="0">
                                          <p:val>
                                            <p:fltVal val="0"/>
                                          </p:val>
                                        </p:tav>
                                        <p:tav tm="100000">
                                          <p:val>
                                            <p:strVal val="#ppt_w"/>
                                          </p:val>
                                        </p:tav>
                                      </p:tavLst>
                                    </p:anim>
                                    <p:anim calcmode="lin" valueType="num">
                                      <p:cBhvr>
                                        <p:cTn id="133" dur="500" fill="hold"/>
                                        <p:tgtEl>
                                          <p:spTgt spid="27"/>
                                        </p:tgtEl>
                                        <p:attrNameLst>
                                          <p:attrName>ppt_h</p:attrName>
                                        </p:attrNameLst>
                                      </p:cBhvr>
                                      <p:tavLst>
                                        <p:tav tm="0">
                                          <p:val>
                                            <p:fltVal val="0"/>
                                          </p:val>
                                        </p:tav>
                                        <p:tav tm="100000">
                                          <p:val>
                                            <p:strVal val="#ppt_h"/>
                                          </p:val>
                                        </p:tav>
                                      </p:tavLst>
                                    </p:anim>
                                    <p:animEffect transition="in" filter="fade">
                                      <p:cBhvr>
                                        <p:cTn id="134" dur="500"/>
                                        <p:tgtEl>
                                          <p:spTgt spid="27"/>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8"/>
                                        </p:tgtEl>
                                        <p:attrNameLst>
                                          <p:attrName>style.visibility</p:attrName>
                                        </p:attrNameLst>
                                      </p:cBhvr>
                                      <p:to>
                                        <p:strVal val="visible"/>
                                      </p:to>
                                    </p:set>
                                    <p:anim calcmode="lin" valueType="num">
                                      <p:cBhvr>
                                        <p:cTn id="137" dur="500" fill="hold"/>
                                        <p:tgtEl>
                                          <p:spTgt spid="28"/>
                                        </p:tgtEl>
                                        <p:attrNameLst>
                                          <p:attrName>ppt_w</p:attrName>
                                        </p:attrNameLst>
                                      </p:cBhvr>
                                      <p:tavLst>
                                        <p:tav tm="0">
                                          <p:val>
                                            <p:fltVal val="0"/>
                                          </p:val>
                                        </p:tav>
                                        <p:tav tm="100000">
                                          <p:val>
                                            <p:strVal val="#ppt_w"/>
                                          </p:val>
                                        </p:tav>
                                      </p:tavLst>
                                    </p:anim>
                                    <p:anim calcmode="lin" valueType="num">
                                      <p:cBhvr>
                                        <p:cTn id="138" dur="500" fill="hold"/>
                                        <p:tgtEl>
                                          <p:spTgt spid="28"/>
                                        </p:tgtEl>
                                        <p:attrNameLst>
                                          <p:attrName>ppt_h</p:attrName>
                                        </p:attrNameLst>
                                      </p:cBhvr>
                                      <p:tavLst>
                                        <p:tav tm="0">
                                          <p:val>
                                            <p:fltVal val="0"/>
                                          </p:val>
                                        </p:tav>
                                        <p:tav tm="100000">
                                          <p:val>
                                            <p:strVal val="#ppt_h"/>
                                          </p:val>
                                        </p:tav>
                                      </p:tavLst>
                                    </p:anim>
                                    <p:animEffect transition="in" filter="fade">
                                      <p:cBhvr>
                                        <p:cTn id="139" dur="500"/>
                                        <p:tgtEl>
                                          <p:spTgt spid="2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29"/>
                                        </p:tgtEl>
                                        <p:attrNameLst>
                                          <p:attrName>style.visibility</p:attrName>
                                        </p:attrNameLst>
                                      </p:cBhvr>
                                      <p:to>
                                        <p:strVal val="visible"/>
                                      </p:to>
                                    </p:set>
                                    <p:anim calcmode="lin" valueType="num">
                                      <p:cBhvr>
                                        <p:cTn id="142" dur="500" fill="hold"/>
                                        <p:tgtEl>
                                          <p:spTgt spid="29"/>
                                        </p:tgtEl>
                                        <p:attrNameLst>
                                          <p:attrName>ppt_w</p:attrName>
                                        </p:attrNameLst>
                                      </p:cBhvr>
                                      <p:tavLst>
                                        <p:tav tm="0">
                                          <p:val>
                                            <p:fltVal val="0"/>
                                          </p:val>
                                        </p:tav>
                                        <p:tav tm="100000">
                                          <p:val>
                                            <p:strVal val="#ppt_w"/>
                                          </p:val>
                                        </p:tav>
                                      </p:tavLst>
                                    </p:anim>
                                    <p:anim calcmode="lin" valueType="num">
                                      <p:cBhvr>
                                        <p:cTn id="143" dur="500" fill="hold"/>
                                        <p:tgtEl>
                                          <p:spTgt spid="29"/>
                                        </p:tgtEl>
                                        <p:attrNameLst>
                                          <p:attrName>ppt_h</p:attrName>
                                        </p:attrNameLst>
                                      </p:cBhvr>
                                      <p:tavLst>
                                        <p:tav tm="0">
                                          <p:val>
                                            <p:fltVal val="0"/>
                                          </p:val>
                                        </p:tav>
                                        <p:tav tm="100000">
                                          <p:val>
                                            <p:strVal val="#ppt_h"/>
                                          </p:val>
                                        </p:tav>
                                      </p:tavLst>
                                    </p:anim>
                                    <p:animEffect transition="in" filter="fade">
                                      <p:cBhvr>
                                        <p:cTn id="144" dur="500"/>
                                        <p:tgtEl>
                                          <p:spTgt spid="2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30"/>
                                        </p:tgtEl>
                                        <p:attrNameLst>
                                          <p:attrName>style.visibility</p:attrName>
                                        </p:attrNameLst>
                                      </p:cBhvr>
                                      <p:to>
                                        <p:strVal val="visible"/>
                                      </p:to>
                                    </p:set>
                                    <p:anim calcmode="lin" valueType="num">
                                      <p:cBhvr>
                                        <p:cTn id="147" dur="500" fill="hold"/>
                                        <p:tgtEl>
                                          <p:spTgt spid="30"/>
                                        </p:tgtEl>
                                        <p:attrNameLst>
                                          <p:attrName>ppt_w</p:attrName>
                                        </p:attrNameLst>
                                      </p:cBhvr>
                                      <p:tavLst>
                                        <p:tav tm="0">
                                          <p:val>
                                            <p:fltVal val="0"/>
                                          </p:val>
                                        </p:tav>
                                        <p:tav tm="100000">
                                          <p:val>
                                            <p:strVal val="#ppt_w"/>
                                          </p:val>
                                        </p:tav>
                                      </p:tavLst>
                                    </p:anim>
                                    <p:anim calcmode="lin" valueType="num">
                                      <p:cBhvr>
                                        <p:cTn id="148" dur="500" fill="hold"/>
                                        <p:tgtEl>
                                          <p:spTgt spid="30"/>
                                        </p:tgtEl>
                                        <p:attrNameLst>
                                          <p:attrName>ppt_h</p:attrName>
                                        </p:attrNameLst>
                                      </p:cBhvr>
                                      <p:tavLst>
                                        <p:tav tm="0">
                                          <p:val>
                                            <p:fltVal val="0"/>
                                          </p:val>
                                        </p:tav>
                                        <p:tav tm="100000">
                                          <p:val>
                                            <p:strVal val="#ppt_h"/>
                                          </p:val>
                                        </p:tav>
                                      </p:tavLst>
                                    </p:anim>
                                    <p:animEffect transition="in" filter="fade">
                                      <p:cBhvr>
                                        <p:cTn id="149" dur="500"/>
                                        <p:tgtEl>
                                          <p:spTgt spid="30"/>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31"/>
                                        </p:tgtEl>
                                        <p:attrNameLst>
                                          <p:attrName>style.visibility</p:attrName>
                                        </p:attrNameLst>
                                      </p:cBhvr>
                                      <p:to>
                                        <p:strVal val="visible"/>
                                      </p:to>
                                    </p:set>
                                    <p:anim calcmode="lin" valueType="num">
                                      <p:cBhvr>
                                        <p:cTn id="152" dur="500" fill="hold"/>
                                        <p:tgtEl>
                                          <p:spTgt spid="31"/>
                                        </p:tgtEl>
                                        <p:attrNameLst>
                                          <p:attrName>ppt_w</p:attrName>
                                        </p:attrNameLst>
                                      </p:cBhvr>
                                      <p:tavLst>
                                        <p:tav tm="0">
                                          <p:val>
                                            <p:fltVal val="0"/>
                                          </p:val>
                                        </p:tav>
                                        <p:tav tm="100000">
                                          <p:val>
                                            <p:strVal val="#ppt_w"/>
                                          </p:val>
                                        </p:tav>
                                      </p:tavLst>
                                    </p:anim>
                                    <p:anim calcmode="lin" valueType="num">
                                      <p:cBhvr>
                                        <p:cTn id="153" dur="500" fill="hold"/>
                                        <p:tgtEl>
                                          <p:spTgt spid="31"/>
                                        </p:tgtEl>
                                        <p:attrNameLst>
                                          <p:attrName>ppt_h</p:attrName>
                                        </p:attrNameLst>
                                      </p:cBhvr>
                                      <p:tavLst>
                                        <p:tav tm="0">
                                          <p:val>
                                            <p:fltVal val="0"/>
                                          </p:val>
                                        </p:tav>
                                        <p:tav tm="100000">
                                          <p:val>
                                            <p:strVal val="#ppt_h"/>
                                          </p:val>
                                        </p:tav>
                                      </p:tavLst>
                                    </p:anim>
                                    <p:animEffect transition="in" filter="fade">
                                      <p:cBhvr>
                                        <p:cTn id="154" dur="500"/>
                                        <p:tgtEl>
                                          <p:spTgt spid="31"/>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32"/>
                                        </p:tgtEl>
                                        <p:attrNameLst>
                                          <p:attrName>style.visibility</p:attrName>
                                        </p:attrNameLst>
                                      </p:cBhvr>
                                      <p:to>
                                        <p:strVal val="visible"/>
                                      </p:to>
                                    </p:set>
                                    <p:anim calcmode="lin" valueType="num">
                                      <p:cBhvr>
                                        <p:cTn id="157" dur="500" fill="hold"/>
                                        <p:tgtEl>
                                          <p:spTgt spid="32"/>
                                        </p:tgtEl>
                                        <p:attrNameLst>
                                          <p:attrName>ppt_w</p:attrName>
                                        </p:attrNameLst>
                                      </p:cBhvr>
                                      <p:tavLst>
                                        <p:tav tm="0">
                                          <p:val>
                                            <p:fltVal val="0"/>
                                          </p:val>
                                        </p:tav>
                                        <p:tav tm="100000">
                                          <p:val>
                                            <p:strVal val="#ppt_w"/>
                                          </p:val>
                                        </p:tav>
                                      </p:tavLst>
                                    </p:anim>
                                    <p:anim calcmode="lin" valueType="num">
                                      <p:cBhvr>
                                        <p:cTn id="158" dur="500" fill="hold"/>
                                        <p:tgtEl>
                                          <p:spTgt spid="32"/>
                                        </p:tgtEl>
                                        <p:attrNameLst>
                                          <p:attrName>ppt_h</p:attrName>
                                        </p:attrNameLst>
                                      </p:cBhvr>
                                      <p:tavLst>
                                        <p:tav tm="0">
                                          <p:val>
                                            <p:fltVal val="0"/>
                                          </p:val>
                                        </p:tav>
                                        <p:tav tm="100000">
                                          <p:val>
                                            <p:strVal val="#ppt_h"/>
                                          </p:val>
                                        </p:tav>
                                      </p:tavLst>
                                    </p:anim>
                                    <p:animEffect transition="in" filter="fade">
                                      <p:cBhvr>
                                        <p:cTn id="159" dur="500"/>
                                        <p:tgtEl>
                                          <p:spTgt spid="32"/>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33"/>
                                        </p:tgtEl>
                                        <p:attrNameLst>
                                          <p:attrName>style.visibility</p:attrName>
                                        </p:attrNameLst>
                                      </p:cBhvr>
                                      <p:to>
                                        <p:strVal val="visible"/>
                                      </p:to>
                                    </p:set>
                                    <p:anim calcmode="lin" valueType="num">
                                      <p:cBhvr>
                                        <p:cTn id="162" dur="500" fill="hold"/>
                                        <p:tgtEl>
                                          <p:spTgt spid="33"/>
                                        </p:tgtEl>
                                        <p:attrNameLst>
                                          <p:attrName>ppt_w</p:attrName>
                                        </p:attrNameLst>
                                      </p:cBhvr>
                                      <p:tavLst>
                                        <p:tav tm="0">
                                          <p:val>
                                            <p:fltVal val="0"/>
                                          </p:val>
                                        </p:tav>
                                        <p:tav tm="100000">
                                          <p:val>
                                            <p:strVal val="#ppt_w"/>
                                          </p:val>
                                        </p:tav>
                                      </p:tavLst>
                                    </p:anim>
                                    <p:anim calcmode="lin" valueType="num">
                                      <p:cBhvr>
                                        <p:cTn id="163" dur="500" fill="hold"/>
                                        <p:tgtEl>
                                          <p:spTgt spid="33"/>
                                        </p:tgtEl>
                                        <p:attrNameLst>
                                          <p:attrName>ppt_h</p:attrName>
                                        </p:attrNameLst>
                                      </p:cBhvr>
                                      <p:tavLst>
                                        <p:tav tm="0">
                                          <p:val>
                                            <p:fltVal val="0"/>
                                          </p:val>
                                        </p:tav>
                                        <p:tav tm="100000">
                                          <p:val>
                                            <p:strVal val="#ppt_h"/>
                                          </p:val>
                                        </p:tav>
                                      </p:tavLst>
                                    </p:anim>
                                    <p:animEffect transition="in" filter="fade">
                                      <p:cBhvr>
                                        <p:cTn id="164" dur="500"/>
                                        <p:tgtEl>
                                          <p:spTgt spid="33"/>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34"/>
                                        </p:tgtEl>
                                        <p:attrNameLst>
                                          <p:attrName>style.visibility</p:attrName>
                                        </p:attrNameLst>
                                      </p:cBhvr>
                                      <p:to>
                                        <p:strVal val="visible"/>
                                      </p:to>
                                    </p:set>
                                    <p:anim calcmode="lin" valueType="num">
                                      <p:cBhvr>
                                        <p:cTn id="167" dur="500" fill="hold"/>
                                        <p:tgtEl>
                                          <p:spTgt spid="34"/>
                                        </p:tgtEl>
                                        <p:attrNameLst>
                                          <p:attrName>ppt_w</p:attrName>
                                        </p:attrNameLst>
                                      </p:cBhvr>
                                      <p:tavLst>
                                        <p:tav tm="0">
                                          <p:val>
                                            <p:fltVal val="0"/>
                                          </p:val>
                                        </p:tav>
                                        <p:tav tm="100000">
                                          <p:val>
                                            <p:strVal val="#ppt_w"/>
                                          </p:val>
                                        </p:tav>
                                      </p:tavLst>
                                    </p:anim>
                                    <p:anim calcmode="lin" valueType="num">
                                      <p:cBhvr>
                                        <p:cTn id="168" dur="500" fill="hold"/>
                                        <p:tgtEl>
                                          <p:spTgt spid="34"/>
                                        </p:tgtEl>
                                        <p:attrNameLst>
                                          <p:attrName>ppt_h</p:attrName>
                                        </p:attrNameLst>
                                      </p:cBhvr>
                                      <p:tavLst>
                                        <p:tav tm="0">
                                          <p:val>
                                            <p:fltVal val="0"/>
                                          </p:val>
                                        </p:tav>
                                        <p:tav tm="100000">
                                          <p:val>
                                            <p:strVal val="#ppt_h"/>
                                          </p:val>
                                        </p:tav>
                                      </p:tavLst>
                                    </p:anim>
                                    <p:animEffect transition="in" filter="fade">
                                      <p:cBhvr>
                                        <p:cTn id="169" dur="500"/>
                                        <p:tgtEl>
                                          <p:spTgt spid="34"/>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35"/>
                                        </p:tgtEl>
                                        <p:attrNameLst>
                                          <p:attrName>style.visibility</p:attrName>
                                        </p:attrNameLst>
                                      </p:cBhvr>
                                      <p:to>
                                        <p:strVal val="visible"/>
                                      </p:to>
                                    </p:set>
                                    <p:anim calcmode="lin" valueType="num">
                                      <p:cBhvr>
                                        <p:cTn id="172" dur="500" fill="hold"/>
                                        <p:tgtEl>
                                          <p:spTgt spid="35"/>
                                        </p:tgtEl>
                                        <p:attrNameLst>
                                          <p:attrName>ppt_w</p:attrName>
                                        </p:attrNameLst>
                                      </p:cBhvr>
                                      <p:tavLst>
                                        <p:tav tm="0">
                                          <p:val>
                                            <p:fltVal val="0"/>
                                          </p:val>
                                        </p:tav>
                                        <p:tav tm="100000">
                                          <p:val>
                                            <p:strVal val="#ppt_w"/>
                                          </p:val>
                                        </p:tav>
                                      </p:tavLst>
                                    </p:anim>
                                    <p:anim calcmode="lin" valueType="num">
                                      <p:cBhvr>
                                        <p:cTn id="173" dur="500" fill="hold"/>
                                        <p:tgtEl>
                                          <p:spTgt spid="35"/>
                                        </p:tgtEl>
                                        <p:attrNameLst>
                                          <p:attrName>ppt_h</p:attrName>
                                        </p:attrNameLst>
                                      </p:cBhvr>
                                      <p:tavLst>
                                        <p:tav tm="0">
                                          <p:val>
                                            <p:fltVal val="0"/>
                                          </p:val>
                                        </p:tav>
                                        <p:tav tm="100000">
                                          <p:val>
                                            <p:strVal val="#ppt_h"/>
                                          </p:val>
                                        </p:tav>
                                      </p:tavLst>
                                    </p:anim>
                                    <p:animEffect transition="in" filter="fade">
                                      <p:cBhvr>
                                        <p:cTn id="174" dur="500"/>
                                        <p:tgtEl>
                                          <p:spTgt spid="35"/>
                                        </p:tgtEl>
                                      </p:cBhvr>
                                    </p:animEffect>
                                  </p:childTnLst>
                                </p:cTn>
                              </p:par>
                              <p:par>
                                <p:cTn id="175" presetID="53" presetClass="entr" presetSubtype="16" fill="hold" grpId="0" nodeType="withEffect">
                                  <p:stCondLst>
                                    <p:cond delay="0"/>
                                  </p:stCondLst>
                                  <p:childTnLst>
                                    <p:set>
                                      <p:cBhvr>
                                        <p:cTn id="176" dur="1" fill="hold">
                                          <p:stCondLst>
                                            <p:cond delay="0"/>
                                          </p:stCondLst>
                                        </p:cTn>
                                        <p:tgtEl>
                                          <p:spTgt spid="36"/>
                                        </p:tgtEl>
                                        <p:attrNameLst>
                                          <p:attrName>style.visibility</p:attrName>
                                        </p:attrNameLst>
                                      </p:cBhvr>
                                      <p:to>
                                        <p:strVal val="visible"/>
                                      </p:to>
                                    </p:set>
                                    <p:anim calcmode="lin" valueType="num">
                                      <p:cBhvr>
                                        <p:cTn id="177" dur="500" fill="hold"/>
                                        <p:tgtEl>
                                          <p:spTgt spid="36"/>
                                        </p:tgtEl>
                                        <p:attrNameLst>
                                          <p:attrName>ppt_w</p:attrName>
                                        </p:attrNameLst>
                                      </p:cBhvr>
                                      <p:tavLst>
                                        <p:tav tm="0">
                                          <p:val>
                                            <p:fltVal val="0"/>
                                          </p:val>
                                        </p:tav>
                                        <p:tav tm="100000">
                                          <p:val>
                                            <p:strVal val="#ppt_w"/>
                                          </p:val>
                                        </p:tav>
                                      </p:tavLst>
                                    </p:anim>
                                    <p:anim calcmode="lin" valueType="num">
                                      <p:cBhvr>
                                        <p:cTn id="178" dur="500" fill="hold"/>
                                        <p:tgtEl>
                                          <p:spTgt spid="36"/>
                                        </p:tgtEl>
                                        <p:attrNameLst>
                                          <p:attrName>ppt_h</p:attrName>
                                        </p:attrNameLst>
                                      </p:cBhvr>
                                      <p:tavLst>
                                        <p:tav tm="0">
                                          <p:val>
                                            <p:fltVal val="0"/>
                                          </p:val>
                                        </p:tav>
                                        <p:tav tm="100000">
                                          <p:val>
                                            <p:strVal val="#ppt_h"/>
                                          </p:val>
                                        </p:tav>
                                      </p:tavLst>
                                    </p:anim>
                                    <p:animEffect transition="in" filter="fade">
                                      <p:cBhvr>
                                        <p:cTn id="179" dur="500"/>
                                        <p:tgtEl>
                                          <p:spTgt spid="36"/>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37"/>
                                        </p:tgtEl>
                                        <p:attrNameLst>
                                          <p:attrName>style.visibility</p:attrName>
                                        </p:attrNameLst>
                                      </p:cBhvr>
                                      <p:to>
                                        <p:strVal val="visible"/>
                                      </p:to>
                                    </p:set>
                                    <p:anim calcmode="lin" valueType="num">
                                      <p:cBhvr>
                                        <p:cTn id="182" dur="500" fill="hold"/>
                                        <p:tgtEl>
                                          <p:spTgt spid="37"/>
                                        </p:tgtEl>
                                        <p:attrNameLst>
                                          <p:attrName>ppt_w</p:attrName>
                                        </p:attrNameLst>
                                      </p:cBhvr>
                                      <p:tavLst>
                                        <p:tav tm="0">
                                          <p:val>
                                            <p:fltVal val="0"/>
                                          </p:val>
                                        </p:tav>
                                        <p:tav tm="100000">
                                          <p:val>
                                            <p:strVal val="#ppt_w"/>
                                          </p:val>
                                        </p:tav>
                                      </p:tavLst>
                                    </p:anim>
                                    <p:anim calcmode="lin" valueType="num">
                                      <p:cBhvr>
                                        <p:cTn id="183" dur="500" fill="hold"/>
                                        <p:tgtEl>
                                          <p:spTgt spid="37"/>
                                        </p:tgtEl>
                                        <p:attrNameLst>
                                          <p:attrName>ppt_h</p:attrName>
                                        </p:attrNameLst>
                                      </p:cBhvr>
                                      <p:tavLst>
                                        <p:tav tm="0">
                                          <p:val>
                                            <p:fltVal val="0"/>
                                          </p:val>
                                        </p:tav>
                                        <p:tav tm="100000">
                                          <p:val>
                                            <p:strVal val="#ppt_h"/>
                                          </p:val>
                                        </p:tav>
                                      </p:tavLst>
                                    </p:anim>
                                    <p:animEffect transition="in" filter="fade">
                                      <p:cBhvr>
                                        <p:cTn id="184" dur="500"/>
                                        <p:tgtEl>
                                          <p:spTgt spid="37"/>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38"/>
                                        </p:tgtEl>
                                        <p:attrNameLst>
                                          <p:attrName>style.visibility</p:attrName>
                                        </p:attrNameLst>
                                      </p:cBhvr>
                                      <p:to>
                                        <p:strVal val="visible"/>
                                      </p:to>
                                    </p:set>
                                    <p:anim calcmode="lin" valueType="num">
                                      <p:cBhvr>
                                        <p:cTn id="187" dur="500" fill="hold"/>
                                        <p:tgtEl>
                                          <p:spTgt spid="38"/>
                                        </p:tgtEl>
                                        <p:attrNameLst>
                                          <p:attrName>ppt_w</p:attrName>
                                        </p:attrNameLst>
                                      </p:cBhvr>
                                      <p:tavLst>
                                        <p:tav tm="0">
                                          <p:val>
                                            <p:fltVal val="0"/>
                                          </p:val>
                                        </p:tav>
                                        <p:tav tm="100000">
                                          <p:val>
                                            <p:strVal val="#ppt_w"/>
                                          </p:val>
                                        </p:tav>
                                      </p:tavLst>
                                    </p:anim>
                                    <p:anim calcmode="lin" valueType="num">
                                      <p:cBhvr>
                                        <p:cTn id="188" dur="500" fill="hold"/>
                                        <p:tgtEl>
                                          <p:spTgt spid="38"/>
                                        </p:tgtEl>
                                        <p:attrNameLst>
                                          <p:attrName>ppt_h</p:attrName>
                                        </p:attrNameLst>
                                      </p:cBhvr>
                                      <p:tavLst>
                                        <p:tav tm="0">
                                          <p:val>
                                            <p:fltVal val="0"/>
                                          </p:val>
                                        </p:tav>
                                        <p:tav tm="100000">
                                          <p:val>
                                            <p:strVal val="#ppt_h"/>
                                          </p:val>
                                        </p:tav>
                                      </p:tavLst>
                                    </p:anim>
                                    <p:animEffect transition="in" filter="fade">
                                      <p:cBhvr>
                                        <p:cTn id="189" dur="500"/>
                                        <p:tgtEl>
                                          <p:spTgt spid="38"/>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39"/>
                                        </p:tgtEl>
                                        <p:attrNameLst>
                                          <p:attrName>style.visibility</p:attrName>
                                        </p:attrNameLst>
                                      </p:cBhvr>
                                      <p:to>
                                        <p:strVal val="visible"/>
                                      </p:to>
                                    </p:set>
                                    <p:anim calcmode="lin" valueType="num">
                                      <p:cBhvr>
                                        <p:cTn id="192" dur="500" fill="hold"/>
                                        <p:tgtEl>
                                          <p:spTgt spid="39"/>
                                        </p:tgtEl>
                                        <p:attrNameLst>
                                          <p:attrName>ppt_w</p:attrName>
                                        </p:attrNameLst>
                                      </p:cBhvr>
                                      <p:tavLst>
                                        <p:tav tm="0">
                                          <p:val>
                                            <p:fltVal val="0"/>
                                          </p:val>
                                        </p:tav>
                                        <p:tav tm="100000">
                                          <p:val>
                                            <p:strVal val="#ppt_w"/>
                                          </p:val>
                                        </p:tav>
                                      </p:tavLst>
                                    </p:anim>
                                    <p:anim calcmode="lin" valueType="num">
                                      <p:cBhvr>
                                        <p:cTn id="193" dur="500" fill="hold"/>
                                        <p:tgtEl>
                                          <p:spTgt spid="39"/>
                                        </p:tgtEl>
                                        <p:attrNameLst>
                                          <p:attrName>ppt_h</p:attrName>
                                        </p:attrNameLst>
                                      </p:cBhvr>
                                      <p:tavLst>
                                        <p:tav tm="0">
                                          <p:val>
                                            <p:fltVal val="0"/>
                                          </p:val>
                                        </p:tav>
                                        <p:tav tm="100000">
                                          <p:val>
                                            <p:strVal val="#ppt_h"/>
                                          </p:val>
                                        </p:tav>
                                      </p:tavLst>
                                    </p:anim>
                                    <p:animEffect transition="in" filter="fade">
                                      <p:cBhvr>
                                        <p:cTn id="194" dur="500"/>
                                        <p:tgtEl>
                                          <p:spTgt spid="39"/>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40"/>
                                        </p:tgtEl>
                                        <p:attrNameLst>
                                          <p:attrName>style.visibility</p:attrName>
                                        </p:attrNameLst>
                                      </p:cBhvr>
                                      <p:to>
                                        <p:strVal val="visible"/>
                                      </p:to>
                                    </p:set>
                                    <p:anim calcmode="lin" valueType="num">
                                      <p:cBhvr>
                                        <p:cTn id="197" dur="500" fill="hold"/>
                                        <p:tgtEl>
                                          <p:spTgt spid="40"/>
                                        </p:tgtEl>
                                        <p:attrNameLst>
                                          <p:attrName>ppt_w</p:attrName>
                                        </p:attrNameLst>
                                      </p:cBhvr>
                                      <p:tavLst>
                                        <p:tav tm="0">
                                          <p:val>
                                            <p:fltVal val="0"/>
                                          </p:val>
                                        </p:tav>
                                        <p:tav tm="100000">
                                          <p:val>
                                            <p:strVal val="#ppt_w"/>
                                          </p:val>
                                        </p:tav>
                                      </p:tavLst>
                                    </p:anim>
                                    <p:anim calcmode="lin" valueType="num">
                                      <p:cBhvr>
                                        <p:cTn id="198" dur="500" fill="hold"/>
                                        <p:tgtEl>
                                          <p:spTgt spid="40"/>
                                        </p:tgtEl>
                                        <p:attrNameLst>
                                          <p:attrName>ppt_h</p:attrName>
                                        </p:attrNameLst>
                                      </p:cBhvr>
                                      <p:tavLst>
                                        <p:tav tm="0">
                                          <p:val>
                                            <p:fltVal val="0"/>
                                          </p:val>
                                        </p:tav>
                                        <p:tav tm="100000">
                                          <p:val>
                                            <p:strVal val="#ppt_h"/>
                                          </p:val>
                                        </p:tav>
                                      </p:tavLst>
                                    </p:anim>
                                    <p:animEffect transition="in" filter="fade">
                                      <p:cBhvr>
                                        <p:cTn id="199" dur="500"/>
                                        <p:tgtEl>
                                          <p:spTgt spid="40"/>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41"/>
                                        </p:tgtEl>
                                        <p:attrNameLst>
                                          <p:attrName>style.visibility</p:attrName>
                                        </p:attrNameLst>
                                      </p:cBhvr>
                                      <p:to>
                                        <p:strVal val="visible"/>
                                      </p:to>
                                    </p:set>
                                    <p:anim calcmode="lin" valueType="num">
                                      <p:cBhvr>
                                        <p:cTn id="202" dur="500" fill="hold"/>
                                        <p:tgtEl>
                                          <p:spTgt spid="41"/>
                                        </p:tgtEl>
                                        <p:attrNameLst>
                                          <p:attrName>ppt_w</p:attrName>
                                        </p:attrNameLst>
                                      </p:cBhvr>
                                      <p:tavLst>
                                        <p:tav tm="0">
                                          <p:val>
                                            <p:fltVal val="0"/>
                                          </p:val>
                                        </p:tav>
                                        <p:tav tm="100000">
                                          <p:val>
                                            <p:strVal val="#ppt_w"/>
                                          </p:val>
                                        </p:tav>
                                      </p:tavLst>
                                    </p:anim>
                                    <p:anim calcmode="lin" valueType="num">
                                      <p:cBhvr>
                                        <p:cTn id="203" dur="500" fill="hold"/>
                                        <p:tgtEl>
                                          <p:spTgt spid="41"/>
                                        </p:tgtEl>
                                        <p:attrNameLst>
                                          <p:attrName>ppt_h</p:attrName>
                                        </p:attrNameLst>
                                      </p:cBhvr>
                                      <p:tavLst>
                                        <p:tav tm="0">
                                          <p:val>
                                            <p:fltVal val="0"/>
                                          </p:val>
                                        </p:tav>
                                        <p:tav tm="100000">
                                          <p:val>
                                            <p:strVal val="#ppt_h"/>
                                          </p:val>
                                        </p:tav>
                                      </p:tavLst>
                                    </p:anim>
                                    <p:animEffect transition="in" filter="fade">
                                      <p:cBhvr>
                                        <p:cTn id="204" dur="500"/>
                                        <p:tgtEl>
                                          <p:spTgt spid="41"/>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42"/>
                                        </p:tgtEl>
                                        <p:attrNameLst>
                                          <p:attrName>style.visibility</p:attrName>
                                        </p:attrNameLst>
                                      </p:cBhvr>
                                      <p:to>
                                        <p:strVal val="visible"/>
                                      </p:to>
                                    </p:set>
                                    <p:anim calcmode="lin" valueType="num">
                                      <p:cBhvr>
                                        <p:cTn id="207" dur="500" fill="hold"/>
                                        <p:tgtEl>
                                          <p:spTgt spid="42"/>
                                        </p:tgtEl>
                                        <p:attrNameLst>
                                          <p:attrName>ppt_w</p:attrName>
                                        </p:attrNameLst>
                                      </p:cBhvr>
                                      <p:tavLst>
                                        <p:tav tm="0">
                                          <p:val>
                                            <p:fltVal val="0"/>
                                          </p:val>
                                        </p:tav>
                                        <p:tav tm="100000">
                                          <p:val>
                                            <p:strVal val="#ppt_w"/>
                                          </p:val>
                                        </p:tav>
                                      </p:tavLst>
                                    </p:anim>
                                    <p:anim calcmode="lin" valueType="num">
                                      <p:cBhvr>
                                        <p:cTn id="208" dur="500" fill="hold"/>
                                        <p:tgtEl>
                                          <p:spTgt spid="42"/>
                                        </p:tgtEl>
                                        <p:attrNameLst>
                                          <p:attrName>ppt_h</p:attrName>
                                        </p:attrNameLst>
                                      </p:cBhvr>
                                      <p:tavLst>
                                        <p:tav tm="0">
                                          <p:val>
                                            <p:fltVal val="0"/>
                                          </p:val>
                                        </p:tav>
                                        <p:tav tm="100000">
                                          <p:val>
                                            <p:strVal val="#ppt_h"/>
                                          </p:val>
                                        </p:tav>
                                      </p:tavLst>
                                    </p:anim>
                                    <p:animEffect transition="in" filter="fade">
                                      <p:cBhvr>
                                        <p:cTn id="209" dur="500"/>
                                        <p:tgtEl>
                                          <p:spTgt spid="42"/>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43"/>
                                        </p:tgtEl>
                                        <p:attrNameLst>
                                          <p:attrName>style.visibility</p:attrName>
                                        </p:attrNameLst>
                                      </p:cBhvr>
                                      <p:to>
                                        <p:strVal val="visible"/>
                                      </p:to>
                                    </p:set>
                                    <p:anim calcmode="lin" valueType="num">
                                      <p:cBhvr>
                                        <p:cTn id="212" dur="500" fill="hold"/>
                                        <p:tgtEl>
                                          <p:spTgt spid="43"/>
                                        </p:tgtEl>
                                        <p:attrNameLst>
                                          <p:attrName>ppt_w</p:attrName>
                                        </p:attrNameLst>
                                      </p:cBhvr>
                                      <p:tavLst>
                                        <p:tav tm="0">
                                          <p:val>
                                            <p:fltVal val="0"/>
                                          </p:val>
                                        </p:tav>
                                        <p:tav tm="100000">
                                          <p:val>
                                            <p:strVal val="#ppt_w"/>
                                          </p:val>
                                        </p:tav>
                                      </p:tavLst>
                                    </p:anim>
                                    <p:anim calcmode="lin" valueType="num">
                                      <p:cBhvr>
                                        <p:cTn id="213" dur="500" fill="hold"/>
                                        <p:tgtEl>
                                          <p:spTgt spid="43"/>
                                        </p:tgtEl>
                                        <p:attrNameLst>
                                          <p:attrName>ppt_h</p:attrName>
                                        </p:attrNameLst>
                                      </p:cBhvr>
                                      <p:tavLst>
                                        <p:tav tm="0">
                                          <p:val>
                                            <p:fltVal val="0"/>
                                          </p:val>
                                        </p:tav>
                                        <p:tav tm="100000">
                                          <p:val>
                                            <p:strVal val="#ppt_h"/>
                                          </p:val>
                                        </p:tav>
                                      </p:tavLst>
                                    </p:anim>
                                    <p:animEffect transition="in" filter="fade">
                                      <p:cBhvr>
                                        <p:cTn id="214" dur="500"/>
                                        <p:tgtEl>
                                          <p:spTgt spid="43"/>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44"/>
                                        </p:tgtEl>
                                        <p:attrNameLst>
                                          <p:attrName>style.visibility</p:attrName>
                                        </p:attrNameLst>
                                      </p:cBhvr>
                                      <p:to>
                                        <p:strVal val="visible"/>
                                      </p:to>
                                    </p:set>
                                    <p:anim calcmode="lin" valueType="num">
                                      <p:cBhvr>
                                        <p:cTn id="217" dur="500" fill="hold"/>
                                        <p:tgtEl>
                                          <p:spTgt spid="44"/>
                                        </p:tgtEl>
                                        <p:attrNameLst>
                                          <p:attrName>ppt_w</p:attrName>
                                        </p:attrNameLst>
                                      </p:cBhvr>
                                      <p:tavLst>
                                        <p:tav tm="0">
                                          <p:val>
                                            <p:fltVal val="0"/>
                                          </p:val>
                                        </p:tav>
                                        <p:tav tm="100000">
                                          <p:val>
                                            <p:strVal val="#ppt_w"/>
                                          </p:val>
                                        </p:tav>
                                      </p:tavLst>
                                    </p:anim>
                                    <p:anim calcmode="lin" valueType="num">
                                      <p:cBhvr>
                                        <p:cTn id="218" dur="500" fill="hold"/>
                                        <p:tgtEl>
                                          <p:spTgt spid="44"/>
                                        </p:tgtEl>
                                        <p:attrNameLst>
                                          <p:attrName>ppt_h</p:attrName>
                                        </p:attrNameLst>
                                      </p:cBhvr>
                                      <p:tavLst>
                                        <p:tav tm="0">
                                          <p:val>
                                            <p:fltVal val="0"/>
                                          </p:val>
                                        </p:tav>
                                        <p:tav tm="100000">
                                          <p:val>
                                            <p:strVal val="#ppt_h"/>
                                          </p:val>
                                        </p:tav>
                                      </p:tavLst>
                                    </p:anim>
                                    <p:animEffect transition="in" filter="fade">
                                      <p:cBhvr>
                                        <p:cTn id="219" dur="500"/>
                                        <p:tgtEl>
                                          <p:spTgt spid="44"/>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45"/>
                                        </p:tgtEl>
                                        <p:attrNameLst>
                                          <p:attrName>style.visibility</p:attrName>
                                        </p:attrNameLst>
                                      </p:cBhvr>
                                      <p:to>
                                        <p:strVal val="visible"/>
                                      </p:to>
                                    </p:set>
                                    <p:anim calcmode="lin" valueType="num">
                                      <p:cBhvr>
                                        <p:cTn id="222" dur="500" fill="hold"/>
                                        <p:tgtEl>
                                          <p:spTgt spid="45"/>
                                        </p:tgtEl>
                                        <p:attrNameLst>
                                          <p:attrName>ppt_w</p:attrName>
                                        </p:attrNameLst>
                                      </p:cBhvr>
                                      <p:tavLst>
                                        <p:tav tm="0">
                                          <p:val>
                                            <p:fltVal val="0"/>
                                          </p:val>
                                        </p:tav>
                                        <p:tav tm="100000">
                                          <p:val>
                                            <p:strVal val="#ppt_w"/>
                                          </p:val>
                                        </p:tav>
                                      </p:tavLst>
                                    </p:anim>
                                    <p:anim calcmode="lin" valueType="num">
                                      <p:cBhvr>
                                        <p:cTn id="223" dur="500" fill="hold"/>
                                        <p:tgtEl>
                                          <p:spTgt spid="45"/>
                                        </p:tgtEl>
                                        <p:attrNameLst>
                                          <p:attrName>ppt_h</p:attrName>
                                        </p:attrNameLst>
                                      </p:cBhvr>
                                      <p:tavLst>
                                        <p:tav tm="0">
                                          <p:val>
                                            <p:fltVal val="0"/>
                                          </p:val>
                                        </p:tav>
                                        <p:tav tm="100000">
                                          <p:val>
                                            <p:strVal val="#ppt_h"/>
                                          </p:val>
                                        </p:tav>
                                      </p:tavLst>
                                    </p:anim>
                                    <p:animEffect transition="in" filter="fade">
                                      <p:cBhvr>
                                        <p:cTn id="224" dur="500"/>
                                        <p:tgtEl>
                                          <p:spTgt spid="45"/>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46"/>
                                        </p:tgtEl>
                                        <p:attrNameLst>
                                          <p:attrName>style.visibility</p:attrName>
                                        </p:attrNameLst>
                                      </p:cBhvr>
                                      <p:to>
                                        <p:strVal val="visible"/>
                                      </p:to>
                                    </p:set>
                                    <p:anim calcmode="lin" valueType="num">
                                      <p:cBhvr>
                                        <p:cTn id="227" dur="500" fill="hold"/>
                                        <p:tgtEl>
                                          <p:spTgt spid="46"/>
                                        </p:tgtEl>
                                        <p:attrNameLst>
                                          <p:attrName>ppt_w</p:attrName>
                                        </p:attrNameLst>
                                      </p:cBhvr>
                                      <p:tavLst>
                                        <p:tav tm="0">
                                          <p:val>
                                            <p:fltVal val="0"/>
                                          </p:val>
                                        </p:tav>
                                        <p:tav tm="100000">
                                          <p:val>
                                            <p:strVal val="#ppt_w"/>
                                          </p:val>
                                        </p:tav>
                                      </p:tavLst>
                                    </p:anim>
                                    <p:anim calcmode="lin" valueType="num">
                                      <p:cBhvr>
                                        <p:cTn id="228" dur="500" fill="hold"/>
                                        <p:tgtEl>
                                          <p:spTgt spid="46"/>
                                        </p:tgtEl>
                                        <p:attrNameLst>
                                          <p:attrName>ppt_h</p:attrName>
                                        </p:attrNameLst>
                                      </p:cBhvr>
                                      <p:tavLst>
                                        <p:tav tm="0">
                                          <p:val>
                                            <p:fltVal val="0"/>
                                          </p:val>
                                        </p:tav>
                                        <p:tav tm="100000">
                                          <p:val>
                                            <p:strVal val="#ppt_h"/>
                                          </p:val>
                                        </p:tav>
                                      </p:tavLst>
                                    </p:anim>
                                    <p:animEffect transition="in" filter="fade">
                                      <p:cBhvr>
                                        <p:cTn id="229" dur="500"/>
                                        <p:tgtEl>
                                          <p:spTgt spid="46"/>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47"/>
                                        </p:tgtEl>
                                        <p:attrNameLst>
                                          <p:attrName>style.visibility</p:attrName>
                                        </p:attrNameLst>
                                      </p:cBhvr>
                                      <p:to>
                                        <p:strVal val="visible"/>
                                      </p:to>
                                    </p:set>
                                    <p:anim calcmode="lin" valueType="num">
                                      <p:cBhvr>
                                        <p:cTn id="232" dur="500" fill="hold"/>
                                        <p:tgtEl>
                                          <p:spTgt spid="47"/>
                                        </p:tgtEl>
                                        <p:attrNameLst>
                                          <p:attrName>ppt_w</p:attrName>
                                        </p:attrNameLst>
                                      </p:cBhvr>
                                      <p:tavLst>
                                        <p:tav tm="0">
                                          <p:val>
                                            <p:fltVal val="0"/>
                                          </p:val>
                                        </p:tav>
                                        <p:tav tm="100000">
                                          <p:val>
                                            <p:strVal val="#ppt_w"/>
                                          </p:val>
                                        </p:tav>
                                      </p:tavLst>
                                    </p:anim>
                                    <p:anim calcmode="lin" valueType="num">
                                      <p:cBhvr>
                                        <p:cTn id="233" dur="500" fill="hold"/>
                                        <p:tgtEl>
                                          <p:spTgt spid="47"/>
                                        </p:tgtEl>
                                        <p:attrNameLst>
                                          <p:attrName>ppt_h</p:attrName>
                                        </p:attrNameLst>
                                      </p:cBhvr>
                                      <p:tavLst>
                                        <p:tav tm="0">
                                          <p:val>
                                            <p:fltVal val="0"/>
                                          </p:val>
                                        </p:tav>
                                        <p:tav tm="100000">
                                          <p:val>
                                            <p:strVal val="#ppt_h"/>
                                          </p:val>
                                        </p:tav>
                                      </p:tavLst>
                                    </p:anim>
                                    <p:animEffect transition="in" filter="fade">
                                      <p:cBhvr>
                                        <p:cTn id="234" dur="500"/>
                                        <p:tgtEl>
                                          <p:spTgt spid="47"/>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48"/>
                                        </p:tgtEl>
                                        <p:attrNameLst>
                                          <p:attrName>style.visibility</p:attrName>
                                        </p:attrNameLst>
                                      </p:cBhvr>
                                      <p:to>
                                        <p:strVal val="visible"/>
                                      </p:to>
                                    </p:set>
                                    <p:anim calcmode="lin" valueType="num">
                                      <p:cBhvr>
                                        <p:cTn id="237" dur="500" fill="hold"/>
                                        <p:tgtEl>
                                          <p:spTgt spid="48"/>
                                        </p:tgtEl>
                                        <p:attrNameLst>
                                          <p:attrName>ppt_w</p:attrName>
                                        </p:attrNameLst>
                                      </p:cBhvr>
                                      <p:tavLst>
                                        <p:tav tm="0">
                                          <p:val>
                                            <p:fltVal val="0"/>
                                          </p:val>
                                        </p:tav>
                                        <p:tav tm="100000">
                                          <p:val>
                                            <p:strVal val="#ppt_w"/>
                                          </p:val>
                                        </p:tav>
                                      </p:tavLst>
                                    </p:anim>
                                    <p:anim calcmode="lin" valueType="num">
                                      <p:cBhvr>
                                        <p:cTn id="238" dur="500" fill="hold"/>
                                        <p:tgtEl>
                                          <p:spTgt spid="48"/>
                                        </p:tgtEl>
                                        <p:attrNameLst>
                                          <p:attrName>ppt_h</p:attrName>
                                        </p:attrNameLst>
                                      </p:cBhvr>
                                      <p:tavLst>
                                        <p:tav tm="0">
                                          <p:val>
                                            <p:fltVal val="0"/>
                                          </p:val>
                                        </p:tav>
                                        <p:tav tm="100000">
                                          <p:val>
                                            <p:strVal val="#ppt_h"/>
                                          </p:val>
                                        </p:tav>
                                      </p:tavLst>
                                    </p:anim>
                                    <p:animEffect transition="in" filter="fade">
                                      <p:cBhvr>
                                        <p:cTn id="239" dur="500"/>
                                        <p:tgtEl>
                                          <p:spTgt spid="48"/>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49"/>
                                        </p:tgtEl>
                                        <p:attrNameLst>
                                          <p:attrName>style.visibility</p:attrName>
                                        </p:attrNameLst>
                                      </p:cBhvr>
                                      <p:to>
                                        <p:strVal val="visible"/>
                                      </p:to>
                                    </p:set>
                                    <p:anim calcmode="lin" valueType="num">
                                      <p:cBhvr>
                                        <p:cTn id="242" dur="500" fill="hold"/>
                                        <p:tgtEl>
                                          <p:spTgt spid="49"/>
                                        </p:tgtEl>
                                        <p:attrNameLst>
                                          <p:attrName>ppt_w</p:attrName>
                                        </p:attrNameLst>
                                      </p:cBhvr>
                                      <p:tavLst>
                                        <p:tav tm="0">
                                          <p:val>
                                            <p:fltVal val="0"/>
                                          </p:val>
                                        </p:tav>
                                        <p:tav tm="100000">
                                          <p:val>
                                            <p:strVal val="#ppt_w"/>
                                          </p:val>
                                        </p:tav>
                                      </p:tavLst>
                                    </p:anim>
                                    <p:anim calcmode="lin" valueType="num">
                                      <p:cBhvr>
                                        <p:cTn id="243" dur="500" fill="hold"/>
                                        <p:tgtEl>
                                          <p:spTgt spid="49"/>
                                        </p:tgtEl>
                                        <p:attrNameLst>
                                          <p:attrName>ppt_h</p:attrName>
                                        </p:attrNameLst>
                                      </p:cBhvr>
                                      <p:tavLst>
                                        <p:tav tm="0">
                                          <p:val>
                                            <p:fltVal val="0"/>
                                          </p:val>
                                        </p:tav>
                                        <p:tav tm="100000">
                                          <p:val>
                                            <p:strVal val="#ppt_h"/>
                                          </p:val>
                                        </p:tav>
                                      </p:tavLst>
                                    </p:anim>
                                    <p:animEffect transition="in" filter="fade">
                                      <p:cBhvr>
                                        <p:cTn id="244" dur="500"/>
                                        <p:tgtEl>
                                          <p:spTgt spid="49"/>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50"/>
                                        </p:tgtEl>
                                        <p:attrNameLst>
                                          <p:attrName>style.visibility</p:attrName>
                                        </p:attrNameLst>
                                      </p:cBhvr>
                                      <p:to>
                                        <p:strVal val="visible"/>
                                      </p:to>
                                    </p:set>
                                    <p:anim calcmode="lin" valueType="num">
                                      <p:cBhvr>
                                        <p:cTn id="247" dur="500" fill="hold"/>
                                        <p:tgtEl>
                                          <p:spTgt spid="50"/>
                                        </p:tgtEl>
                                        <p:attrNameLst>
                                          <p:attrName>ppt_w</p:attrName>
                                        </p:attrNameLst>
                                      </p:cBhvr>
                                      <p:tavLst>
                                        <p:tav tm="0">
                                          <p:val>
                                            <p:fltVal val="0"/>
                                          </p:val>
                                        </p:tav>
                                        <p:tav tm="100000">
                                          <p:val>
                                            <p:strVal val="#ppt_w"/>
                                          </p:val>
                                        </p:tav>
                                      </p:tavLst>
                                    </p:anim>
                                    <p:anim calcmode="lin" valueType="num">
                                      <p:cBhvr>
                                        <p:cTn id="248" dur="500" fill="hold"/>
                                        <p:tgtEl>
                                          <p:spTgt spid="50"/>
                                        </p:tgtEl>
                                        <p:attrNameLst>
                                          <p:attrName>ppt_h</p:attrName>
                                        </p:attrNameLst>
                                      </p:cBhvr>
                                      <p:tavLst>
                                        <p:tav tm="0">
                                          <p:val>
                                            <p:fltVal val="0"/>
                                          </p:val>
                                        </p:tav>
                                        <p:tav tm="100000">
                                          <p:val>
                                            <p:strVal val="#ppt_h"/>
                                          </p:val>
                                        </p:tav>
                                      </p:tavLst>
                                    </p:anim>
                                    <p:animEffect transition="in" filter="fade">
                                      <p:cBhvr>
                                        <p:cTn id="249" dur="500"/>
                                        <p:tgtEl>
                                          <p:spTgt spid="50"/>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51"/>
                                        </p:tgtEl>
                                        <p:attrNameLst>
                                          <p:attrName>style.visibility</p:attrName>
                                        </p:attrNameLst>
                                      </p:cBhvr>
                                      <p:to>
                                        <p:strVal val="visible"/>
                                      </p:to>
                                    </p:set>
                                    <p:anim calcmode="lin" valueType="num">
                                      <p:cBhvr>
                                        <p:cTn id="252" dur="500" fill="hold"/>
                                        <p:tgtEl>
                                          <p:spTgt spid="51"/>
                                        </p:tgtEl>
                                        <p:attrNameLst>
                                          <p:attrName>ppt_w</p:attrName>
                                        </p:attrNameLst>
                                      </p:cBhvr>
                                      <p:tavLst>
                                        <p:tav tm="0">
                                          <p:val>
                                            <p:fltVal val="0"/>
                                          </p:val>
                                        </p:tav>
                                        <p:tav tm="100000">
                                          <p:val>
                                            <p:strVal val="#ppt_w"/>
                                          </p:val>
                                        </p:tav>
                                      </p:tavLst>
                                    </p:anim>
                                    <p:anim calcmode="lin" valueType="num">
                                      <p:cBhvr>
                                        <p:cTn id="253" dur="500" fill="hold"/>
                                        <p:tgtEl>
                                          <p:spTgt spid="51"/>
                                        </p:tgtEl>
                                        <p:attrNameLst>
                                          <p:attrName>ppt_h</p:attrName>
                                        </p:attrNameLst>
                                      </p:cBhvr>
                                      <p:tavLst>
                                        <p:tav tm="0">
                                          <p:val>
                                            <p:fltVal val="0"/>
                                          </p:val>
                                        </p:tav>
                                        <p:tav tm="100000">
                                          <p:val>
                                            <p:strVal val="#ppt_h"/>
                                          </p:val>
                                        </p:tav>
                                      </p:tavLst>
                                    </p:anim>
                                    <p:animEffect transition="in" filter="fade">
                                      <p:cBhvr>
                                        <p:cTn id="254" dur="500"/>
                                        <p:tgtEl>
                                          <p:spTgt spid="51"/>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52"/>
                                        </p:tgtEl>
                                        <p:attrNameLst>
                                          <p:attrName>style.visibility</p:attrName>
                                        </p:attrNameLst>
                                      </p:cBhvr>
                                      <p:to>
                                        <p:strVal val="visible"/>
                                      </p:to>
                                    </p:set>
                                    <p:anim calcmode="lin" valueType="num">
                                      <p:cBhvr>
                                        <p:cTn id="257" dur="500" fill="hold"/>
                                        <p:tgtEl>
                                          <p:spTgt spid="52"/>
                                        </p:tgtEl>
                                        <p:attrNameLst>
                                          <p:attrName>ppt_w</p:attrName>
                                        </p:attrNameLst>
                                      </p:cBhvr>
                                      <p:tavLst>
                                        <p:tav tm="0">
                                          <p:val>
                                            <p:fltVal val="0"/>
                                          </p:val>
                                        </p:tav>
                                        <p:tav tm="100000">
                                          <p:val>
                                            <p:strVal val="#ppt_w"/>
                                          </p:val>
                                        </p:tav>
                                      </p:tavLst>
                                    </p:anim>
                                    <p:anim calcmode="lin" valueType="num">
                                      <p:cBhvr>
                                        <p:cTn id="258" dur="500" fill="hold"/>
                                        <p:tgtEl>
                                          <p:spTgt spid="52"/>
                                        </p:tgtEl>
                                        <p:attrNameLst>
                                          <p:attrName>ppt_h</p:attrName>
                                        </p:attrNameLst>
                                      </p:cBhvr>
                                      <p:tavLst>
                                        <p:tav tm="0">
                                          <p:val>
                                            <p:fltVal val="0"/>
                                          </p:val>
                                        </p:tav>
                                        <p:tav tm="100000">
                                          <p:val>
                                            <p:strVal val="#ppt_h"/>
                                          </p:val>
                                        </p:tav>
                                      </p:tavLst>
                                    </p:anim>
                                    <p:animEffect transition="in" filter="fade">
                                      <p:cBhvr>
                                        <p:cTn id="259" dur="500"/>
                                        <p:tgtEl>
                                          <p:spTgt spid="52"/>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53"/>
                                        </p:tgtEl>
                                        <p:attrNameLst>
                                          <p:attrName>style.visibility</p:attrName>
                                        </p:attrNameLst>
                                      </p:cBhvr>
                                      <p:to>
                                        <p:strVal val="visible"/>
                                      </p:to>
                                    </p:set>
                                    <p:anim calcmode="lin" valueType="num">
                                      <p:cBhvr>
                                        <p:cTn id="262" dur="500" fill="hold"/>
                                        <p:tgtEl>
                                          <p:spTgt spid="53"/>
                                        </p:tgtEl>
                                        <p:attrNameLst>
                                          <p:attrName>ppt_w</p:attrName>
                                        </p:attrNameLst>
                                      </p:cBhvr>
                                      <p:tavLst>
                                        <p:tav tm="0">
                                          <p:val>
                                            <p:fltVal val="0"/>
                                          </p:val>
                                        </p:tav>
                                        <p:tav tm="100000">
                                          <p:val>
                                            <p:strVal val="#ppt_w"/>
                                          </p:val>
                                        </p:tav>
                                      </p:tavLst>
                                    </p:anim>
                                    <p:anim calcmode="lin" valueType="num">
                                      <p:cBhvr>
                                        <p:cTn id="263" dur="500" fill="hold"/>
                                        <p:tgtEl>
                                          <p:spTgt spid="53"/>
                                        </p:tgtEl>
                                        <p:attrNameLst>
                                          <p:attrName>ppt_h</p:attrName>
                                        </p:attrNameLst>
                                      </p:cBhvr>
                                      <p:tavLst>
                                        <p:tav tm="0">
                                          <p:val>
                                            <p:fltVal val="0"/>
                                          </p:val>
                                        </p:tav>
                                        <p:tav tm="100000">
                                          <p:val>
                                            <p:strVal val="#ppt_h"/>
                                          </p:val>
                                        </p:tav>
                                      </p:tavLst>
                                    </p:anim>
                                    <p:animEffect transition="in" filter="fade">
                                      <p:cBhvr>
                                        <p:cTn id="264" dur="500"/>
                                        <p:tgtEl>
                                          <p:spTgt spid="53"/>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54"/>
                                        </p:tgtEl>
                                        <p:attrNameLst>
                                          <p:attrName>style.visibility</p:attrName>
                                        </p:attrNameLst>
                                      </p:cBhvr>
                                      <p:to>
                                        <p:strVal val="visible"/>
                                      </p:to>
                                    </p:set>
                                    <p:anim calcmode="lin" valueType="num">
                                      <p:cBhvr>
                                        <p:cTn id="267" dur="500" fill="hold"/>
                                        <p:tgtEl>
                                          <p:spTgt spid="54"/>
                                        </p:tgtEl>
                                        <p:attrNameLst>
                                          <p:attrName>ppt_w</p:attrName>
                                        </p:attrNameLst>
                                      </p:cBhvr>
                                      <p:tavLst>
                                        <p:tav tm="0">
                                          <p:val>
                                            <p:fltVal val="0"/>
                                          </p:val>
                                        </p:tav>
                                        <p:tav tm="100000">
                                          <p:val>
                                            <p:strVal val="#ppt_w"/>
                                          </p:val>
                                        </p:tav>
                                      </p:tavLst>
                                    </p:anim>
                                    <p:anim calcmode="lin" valueType="num">
                                      <p:cBhvr>
                                        <p:cTn id="268" dur="500" fill="hold"/>
                                        <p:tgtEl>
                                          <p:spTgt spid="54"/>
                                        </p:tgtEl>
                                        <p:attrNameLst>
                                          <p:attrName>ppt_h</p:attrName>
                                        </p:attrNameLst>
                                      </p:cBhvr>
                                      <p:tavLst>
                                        <p:tav tm="0">
                                          <p:val>
                                            <p:fltVal val="0"/>
                                          </p:val>
                                        </p:tav>
                                        <p:tav tm="100000">
                                          <p:val>
                                            <p:strVal val="#ppt_h"/>
                                          </p:val>
                                        </p:tav>
                                      </p:tavLst>
                                    </p:anim>
                                    <p:animEffect transition="in" filter="fade">
                                      <p:cBhvr>
                                        <p:cTn id="269" dur="500"/>
                                        <p:tgtEl>
                                          <p:spTgt spid="54"/>
                                        </p:tgtEl>
                                      </p:cBhvr>
                                    </p:animEffect>
                                  </p:childTnLst>
                                </p:cTn>
                              </p:par>
                              <p:par>
                                <p:cTn id="270" presetID="53" presetClass="entr" presetSubtype="16" fill="hold" grpId="0" nodeType="withEffect">
                                  <p:stCondLst>
                                    <p:cond delay="0"/>
                                  </p:stCondLst>
                                  <p:childTnLst>
                                    <p:set>
                                      <p:cBhvr>
                                        <p:cTn id="271" dur="1" fill="hold">
                                          <p:stCondLst>
                                            <p:cond delay="0"/>
                                          </p:stCondLst>
                                        </p:cTn>
                                        <p:tgtEl>
                                          <p:spTgt spid="55"/>
                                        </p:tgtEl>
                                        <p:attrNameLst>
                                          <p:attrName>style.visibility</p:attrName>
                                        </p:attrNameLst>
                                      </p:cBhvr>
                                      <p:to>
                                        <p:strVal val="visible"/>
                                      </p:to>
                                    </p:set>
                                    <p:anim calcmode="lin" valueType="num">
                                      <p:cBhvr>
                                        <p:cTn id="272" dur="500" fill="hold"/>
                                        <p:tgtEl>
                                          <p:spTgt spid="55"/>
                                        </p:tgtEl>
                                        <p:attrNameLst>
                                          <p:attrName>ppt_w</p:attrName>
                                        </p:attrNameLst>
                                      </p:cBhvr>
                                      <p:tavLst>
                                        <p:tav tm="0">
                                          <p:val>
                                            <p:fltVal val="0"/>
                                          </p:val>
                                        </p:tav>
                                        <p:tav tm="100000">
                                          <p:val>
                                            <p:strVal val="#ppt_w"/>
                                          </p:val>
                                        </p:tav>
                                      </p:tavLst>
                                    </p:anim>
                                    <p:anim calcmode="lin" valueType="num">
                                      <p:cBhvr>
                                        <p:cTn id="273" dur="500" fill="hold"/>
                                        <p:tgtEl>
                                          <p:spTgt spid="55"/>
                                        </p:tgtEl>
                                        <p:attrNameLst>
                                          <p:attrName>ppt_h</p:attrName>
                                        </p:attrNameLst>
                                      </p:cBhvr>
                                      <p:tavLst>
                                        <p:tav tm="0">
                                          <p:val>
                                            <p:fltVal val="0"/>
                                          </p:val>
                                        </p:tav>
                                        <p:tav tm="100000">
                                          <p:val>
                                            <p:strVal val="#ppt_h"/>
                                          </p:val>
                                        </p:tav>
                                      </p:tavLst>
                                    </p:anim>
                                    <p:animEffect transition="in" filter="fade">
                                      <p:cBhvr>
                                        <p:cTn id="274" dur="500"/>
                                        <p:tgtEl>
                                          <p:spTgt spid="55"/>
                                        </p:tgtEl>
                                      </p:cBhvr>
                                    </p:animEffect>
                                  </p:childTnLst>
                                </p:cTn>
                              </p:par>
                              <p:par>
                                <p:cTn id="275" presetID="53" presetClass="entr" presetSubtype="16" fill="hold" grpId="0" nodeType="withEffect">
                                  <p:stCondLst>
                                    <p:cond delay="0"/>
                                  </p:stCondLst>
                                  <p:childTnLst>
                                    <p:set>
                                      <p:cBhvr>
                                        <p:cTn id="276" dur="1" fill="hold">
                                          <p:stCondLst>
                                            <p:cond delay="0"/>
                                          </p:stCondLst>
                                        </p:cTn>
                                        <p:tgtEl>
                                          <p:spTgt spid="56"/>
                                        </p:tgtEl>
                                        <p:attrNameLst>
                                          <p:attrName>style.visibility</p:attrName>
                                        </p:attrNameLst>
                                      </p:cBhvr>
                                      <p:to>
                                        <p:strVal val="visible"/>
                                      </p:to>
                                    </p:set>
                                    <p:anim calcmode="lin" valueType="num">
                                      <p:cBhvr>
                                        <p:cTn id="277" dur="500" fill="hold"/>
                                        <p:tgtEl>
                                          <p:spTgt spid="56"/>
                                        </p:tgtEl>
                                        <p:attrNameLst>
                                          <p:attrName>ppt_w</p:attrName>
                                        </p:attrNameLst>
                                      </p:cBhvr>
                                      <p:tavLst>
                                        <p:tav tm="0">
                                          <p:val>
                                            <p:fltVal val="0"/>
                                          </p:val>
                                        </p:tav>
                                        <p:tav tm="100000">
                                          <p:val>
                                            <p:strVal val="#ppt_w"/>
                                          </p:val>
                                        </p:tav>
                                      </p:tavLst>
                                    </p:anim>
                                    <p:anim calcmode="lin" valueType="num">
                                      <p:cBhvr>
                                        <p:cTn id="278" dur="500" fill="hold"/>
                                        <p:tgtEl>
                                          <p:spTgt spid="56"/>
                                        </p:tgtEl>
                                        <p:attrNameLst>
                                          <p:attrName>ppt_h</p:attrName>
                                        </p:attrNameLst>
                                      </p:cBhvr>
                                      <p:tavLst>
                                        <p:tav tm="0">
                                          <p:val>
                                            <p:fltVal val="0"/>
                                          </p:val>
                                        </p:tav>
                                        <p:tav tm="100000">
                                          <p:val>
                                            <p:strVal val="#ppt_h"/>
                                          </p:val>
                                        </p:tav>
                                      </p:tavLst>
                                    </p:anim>
                                    <p:animEffect transition="in" filter="fade">
                                      <p:cBhvr>
                                        <p:cTn id="279" dur="500"/>
                                        <p:tgtEl>
                                          <p:spTgt spid="5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57"/>
                                        </p:tgtEl>
                                        <p:attrNameLst>
                                          <p:attrName>style.visibility</p:attrName>
                                        </p:attrNameLst>
                                      </p:cBhvr>
                                      <p:to>
                                        <p:strVal val="visible"/>
                                      </p:to>
                                    </p:set>
                                    <p:anim calcmode="lin" valueType="num">
                                      <p:cBhvr>
                                        <p:cTn id="282" dur="500" fill="hold"/>
                                        <p:tgtEl>
                                          <p:spTgt spid="57"/>
                                        </p:tgtEl>
                                        <p:attrNameLst>
                                          <p:attrName>ppt_w</p:attrName>
                                        </p:attrNameLst>
                                      </p:cBhvr>
                                      <p:tavLst>
                                        <p:tav tm="0">
                                          <p:val>
                                            <p:fltVal val="0"/>
                                          </p:val>
                                        </p:tav>
                                        <p:tav tm="100000">
                                          <p:val>
                                            <p:strVal val="#ppt_w"/>
                                          </p:val>
                                        </p:tav>
                                      </p:tavLst>
                                    </p:anim>
                                    <p:anim calcmode="lin" valueType="num">
                                      <p:cBhvr>
                                        <p:cTn id="283" dur="500" fill="hold"/>
                                        <p:tgtEl>
                                          <p:spTgt spid="57"/>
                                        </p:tgtEl>
                                        <p:attrNameLst>
                                          <p:attrName>ppt_h</p:attrName>
                                        </p:attrNameLst>
                                      </p:cBhvr>
                                      <p:tavLst>
                                        <p:tav tm="0">
                                          <p:val>
                                            <p:fltVal val="0"/>
                                          </p:val>
                                        </p:tav>
                                        <p:tav tm="100000">
                                          <p:val>
                                            <p:strVal val="#ppt_h"/>
                                          </p:val>
                                        </p:tav>
                                      </p:tavLst>
                                    </p:anim>
                                    <p:animEffect transition="in" filter="fade">
                                      <p:cBhvr>
                                        <p:cTn id="284" dur="500"/>
                                        <p:tgtEl>
                                          <p:spTgt spid="5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58"/>
                                        </p:tgtEl>
                                        <p:attrNameLst>
                                          <p:attrName>style.visibility</p:attrName>
                                        </p:attrNameLst>
                                      </p:cBhvr>
                                      <p:to>
                                        <p:strVal val="visible"/>
                                      </p:to>
                                    </p:set>
                                    <p:anim calcmode="lin" valueType="num">
                                      <p:cBhvr>
                                        <p:cTn id="287" dur="500" fill="hold"/>
                                        <p:tgtEl>
                                          <p:spTgt spid="58"/>
                                        </p:tgtEl>
                                        <p:attrNameLst>
                                          <p:attrName>ppt_w</p:attrName>
                                        </p:attrNameLst>
                                      </p:cBhvr>
                                      <p:tavLst>
                                        <p:tav tm="0">
                                          <p:val>
                                            <p:fltVal val="0"/>
                                          </p:val>
                                        </p:tav>
                                        <p:tav tm="100000">
                                          <p:val>
                                            <p:strVal val="#ppt_w"/>
                                          </p:val>
                                        </p:tav>
                                      </p:tavLst>
                                    </p:anim>
                                    <p:anim calcmode="lin" valueType="num">
                                      <p:cBhvr>
                                        <p:cTn id="288" dur="500" fill="hold"/>
                                        <p:tgtEl>
                                          <p:spTgt spid="58"/>
                                        </p:tgtEl>
                                        <p:attrNameLst>
                                          <p:attrName>ppt_h</p:attrName>
                                        </p:attrNameLst>
                                      </p:cBhvr>
                                      <p:tavLst>
                                        <p:tav tm="0">
                                          <p:val>
                                            <p:fltVal val="0"/>
                                          </p:val>
                                        </p:tav>
                                        <p:tav tm="100000">
                                          <p:val>
                                            <p:strVal val="#ppt_h"/>
                                          </p:val>
                                        </p:tav>
                                      </p:tavLst>
                                    </p:anim>
                                    <p:animEffect transition="in" filter="fade">
                                      <p:cBhvr>
                                        <p:cTn id="289" dur="500"/>
                                        <p:tgtEl>
                                          <p:spTgt spid="5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59"/>
                                        </p:tgtEl>
                                        <p:attrNameLst>
                                          <p:attrName>style.visibility</p:attrName>
                                        </p:attrNameLst>
                                      </p:cBhvr>
                                      <p:to>
                                        <p:strVal val="visible"/>
                                      </p:to>
                                    </p:set>
                                    <p:anim calcmode="lin" valueType="num">
                                      <p:cBhvr>
                                        <p:cTn id="292" dur="500" fill="hold"/>
                                        <p:tgtEl>
                                          <p:spTgt spid="59"/>
                                        </p:tgtEl>
                                        <p:attrNameLst>
                                          <p:attrName>ppt_w</p:attrName>
                                        </p:attrNameLst>
                                      </p:cBhvr>
                                      <p:tavLst>
                                        <p:tav tm="0">
                                          <p:val>
                                            <p:fltVal val="0"/>
                                          </p:val>
                                        </p:tav>
                                        <p:tav tm="100000">
                                          <p:val>
                                            <p:strVal val="#ppt_w"/>
                                          </p:val>
                                        </p:tav>
                                      </p:tavLst>
                                    </p:anim>
                                    <p:anim calcmode="lin" valueType="num">
                                      <p:cBhvr>
                                        <p:cTn id="293" dur="500" fill="hold"/>
                                        <p:tgtEl>
                                          <p:spTgt spid="59"/>
                                        </p:tgtEl>
                                        <p:attrNameLst>
                                          <p:attrName>ppt_h</p:attrName>
                                        </p:attrNameLst>
                                      </p:cBhvr>
                                      <p:tavLst>
                                        <p:tav tm="0">
                                          <p:val>
                                            <p:fltVal val="0"/>
                                          </p:val>
                                        </p:tav>
                                        <p:tav tm="100000">
                                          <p:val>
                                            <p:strVal val="#ppt_h"/>
                                          </p:val>
                                        </p:tav>
                                      </p:tavLst>
                                    </p:anim>
                                    <p:animEffect transition="in" filter="fade">
                                      <p:cBhvr>
                                        <p:cTn id="294" dur="500"/>
                                        <p:tgtEl>
                                          <p:spTgt spid="59"/>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60"/>
                                        </p:tgtEl>
                                        <p:attrNameLst>
                                          <p:attrName>style.visibility</p:attrName>
                                        </p:attrNameLst>
                                      </p:cBhvr>
                                      <p:to>
                                        <p:strVal val="visible"/>
                                      </p:to>
                                    </p:set>
                                    <p:anim calcmode="lin" valueType="num">
                                      <p:cBhvr>
                                        <p:cTn id="297" dur="500" fill="hold"/>
                                        <p:tgtEl>
                                          <p:spTgt spid="60"/>
                                        </p:tgtEl>
                                        <p:attrNameLst>
                                          <p:attrName>ppt_w</p:attrName>
                                        </p:attrNameLst>
                                      </p:cBhvr>
                                      <p:tavLst>
                                        <p:tav tm="0">
                                          <p:val>
                                            <p:fltVal val="0"/>
                                          </p:val>
                                        </p:tav>
                                        <p:tav tm="100000">
                                          <p:val>
                                            <p:strVal val="#ppt_w"/>
                                          </p:val>
                                        </p:tav>
                                      </p:tavLst>
                                    </p:anim>
                                    <p:anim calcmode="lin" valueType="num">
                                      <p:cBhvr>
                                        <p:cTn id="298" dur="500" fill="hold"/>
                                        <p:tgtEl>
                                          <p:spTgt spid="60"/>
                                        </p:tgtEl>
                                        <p:attrNameLst>
                                          <p:attrName>ppt_h</p:attrName>
                                        </p:attrNameLst>
                                      </p:cBhvr>
                                      <p:tavLst>
                                        <p:tav tm="0">
                                          <p:val>
                                            <p:fltVal val="0"/>
                                          </p:val>
                                        </p:tav>
                                        <p:tav tm="100000">
                                          <p:val>
                                            <p:strVal val="#ppt_h"/>
                                          </p:val>
                                        </p:tav>
                                      </p:tavLst>
                                    </p:anim>
                                    <p:animEffect transition="in" filter="fade">
                                      <p:cBhvr>
                                        <p:cTn id="299" dur="500"/>
                                        <p:tgtEl>
                                          <p:spTgt spid="60"/>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61"/>
                                        </p:tgtEl>
                                        <p:attrNameLst>
                                          <p:attrName>style.visibility</p:attrName>
                                        </p:attrNameLst>
                                      </p:cBhvr>
                                      <p:to>
                                        <p:strVal val="visible"/>
                                      </p:to>
                                    </p:set>
                                    <p:anim calcmode="lin" valueType="num">
                                      <p:cBhvr>
                                        <p:cTn id="302" dur="500" fill="hold"/>
                                        <p:tgtEl>
                                          <p:spTgt spid="61"/>
                                        </p:tgtEl>
                                        <p:attrNameLst>
                                          <p:attrName>ppt_w</p:attrName>
                                        </p:attrNameLst>
                                      </p:cBhvr>
                                      <p:tavLst>
                                        <p:tav tm="0">
                                          <p:val>
                                            <p:fltVal val="0"/>
                                          </p:val>
                                        </p:tav>
                                        <p:tav tm="100000">
                                          <p:val>
                                            <p:strVal val="#ppt_w"/>
                                          </p:val>
                                        </p:tav>
                                      </p:tavLst>
                                    </p:anim>
                                    <p:anim calcmode="lin" valueType="num">
                                      <p:cBhvr>
                                        <p:cTn id="303" dur="500" fill="hold"/>
                                        <p:tgtEl>
                                          <p:spTgt spid="61"/>
                                        </p:tgtEl>
                                        <p:attrNameLst>
                                          <p:attrName>ppt_h</p:attrName>
                                        </p:attrNameLst>
                                      </p:cBhvr>
                                      <p:tavLst>
                                        <p:tav tm="0">
                                          <p:val>
                                            <p:fltVal val="0"/>
                                          </p:val>
                                        </p:tav>
                                        <p:tav tm="100000">
                                          <p:val>
                                            <p:strVal val="#ppt_h"/>
                                          </p:val>
                                        </p:tav>
                                      </p:tavLst>
                                    </p:anim>
                                    <p:animEffect transition="in" filter="fade">
                                      <p:cBhvr>
                                        <p:cTn id="304" dur="500"/>
                                        <p:tgtEl>
                                          <p:spTgt spid="61"/>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62"/>
                                        </p:tgtEl>
                                        <p:attrNameLst>
                                          <p:attrName>style.visibility</p:attrName>
                                        </p:attrNameLst>
                                      </p:cBhvr>
                                      <p:to>
                                        <p:strVal val="visible"/>
                                      </p:to>
                                    </p:set>
                                    <p:anim calcmode="lin" valueType="num">
                                      <p:cBhvr>
                                        <p:cTn id="307" dur="500" fill="hold"/>
                                        <p:tgtEl>
                                          <p:spTgt spid="62"/>
                                        </p:tgtEl>
                                        <p:attrNameLst>
                                          <p:attrName>ppt_w</p:attrName>
                                        </p:attrNameLst>
                                      </p:cBhvr>
                                      <p:tavLst>
                                        <p:tav tm="0">
                                          <p:val>
                                            <p:fltVal val="0"/>
                                          </p:val>
                                        </p:tav>
                                        <p:tav tm="100000">
                                          <p:val>
                                            <p:strVal val="#ppt_w"/>
                                          </p:val>
                                        </p:tav>
                                      </p:tavLst>
                                    </p:anim>
                                    <p:anim calcmode="lin" valueType="num">
                                      <p:cBhvr>
                                        <p:cTn id="308" dur="500" fill="hold"/>
                                        <p:tgtEl>
                                          <p:spTgt spid="62"/>
                                        </p:tgtEl>
                                        <p:attrNameLst>
                                          <p:attrName>ppt_h</p:attrName>
                                        </p:attrNameLst>
                                      </p:cBhvr>
                                      <p:tavLst>
                                        <p:tav tm="0">
                                          <p:val>
                                            <p:fltVal val="0"/>
                                          </p:val>
                                        </p:tav>
                                        <p:tav tm="100000">
                                          <p:val>
                                            <p:strVal val="#ppt_h"/>
                                          </p:val>
                                        </p:tav>
                                      </p:tavLst>
                                    </p:anim>
                                    <p:animEffect transition="in" filter="fade">
                                      <p:cBhvr>
                                        <p:cTn id="309" dur="500"/>
                                        <p:tgtEl>
                                          <p:spTgt spid="62"/>
                                        </p:tgtEl>
                                      </p:cBhvr>
                                    </p:animEffect>
                                  </p:childTnLst>
                                </p:cTn>
                              </p:par>
                              <p:par>
                                <p:cTn id="310" presetID="53" presetClass="entr" presetSubtype="16" fill="hold" grpId="0" nodeType="withEffect">
                                  <p:stCondLst>
                                    <p:cond delay="0"/>
                                  </p:stCondLst>
                                  <p:childTnLst>
                                    <p:set>
                                      <p:cBhvr>
                                        <p:cTn id="311" dur="1" fill="hold">
                                          <p:stCondLst>
                                            <p:cond delay="0"/>
                                          </p:stCondLst>
                                        </p:cTn>
                                        <p:tgtEl>
                                          <p:spTgt spid="63"/>
                                        </p:tgtEl>
                                        <p:attrNameLst>
                                          <p:attrName>style.visibility</p:attrName>
                                        </p:attrNameLst>
                                      </p:cBhvr>
                                      <p:to>
                                        <p:strVal val="visible"/>
                                      </p:to>
                                    </p:set>
                                    <p:anim calcmode="lin" valueType="num">
                                      <p:cBhvr>
                                        <p:cTn id="312" dur="500" fill="hold"/>
                                        <p:tgtEl>
                                          <p:spTgt spid="63"/>
                                        </p:tgtEl>
                                        <p:attrNameLst>
                                          <p:attrName>ppt_w</p:attrName>
                                        </p:attrNameLst>
                                      </p:cBhvr>
                                      <p:tavLst>
                                        <p:tav tm="0">
                                          <p:val>
                                            <p:fltVal val="0"/>
                                          </p:val>
                                        </p:tav>
                                        <p:tav tm="100000">
                                          <p:val>
                                            <p:strVal val="#ppt_w"/>
                                          </p:val>
                                        </p:tav>
                                      </p:tavLst>
                                    </p:anim>
                                    <p:anim calcmode="lin" valueType="num">
                                      <p:cBhvr>
                                        <p:cTn id="313" dur="500" fill="hold"/>
                                        <p:tgtEl>
                                          <p:spTgt spid="63"/>
                                        </p:tgtEl>
                                        <p:attrNameLst>
                                          <p:attrName>ppt_h</p:attrName>
                                        </p:attrNameLst>
                                      </p:cBhvr>
                                      <p:tavLst>
                                        <p:tav tm="0">
                                          <p:val>
                                            <p:fltVal val="0"/>
                                          </p:val>
                                        </p:tav>
                                        <p:tav tm="100000">
                                          <p:val>
                                            <p:strVal val="#ppt_h"/>
                                          </p:val>
                                        </p:tav>
                                      </p:tavLst>
                                    </p:anim>
                                    <p:animEffect transition="in" filter="fade">
                                      <p:cBhvr>
                                        <p:cTn id="314" dur="500"/>
                                        <p:tgtEl>
                                          <p:spTgt spid="63"/>
                                        </p:tgtEl>
                                      </p:cBhvr>
                                    </p:animEffect>
                                  </p:childTnLst>
                                </p:cTn>
                              </p:par>
                              <p:par>
                                <p:cTn id="315" presetID="53" presetClass="entr" presetSubtype="16" fill="hold" grpId="0" nodeType="withEffect">
                                  <p:stCondLst>
                                    <p:cond delay="0"/>
                                  </p:stCondLst>
                                  <p:childTnLst>
                                    <p:set>
                                      <p:cBhvr>
                                        <p:cTn id="316" dur="1" fill="hold">
                                          <p:stCondLst>
                                            <p:cond delay="0"/>
                                          </p:stCondLst>
                                        </p:cTn>
                                        <p:tgtEl>
                                          <p:spTgt spid="64"/>
                                        </p:tgtEl>
                                        <p:attrNameLst>
                                          <p:attrName>style.visibility</p:attrName>
                                        </p:attrNameLst>
                                      </p:cBhvr>
                                      <p:to>
                                        <p:strVal val="visible"/>
                                      </p:to>
                                    </p:set>
                                    <p:anim calcmode="lin" valueType="num">
                                      <p:cBhvr>
                                        <p:cTn id="317" dur="500" fill="hold"/>
                                        <p:tgtEl>
                                          <p:spTgt spid="64"/>
                                        </p:tgtEl>
                                        <p:attrNameLst>
                                          <p:attrName>ppt_w</p:attrName>
                                        </p:attrNameLst>
                                      </p:cBhvr>
                                      <p:tavLst>
                                        <p:tav tm="0">
                                          <p:val>
                                            <p:fltVal val="0"/>
                                          </p:val>
                                        </p:tav>
                                        <p:tav tm="100000">
                                          <p:val>
                                            <p:strVal val="#ppt_w"/>
                                          </p:val>
                                        </p:tav>
                                      </p:tavLst>
                                    </p:anim>
                                    <p:anim calcmode="lin" valueType="num">
                                      <p:cBhvr>
                                        <p:cTn id="318" dur="500" fill="hold"/>
                                        <p:tgtEl>
                                          <p:spTgt spid="64"/>
                                        </p:tgtEl>
                                        <p:attrNameLst>
                                          <p:attrName>ppt_h</p:attrName>
                                        </p:attrNameLst>
                                      </p:cBhvr>
                                      <p:tavLst>
                                        <p:tav tm="0">
                                          <p:val>
                                            <p:fltVal val="0"/>
                                          </p:val>
                                        </p:tav>
                                        <p:tav tm="100000">
                                          <p:val>
                                            <p:strVal val="#ppt_h"/>
                                          </p:val>
                                        </p:tav>
                                      </p:tavLst>
                                    </p:anim>
                                    <p:animEffect transition="in" filter="fade">
                                      <p:cBhvr>
                                        <p:cTn id="319" dur="500"/>
                                        <p:tgtEl>
                                          <p:spTgt spid="64"/>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65"/>
                                        </p:tgtEl>
                                        <p:attrNameLst>
                                          <p:attrName>style.visibility</p:attrName>
                                        </p:attrNameLst>
                                      </p:cBhvr>
                                      <p:to>
                                        <p:strVal val="visible"/>
                                      </p:to>
                                    </p:set>
                                    <p:anim calcmode="lin" valueType="num">
                                      <p:cBhvr>
                                        <p:cTn id="322" dur="500" fill="hold"/>
                                        <p:tgtEl>
                                          <p:spTgt spid="65"/>
                                        </p:tgtEl>
                                        <p:attrNameLst>
                                          <p:attrName>ppt_w</p:attrName>
                                        </p:attrNameLst>
                                      </p:cBhvr>
                                      <p:tavLst>
                                        <p:tav tm="0">
                                          <p:val>
                                            <p:fltVal val="0"/>
                                          </p:val>
                                        </p:tav>
                                        <p:tav tm="100000">
                                          <p:val>
                                            <p:strVal val="#ppt_w"/>
                                          </p:val>
                                        </p:tav>
                                      </p:tavLst>
                                    </p:anim>
                                    <p:anim calcmode="lin" valueType="num">
                                      <p:cBhvr>
                                        <p:cTn id="323" dur="500" fill="hold"/>
                                        <p:tgtEl>
                                          <p:spTgt spid="65"/>
                                        </p:tgtEl>
                                        <p:attrNameLst>
                                          <p:attrName>ppt_h</p:attrName>
                                        </p:attrNameLst>
                                      </p:cBhvr>
                                      <p:tavLst>
                                        <p:tav tm="0">
                                          <p:val>
                                            <p:fltVal val="0"/>
                                          </p:val>
                                        </p:tav>
                                        <p:tav tm="100000">
                                          <p:val>
                                            <p:strVal val="#ppt_h"/>
                                          </p:val>
                                        </p:tav>
                                      </p:tavLst>
                                    </p:anim>
                                    <p:animEffect transition="in" filter="fade">
                                      <p:cBhvr>
                                        <p:cTn id="324" dur="500"/>
                                        <p:tgtEl>
                                          <p:spTgt spid="65"/>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66"/>
                                        </p:tgtEl>
                                        <p:attrNameLst>
                                          <p:attrName>style.visibility</p:attrName>
                                        </p:attrNameLst>
                                      </p:cBhvr>
                                      <p:to>
                                        <p:strVal val="visible"/>
                                      </p:to>
                                    </p:set>
                                    <p:anim calcmode="lin" valueType="num">
                                      <p:cBhvr>
                                        <p:cTn id="327" dur="500" fill="hold"/>
                                        <p:tgtEl>
                                          <p:spTgt spid="66"/>
                                        </p:tgtEl>
                                        <p:attrNameLst>
                                          <p:attrName>ppt_w</p:attrName>
                                        </p:attrNameLst>
                                      </p:cBhvr>
                                      <p:tavLst>
                                        <p:tav tm="0">
                                          <p:val>
                                            <p:fltVal val="0"/>
                                          </p:val>
                                        </p:tav>
                                        <p:tav tm="100000">
                                          <p:val>
                                            <p:strVal val="#ppt_w"/>
                                          </p:val>
                                        </p:tav>
                                      </p:tavLst>
                                    </p:anim>
                                    <p:anim calcmode="lin" valueType="num">
                                      <p:cBhvr>
                                        <p:cTn id="328" dur="500" fill="hold"/>
                                        <p:tgtEl>
                                          <p:spTgt spid="66"/>
                                        </p:tgtEl>
                                        <p:attrNameLst>
                                          <p:attrName>ppt_h</p:attrName>
                                        </p:attrNameLst>
                                      </p:cBhvr>
                                      <p:tavLst>
                                        <p:tav tm="0">
                                          <p:val>
                                            <p:fltVal val="0"/>
                                          </p:val>
                                        </p:tav>
                                        <p:tav tm="100000">
                                          <p:val>
                                            <p:strVal val="#ppt_h"/>
                                          </p:val>
                                        </p:tav>
                                      </p:tavLst>
                                    </p:anim>
                                    <p:animEffect transition="in" filter="fade">
                                      <p:cBhvr>
                                        <p:cTn id="329" dur="500"/>
                                        <p:tgtEl>
                                          <p:spTgt spid="66"/>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67"/>
                                        </p:tgtEl>
                                        <p:attrNameLst>
                                          <p:attrName>style.visibility</p:attrName>
                                        </p:attrNameLst>
                                      </p:cBhvr>
                                      <p:to>
                                        <p:strVal val="visible"/>
                                      </p:to>
                                    </p:set>
                                    <p:anim calcmode="lin" valueType="num">
                                      <p:cBhvr>
                                        <p:cTn id="332" dur="500" fill="hold"/>
                                        <p:tgtEl>
                                          <p:spTgt spid="67"/>
                                        </p:tgtEl>
                                        <p:attrNameLst>
                                          <p:attrName>ppt_w</p:attrName>
                                        </p:attrNameLst>
                                      </p:cBhvr>
                                      <p:tavLst>
                                        <p:tav tm="0">
                                          <p:val>
                                            <p:fltVal val="0"/>
                                          </p:val>
                                        </p:tav>
                                        <p:tav tm="100000">
                                          <p:val>
                                            <p:strVal val="#ppt_w"/>
                                          </p:val>
                                        </p:tav>
                                      </p:tavLst>
                                    </p:anim>
                                    <p:anim calcmode="lin" valueType="num">
                                      <p:cBhvr>
                                        <p:cTn id="333" dur="500" fill="hold"/>
                                        <p:tgtEl>
                                          <p:spTgt spid="67"/>
                                        </p:tgtEl>
                                        <p:attrNameLst>
                                          <p:attrName>ppt_h</p:attrName>
                                        </p:attrNameLst>
                                      </p:cBhvr>
                                      <p:tavLst>
                                        <p:tav tm="0">
                                          <p:val>
                                            <p:fltVal val="0"/>
                                          </p:val>
                                        </p:tav>
                                        <p:tav tm="100000">
                                          <p:val>
                                            <p:strVal val="#ppt_h"/>
                                          </p:val>
                                        </p:tav>
                                      </p:tavLst>
                                    </p:anim>
                                    <p:animEffect transition="in" filter="fade">
                                      <p:cBhvr>
                                        <p:cTn id="334" dur="500"/>
                                        <p:tgtEl>
                                          <p:spTgt spid="67"/>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68"/>
                                        </p:tgtEl>
                                        <p:attrNameLst>
                                          <p:attrName>style.visibility</p:attrName>
                                        </p:attrNameLst>
                                      </p:cBhvr>
                                      <p:to>
                                        <p:strVal val="visible"/>
                                      </p:to>
                                    </p:set>
                                    <p:anim calcmode="lin" valueType="num">
                                      <p:cBhvr>
                                        <p:cTn id="337" dur="500" fill="hold"/>
                                        <p:tgtEl>
                                          <p:spTgt spid="68"/>
                                        </p:tgtEl>
                                        <p:attrNameLst>
                                          <p:attrName>ppt_w</p:attrName>
                                        </p:attrNameLst>
                                      </p:cBhvr>
                                      <p:tavLst>
                                        <p:tav tm="0">
                                          <p:val>
                                            <p:fltVal val="0"/>
                                          </p:val>
                                        </p:tav>
                                        <p:tav tm="100000">
                                          <p:val>
                                            <p:strVal val="#ppt_w"/>
                                          </p:val>
                                        </p:tav>
                                      </p:tavLst>
                                    </p:anim>
                                    <p:anim calcmode="lin" valueType="num">
                                      <p:cBhvr>
                                        <p:cTn id="338" dur="500" fill="hold"/>
                                        <p:tgtEl>
                                          <p:spTgt spid="68"/>
                                        </p:tgtEl>
                                        <p:attrNameLst>
                                          <p:attrName>ppt_h</p:attrName>
                                        </p:attrNameLst>
                                      </p:cBhvr>
                                      <p:tavLst>
                                        <p:tav tm="0">
                                          <p:val>
                                            <p:fltVal val="0"/>
                                          </p:val>
                                        </p:tav>
                                        <p:tav tm="100000">
                                          <p:val>
                                            <p:strVal val="#ppt_h"/>
                                          </p:val>
                                        </p:tav>
                                      </p:tavLst>
                                    </p:anim>
                                    <p:animEffect transition="in" filter="fade">
                                      <p:cBhvr>
                                        <p:cTn id="339" dur="500"/>
                                        <p:tgtEl>
                                          <p:spTgt spid="68"/>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69"/>
                                        </p:tgtEl>
                                        <p:attrNameLst>
                                          <p:attrName>style.visibility</p:attrName>
                                        </p:attrNameLst>
                                      </p:cBhvr>
                                      <p:to>
                                        <p:strVal val="visible"/>
                                      </p:to>
                                    </p:set>
                                    <p:anim calcmode="lin" valueType="num">
                                      <p:cBhvr>
                                        <p:cTn id="342" dur="500" fill="hold"/>
                                        <p:tgtEl>
                                          <p:spTgt spid="69"/>
                                        </p:tgtEl>
                                        <p:attrNameLst>
                                          <p:attrName>ppt_w</p:attrName>
                                        </p:attrNameLst>
                                      </p:cBhvr>
                                      <p:tavLst>
                                        <p:tav tm="0">
                                          <p:val>
                                            <p:fltVal val="0"/>
                                          </p:val>
                                        </p:tav>
                                        <p:tav tm="100000">
                                          <p:val>
                                            <p:strVal val="#ppt_w"/>
                                          </p:val>
                                        </p:tav>
                                      </p:tavLst>
                                    </p:anim>
                                    <p:anim calcmode="lin" valueType="num">
                                      <p:cBhvr>
                                        <p:cTn id="343" dur="500" fill="hold"/>
                                        <p:tgtEl>
                                          <p:spTgt spid="69"/>
                                        </p:tgtEl>
                                        <p:attrNameLst>
                                          <p:attrName>ppt_h</p:attrName>
                                        </p:attrNameLst>
                                      </p:cBhvr>
                                      <p:tavLst>
                                        <p:tav tm="0">
                                          <p:val>
                                            <p:fltVal val="0"/>
                                          </p:val>
                                        </p:tav>
                                        <p:tav tm="100000">
                                          <p:val>
                                            <p:strVal val="#ppt_h"/>
                                          </p:val>
                                        </p:tav>
                                      </p:tavLst>
                                    </p:anim>
                                    <p:animEffect transition="in" filter="fade">
                                      <p:cBhvr>
                                        <p:cTn id="344" dur="500"/>
                                        <p:tgtEl>
                                          <p:spTgt spid="69"/>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70"/>
                                        </p:tgtEl>
                                        <p:attrNameLst>
                                          <p:attrName>style.visibility</p:attrName>
                                        </p:attrNameLst>
                                      </p:cBhvr>
                                      <p:to>
                                        <p:strVal val="visible"/>
                                      </p:to>
                                    </p:set>
                                    <p:anim calcmode="lin" valueType="num">
                                      <p:cBhvr>
                                        <p:cTn id="347" dur="500" fill="hold"/>
                                        <p:tgtEl>
                                          <p:spTgt spid="70"/>
                                        </p:tgtEl>
                                        <p:attrNameLst>
                                          <p:attrName>ppt_w</p:attrName>
                                        </p:attrNameLst>
                                      </p:cBhvr>
                                      <p:tavLst>
                                        <p:tav tm="0">
                                          <p:val>
                                            <p:fltVal val="0"/>
                                          </p:val>
                                        </p:tav>
                                        <p:tav tm="100000">
                                          <p:val>
                                            <p:strVal val="#ppt_w"/>
                                          </p:val>
                                        </p:tav>
                                      </p:tavLst>
                                    </p:anim>
                                    <p:anim calcmode="lin" valueType="num">
                                      <p:cBhvr>
                                        <p:cTn id="348" dur="500" fill="hold"/>
                                        <p:tgtEl>
                                          <p:spTgt spid="70"/>
                                        </p:tgtEl>
                                        <p:attrNameLst>
                                          <p:attrName>ppt_h</p:attrName>
                                        </p:attrNameLst>
                                      </p:cBhvr>
                                      <p:tavLst>
                                        <p:tav tm="0">
                                          <p:val>
                                            <p:fltVal val="0"/>
                                          </p:val>
                                        </p:tav>
                                        <p:tav tm="100000">
                                          <p:val>
                                            <p:strVal val="#ppt_h"/>
                                          </p:val>
                                        </p:tav>
                                      </p:tavLst>
                                    </p:anim>
                                    <p:animEffect transition="in" filter="fade">
                                      <p:cBhvr>
                                        <p:cTn id="349" dur="500"/>
                                        <p:tgtEl>
                                          <p:spTgt spid="70"/>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71"/>
                                        </p:tgtEl>
                                        <p:attrNameLst>
                                          <p:attrName>style.visibility</p:attrName>
                                        </p:attrNameLst>
                                      </p:cBhvr>
                                      <p:to>
                                        <p:strVal val="visible"/>
                                      </p:to>
                                    </p:set>
                                    <p:anim calcmode="lin" valueType="num">
                                      <p:cBhvr>
                                        <p:cTn id="352" dur="500" fill="hold"/>
                                        <p:tgtEl>
                                          <p:spTgt spid="71"/>
                                        </p:tgtEl>
                                        <p:attrNameLst>
                                          <p:attrName>ppt_w</p:attrName>
                                        </p:attrNameLst>
                                      </p:cBhvr>
                                      <p:tavLst>
                                        <p:tav tm="0">
                                          <p:val>
                                            <p:fltVal val="0"/>
                                          </p:val>
                                        </p:tav>
                                        <p:tav tm="100000">
                                          <p:val>
                                            <p:strVal val="#ppt_w"/>
                                          </p:val>
                                        </p:tav>
                                      </p:tavLst>
                                    </p:anim>
                                    <p:anim calcmode="lin" valueType="num">
                                      <p:cBhvr>
                                        <p:cTn id="353" dur="500" fill="hold"/>
                                        <p:tgtEl>
                                          <p:spTgt spid="71"/>
                                        </p:tgtEl>
                                        <p:attrNameLst>
                                          <p:attrName>ppt_h</p:attrName>
                                        </p:attrNameLst>
                                      </p:cBhvr>
                                      <p:tavLst>
                                        <p:tav tm="0">
                                          <p:val>
                                            <p:fltVal val="0"/>
                                          </p:val>
                                        </p:tav>
                                        <p:tav tm="100000">
                                          <p:val>
                                            <p:strVal val="#ppt_h"/>
                                          </p:val>
                                        </p:tav>
                                      </p:tavLst>
                                    </p:anim>
                                    <p:animEffect transition="in" filter="fade">
                                      <p:cBhvr>
                                        <p:cTn id="354" dur="500"/>
                                        <p:tgtEl>
                                          <p:spTgt spid="71"/>
                                        </p:tgtEl>
                                      </p:cBhvr>
                                    </p:animEffect>
                                  </p:childTnLst>
                                </p:cTn>
                              </p:par>
                              <p:par>
                                <p:cTn id="355" presetID="53" presetClass="entr" presetSubtype="16" fill="hold" grpId="0" nodeType="withEffect">
                                  <p:stCondLst>
                                    <p:cond delay="0"/>
                                  </p:stCondLst>
                                  <p:childTnLst>
                                    <p:set>
                                      <p:cBhvr>
                                        <p:cTn id="356" dur="1" fill="hold">
                                          <p:stCondLst>
                                            <p:cond delay="0"/>
                                          </p:stCondLst>
                                        </p:cTn>
                                        <p:tgtEl>
                                          <p:spTgt spid="72"/>
                                        </p:tgtEl>
                                        <p:attrNameLst>
                                          <p:attrName>style.visibility</p:attrName>
                                        </p:attrNameLst>
                                      </p:cBhvr>
                                      <p:to>
                                        <p:strVal val="visible"/>
                                      </p:to>
                                    </p:set>
                                    <p:anim calcmode="lin" valueType="num">
                                      <p:cBhvr>
                                        <p:cTn id="357" dur="500" fill="hold"/>
                                        <p:tgtEl>
                                          <p:spTgt spid="72"/>
                                        </p:tgtEl>
                                        <p:attrNameLst>
                                          <p:attrName>ppt_w</p:attrName>
                                        </p:attrNameLst>
                                      </p:cBhvr>
                                      <p:tavLst>
                                        <p:tav tm="0">
                                          <p:val>
                                            <p:fltVal val="0"/>
                                          </p:val>
                                        </p:tav>
                                        <p:tav tm="100000">
                                          <p:val>
                                            <p:strVal val="#ppt_w"/>
                                          </p:val>
                                        </p:tav>
                                      </p:tavLst>
                                    </p:anim>
                                    <p:anim calcmode="lin" valueType="num">
                                      <p:cBhvr>
                                        <p:cTn id="358" dur="500" fill="hold"/>
                                        <p:tgtEl>
                                          <p:spTgt spid="72"/>
                                        </p:tgtEl>
                                        <p:attrNameLst>
                                          <p:attrName>ppt_h</p:attrName>
                                        </p:attrNameLst>
                                      </p:cBhvr>
                                      <p:tavLst>
                                        <p:tav tm="0">
                                          <p:val>
                                            <p:fltVal val="0"/>
                                          </p:val>
                                        </p:tav>
                                        <p:tav tm="100000">
                                          <p:val>
                                            <p:strVal val="#ppt_h"/>
                                          </p:val>
                                        </p:tav>
                                      </p:tavLst>
                                    </p:anim>
                                    <p:animEffect transition="in" filter="fade">
                                      <p:cBhvr>
                                        <p:cTn id="359" dur="500"/>
                                        <p:tgtEl>
                                          <p:spTgt spid="72"/>
                                        </p:tgtEl>
                                      </p:cBhvr>
                                    </p:animEffect>
                                  </p:childTnLst>
                                </p:cTn>
                              </p:par>
                              <p:par>
                                <p:cTn id="360" presetID="53" presetClass="entr" presetSubtype="16" fill="hold" grpId="0" nodeType="withEffect">
                                  <p:stCondLst>
                                    <p:cond delay="0"/>
                                  </p:stCondLst>
                                  <p:childTnLst>
                                    <p:set>
                                      <p:cBhvr>
                                        <p:cTn id="361" dur="1" fill="hold">
                                          <p:stCondLst>
                                            <p:cond delay="0"/>
                                          </p:stCondLst>
                                        </p:cTn>
                                        <p:tgtEl>
                                          <p:spTgt spid="73"/>
                                        </p:tgtEl>
                                        <p:attrNameLst>
                                          <p:attrName>style.visibility</p:attrName>
                                        </p:attrNameLst>
                                      </p:cBhvr>
                                      <p:to>
                                        <p:strVal val="visible"/>
                                      </p:to>
                                    </p:set>
                                    <p:anim calcmode="lin" valueType="num">
                                      <p:cBhvr>
                                        <p:cTn id="362" dur="500" fill="hold"/>
                                        <p:tgtEl>
                                          <p:spTgt spid="73"/>
                                        </p:tgtEl>
                                        <p:attrNameLst>
                                          <p:attrName>ppt_w</p:attrName>
                                        </p:attrNameLst>
                                      </p:cBhvr>
                                      <p:tavLst>
                                        <p:tav tm="0">
                                          <p:val>
                                            <p:fltVal val="0"/>
                                          </p:val>
                                        </p:tav>
                                        <p:tav tm="100000">
                                          <p:val>
                                            <p:strVal val="#ppt_w"/>
                                          </p:val>
                                        </p:tav>
                                      </p:tavLst>
                                    </p:anim>
                                    <p:anim calcmode="lin" valueType="num">
                                      <p:cBhvr>
                                        <p:cTn id="363" dur="500" fill="hold"/>
                                        <p:tgtEl>
                                          <p:spTgt spid="73"/>
                                        </p:tgtEl>
                                        <p:attrNameLst>
                                          <p:attrName>ppt_h</p:attrName>
                                        </p:attrNameLst>
                                      </p:cBhvr>
                                      <p:tavLst>
                                        <p:tav tm="0">
                                          <p:val>
                                            <p:fltVal val="0"/>
                                          </p:val>
                                        </p:tav>
                                        <p:tav tm="100000">
                                          <p:val>
                                            <p:strVal val="#ppt_h"/>
                                          </p:val>
                                        </p:tav>
                                      </p:tavLst>
                                    </p:anim>
                                    <p:animEffect transition="in" filter="fade">
                                      <p:cBhvr>
                                        <p:cTn id="364" dur="500"/>
                                        <p:tgtEl>
                                          <p:spTgt spid="73"/>
                                        </p:tgtEl>
                                      </p:cBhvr>
                                    </p:animEffect>
                                  </p:childTnLst>
                                </p:cTn>
                              </p:par>
                              <p:par>
                                <p:cTn id="365" presetID="53" presetClass="entr" presetSubtype="16" fill="hold" grpId="0" nodeType="withEffect">
                                  <p:stCondLst>
                                    <p:cond delay="0"/>
                                  </p:stCondLst>
                                  <p:childTnLst>
                                    <p:set>
                                      <p:cBhvr>
                                        <p:cTn id="366" dur="1" fill="hold">
                                          <p:stCondLst>
                                            <p:cond delay="0"/>
                                          </p:stCondLst>
                                        </p:cTn>
                                        <p:tgtEl>
                                          <p:spTgt spid="74"/>
                                        </p:tgtEl>
                                        <p:attrNameLst>
                                          <p:attrName>style.visibility</p:attrName>
                                        </p:attrNameLst>
                                      </p:cBhvr>
                                      <p:to>
                                        <p:strVal val="visible"/>
                                      </p:to>
                                    </p:set>
                                    <p:anim calcmode="lin" valueType="num">
                                      <p:cBhvr>
                                        <p:cTn id="367" dur="500" fill="hold"/>
                                        <p:tgtEl>
                                          <p:spTgt spid="74"/>
                                        </p:tgtEl>
                                        <p:attrNameLst>
                                          <p:attrName>ppt_w</p:attrName>
                                        </p:attrNameLst>
                                      </p:cBhvr>
                                      <p:tavLst>
                                        <p:tav tm="0">
                                          <p:val>
                                            <p:fltVal val="0"/>
                                          </p:val>
                                        </p:tav>
                                        <p:tav tm="100000">
                                          <p:val>
                                            <p:strVal val="#ppt_w"/>
                                          </p:val>
                                        </p:tav>
                                      </p:tavLst>
                                    </p:anim>
                                    <p:anim calcmode="lin" valueType="num">
                                      <p:cBhvr>
                                        <p:cTn id="368" dur="500" fill="hold"/>
                                        <p:tgtEl>
                                          <p:spTgt spid="74"/>
                                        </p:tgtEl>
                                        <p:attrNameLst>
                                          <p:attrName>ppt_h</p:attrName>
                                        </p:attrNameLst>
                                      </p:cBhvr>
                                      <p:tavLst>
                                        <p:tav tm="0">
                                          <p:val>
                                            <p:fltVal val="0"/>
                                          </p:val>
                                        </p:tav>
                                        <p:tav tm="100000">
                                          <p:val>
                                            <p:strVal val="#ppt_h"/>
                                          </p:val>
                                        </p:tav>
                                      </p:tavLst>
                                    </p:anim>
                                    <p:animEffect transition="in" filter="fade">
                                      <p:cBhvr>
                                        <p:cTn id="369" dur="500"/>
                                        <p:tgtEl>
                                          <p:spTgt spid="74"/>
                                        </p:tgtEl>
                                      </p:cBhvr>
                                    </p:animEffect>
                                  </p:childTnLst>
                                </p:cTn>
                              </p:par>
                              <p:par>
                                <p:cTn id="370" presetID="53" presetClass="entr" presetSubtype="16" fill="hold" grpId="0" nodeType="withEffect">
                                  <p:stCondLst>
                                    <p:cond delay="0"/>
                                  </p:stCondLst>
                                  <p:childTnLst>
                                    <p:set>
                                      <p:cBhvr>
                                        <p:cTn id="371" dur="1" fill="hold">
                                          <p:stCondLst>
                                            <p:cond delay="0"/>
                                          </p:stCondLst>
                                        </p:cTn>
                                        <p:tgtEl>
                                          <p:spTgt spid="75"/>
                                        </p:tgtEl>
                                        <p:attrNameLst>
                                          <p:attrName>style.visibility</p:attrName>
                                        </p:attrNameLst>
                                      </p:cBhvr>
                                      <p:to>
                                        <p:strVal val="visible"/>
                                      </p:to>
                                    </p:set>
                                    <p:anim calcmode="lin" valueType="num">
                                      <p:cBhvr>
                                        <p:cTn id="372" dur="500" fill="hold"/>
                                        <p:tgtEl>
                                          <p:spTgt spid="75"/>
                                        </p:tgtEl>
                                        <p:attrNameLst>
                                          <p:attrName>ppt_w</p:attrName>
                                        </p:attrNameLst>
                                      </p:cBhvr>
                                      <p:tavLst>
                                        <p:tav tm="0">
                                          <p:val>
                                            <p:fltVal val="0"/>
                                          </p:val>
                                        </p:tav>
                                        <p:tav tm="100000">
                                          <p:val>
                                            <p:strVal val="#ppt_w"/>
                                          </p:val>
                                        </p:tav>
                                      </p:tavLst>
                                    </p:anim>
                                    <p:anim calcmode="lin" valueType="num">
                                      <p:cBhvr>
                                        <p:cTn id="373" dur="500" fill="hold"/>
                                        <p:tgtEl>
                                          <p:spTgt spid="75"/>
                                        </p:tgtEl>
                                        <p:attrNameLst>
                                          <p:attrName>ppt_h</p:attrName>
                                        </p:attrNameLst>
                                      </p:cBhvr>
                                      <p:tavLst>
                                        <p:tav tm="0">
                                          <p:val>
                                            <p:fltVal val="0"/>
                                          </p:val>
                                        </p:tav>
                                        <p:tav tm="100000">
                                          <p:val>
                                            <p:strVal val="#ppt_h"/>
                                          </p:val>
                                        </p:tav>
                                      </p:tavLst>
                                    </p:anim>
                                    <p:animEffect transition="in" filter="fade">
                                      <p:cBhvr>
                                        <p:cTn id="374" dur="500"/>
                                        <p:tgtEl>
                                          <p:spTgt spid="75"/>
                                        </p:tgtEl>
                                      </p:cBhvr>
                                    </p:animEffect>
                                  </p:childTnLst>
                                </p:cTn>
                              </p:par>
                              <p:par>
                                <p:cTn id="375" presetID="53" presetClass="entr" presetSubtype="16" fill="hold" grpId="0" nodeType="withEffect">
                                  <p:stCondLst>
                                    <p:cond delay="0"/>
                                  </p:stCondLst>
                                  <p:childTnLst>
                                    <p:set>
                                      <p:cBhvr>
                                        <p:cTn id="376" dur="1" fill="hold">
                                          <p:stCondLst>
                                            <p:cond delay="0"/>
                                          </p:stCondLst>
                                        </p:cTn>
                                        <p:tgtEl>
                                          <p:spTgt spid="76"/>
                                        </p:tgtEl>
                                        <p:attrNameLst>
                                          <p:attrName>style.visibility</p:attrName>
                                        </p:attrNameLst>
                                      </p:cBhvr>
                                      <p:to>
                                        <p:strVal val="visible"/>
                                      </p:to>
                                    </p:set>
                                    <p:anim calcmode="lin" valueType="num">
                                      <p:cBhvr>
                                        <p:cTn id="377" dur="500" fill="hold"/>
                                        <p:tgtEl>
                                          <p:spTgt spid="76"/>
                                        </p:tgtEl>
                                        <p:attrNameLst>
                                          <p:attrName>ppt_w</p:attrName>
                                        </p:attrNameLst>
                                      </p:cBhvr>
                                      <p:tavLst>
                                        <p:tav tm="0">
                                          <p:val>
                                            <p:fltVal val="0"/>
                                          </p:val>
                                        </p:tav>
                                        <p:tav tm="100000">
                                          <p:val>
                                            <p:strVal val="#ppt_w"/>
                                          </p:val>
                                        </p:tav>
                                      </p:tavLst>
                                    </p:anim>
                                    <p:anim calcmode="lin" valueType="num">
                                      <p:cBhvr>
                                        <p:cTn id="378" dur="500" fill="hold"/>
                                        <p:tgtEl>
                                          <p:spTgt spid="76"/>
                                        </p:tgtEl>
                                        <p:attrNameLst>
                                          <p:attrName>ppt_h</p:attrName>
                                        </p:attrNameLst>
                                      </p:cBhvr>
                                      <p:tavLst>
                                        <p:tav tm="0">
                                          <p:val>
                                            <p:fltVal val="0"/>
                                          </p:val>
                                        </p:tav>
                                        <p:tav tm="100000">
                                          <p:val>
                                            <p:strVal val="#ppt_h"/>
                                          </p:val>
                                        </p:tav>
                                      </p:tavLst>
                                    </p:anim>
                                    <p:animEffect transition="in" filter="fade">
                                      <p:cBhvr>
                                        <p:cTn id="379" dur="500"/>
                                        <p:tgtEl>
                                          <p:spTgt spid="76"/>
                                        </p:tgtEl>
                                      </p:cBhvr>
                                    </p:animEffect>
                                  </p:childTnLst>
                                </p:cTn>
                              </p:par>
                              <p:par>
                                <p:cTn id="380" presetID="53" presetClass="entr" presetSubtype="16" fill="hold" grpId="0" nodeType="withEffect">
                                  <p:stCondLst>
                                    <p:cond delay="0"/>
                                  </p:stCondLst>
                                  <p:childTnLst>
                                    <p:set>
                                      <p:cBhvr>
                                        <p:cTn id="381" dur="1" fill="hold">
                                          <p:stCondLst>
                                            <p:cond delay="0"/>
                                          </p:stCondLst>
                                        </p:cTn>
                                        <p:tgtEl>
                                          <p:spTgt spid="77"/>
                                        </p:tgtEl>
                                        <p:attrNameLst>
                                          <p:attrName>style.visibility</p:attrName>
                                        </p:attrNameLst>
                                      </p:cBhvr>
                                      <p:to>
                                        <p:strVal val="visible"/>
                                      </p:to>
                                    </p:set>
                                    <p:anim calcmode="lin" valueType="num">
                                      <p:cBhvr>
                                        <p:cTn id="382" dur="500" fill="hold"/>
                                        <p:tgtEl>
                                          <p:spTgt spid="77"/>
                                        </p:tgtEl>
                                        <p:attrNameLst>
                                          <p:attrName>ppt_w</p:attrName>
                                        </p:attrNameLst>
                                      </p:cBhvr>
                                      <p:tavLst>
                                        <p:tav tm="0">
                                          <p:val>
                                            <p:fltVal val="0"/>
                                          </p:val>
                                        </p:tav>
                                        <p:tav tm="100000">
                                          <p:val>
                                            <p:strVal val="#ppt_w"/>
                                          </p:val>
                                        </p:tav>
                                      </p:tavLst>
                                    </p:anim>
                                    <p:anim calcmode="lin" valueType="num">
                                      <p:cBhvr>
                                        <p:cTn id="383" dur="500" fill="hold"/>
                                        <p:tgtEl>
                                          <p:spTgt spid="77"/>
                                        </p:tgtEl>
                                        <p:attrNameLst>
                                          <p:attrName>ppt_h</p:attrName>
                                        </p:attrNameLst>
                                      </p:cBhvr>
                                      <p:tavLst>
                                        <p:tav tm="0">
                                          <p:val>
                                            <p:fltVal val="0"/>
                                          </p:val>
                                        </p:tav>
                                        <p:tav tm="100000">
                                          <p:val>
                                            <p:strVal val="#ppt_h"/>
                                          </p:val>
                                        </p:tav>
                                      </p:tavLst>
                                    </p:anim>
                                    <p:animEffect transition="in" filter="fade">
                                      <p:cBhvr>
                                        <p:cTn id="384" dur="500"/>
                                        <p:tgtEl>
                                          <p:spTgt spid="77"/>
                                        </p:tgtEl>
                                      </p:cBhvr>
                                    </p:animEffect>
                                  </p:childTnLst>
                                </p:cTn>
                              </p:par>
                              <p:par>
                                <p:cTn id="385" presetID="53" presetClass="entr" presetSubtype="16" fill="hold" grpId="0" nodeType="withEffect">
                                  <p:stCondLst>
                                    <p:cond delay="0"/>
                                  </p:stCondLst>
                                  <p:childTnLst>
                                    <p:set>
                                      <p:cBhvr>
                                        <p:cTn id="386" dur="1" fill="hold">
                                          <p:stCondLst>
                                            <p:cond delay="0"/>
                                          </p:stCondLst>
                                        </p:cTn>
                                        <p:tgtEl>
                                          <p:spTgt spid="78"/>
                                        </p:tgtEl>
                                        <p:attrNameLst>
                                          <p:attrName>style.visibility</p:attrName>
                                        </p:attrNameLst>
                                      </p:cBhvr>
                                      <p:to>
                                        <p:strVal val="visible"/>
                                      </p:to>
                                    </p:set>
                                    <p:anim calcmode="lin" valueType="num">
                                      <p:cBhvr>
                                        <p:cTn id="387" dur="500" fill="hold"/>
                                        <p:tgtEl>
                                          <p:spTgt spid="78"/>
                                        </p:tgtEl>
                                        <p:attrNameLst>
                                          <p:attrName>ppt_w</p:attrName>
                                        </p:attrNameLst>
                                      </p:cBhvr>
                                      <p:tavLst>
                                        <p:tav tm="0">
                                          <p:val>
                                            <p:fltVal val="0"/>
                                          </p:val>
                                        </p:tav>
                                        <p:tav tm="100000">
                                          <p:val>
                                            <p:strVal val="#ppt_w"/>
                                          </p:val>
                                        </p:tav>
                                      </p:tavLst>
                                    </p:anim>
                                    <p:anim calcmode="lin" valueType="num">
                                      <p:cBhvr>
                                        <p:cTn id="388" dur="500" fill="hold"/>
                                        <p:tgtEl>
                                          <p:spTgt spid="78"/>
                                        </p:tgtEl>
                                        <p:attrNameLst>
                                          <p:attrName>ppt_h</p:attrName>
                                        </p:attrNameLst>
                                      </p:cBhvr>
                                      <p:tavLst>
                                        <p:tav tm="0">
                                          <p:val>
                                            <p:fltVal val="0"/>
                                          </p:val>
                                        </p:tav>
                                        <p:tav tm="100000">
                                          <p:val>
                                            <p:strVal val="#ppt_h"/>
                                          </p:val>
                                        </p:tav>
                                      </p:tavLst>
                                    </p:anim>
                                    <p:animEffect transition="in" filter="fade">
                                      <p:cBhvr>
                                        <p:cTn id="389" dur="500"/>
                                        <p:tgtEl>
                                          <p:spTgt spid="78"/>
                                        </p:tgtEl>
                                      </p:cBhvr>
                                    </p:animEffect>
                                  </p:childTnLst>
                                </p:cTn>
                              </p:par>
                              <p:par>
                                <p:cTn id="390" presetID="53" presetClass="entr" presetSubtype="16" fill="hold" grpId="0" nodeType="withEffect">
                                  <p:stCondLst>
                                    <p:cond delay="0"/>
                                  </p:stCondLst>
                                  <p:childTnLst>
                                    <p:set>
                                      <p:cBhvr>
                                        <p:cTn id="391" dur="1" fill="hold">
                                          <p:stCondLst>
                                            <p:cond delay="0"/>
                                          </p:stCondLst>
                                        </p:cTn>
                                        <p:tgtEl>
                                          <p:spTgt spid="79"/>
                                        </p:tgtEl>
                                        <p:attrNameLst>
                                          <p:attrName>style.visibility</p:attrName>
                                        </p:attrNameLst>
                                      </p:cBhvr>
                                      <p:to>
                                        <p:strVal val="visible"/>
                                      </p:to>
                                    </p:set>
                                    <p:anim calcmode="lin" valueType="num">
                                      <p:cBhvr>
                                        <p:cTn id="392" dur="500" fill="hold"/>
                                        <p:tgtEl>
                                          <p:spTgt spid="79"/>
                                        </p:tgtEl>
                                        <p:attrNameLst>
                                          <p:attrName>ppt_w</p:attrName>
                                        </p:attrNameLst>
                                      </p:cBhvr>
                                      <p:tavLst>
                                        <p:tav tm="0">
                                          <p:val>
                                            <p:fltVal val="0"/>
                                          </p:val>
                                        </p:tav>
                                        <p:tav tm="100000">
                                          <p:val>
                                            <p:strVal val="#ppt_w"/>
                                          </p:val>
                                        </p:tav>
                                      </p:tavLst>
                                    </p:anim>
                                    <p:anim calcmode="lin" valueType="num">
                                      <p:cBhvr>
                                        <p:cTn id="393" dur="500" fill="hold"/>
                                        <p:tgtEl>
                                          <p:spTgt spid="79"/>
                                        </p:tgtEl>
                                        <p:attrNameLst>
                                          <p:attrName>ppt_h</p:attrName>
                                        </p:attrNameLst>
                                      </p:cBhvr>
                                      <p:tavLst>
                                        <p:tav tm="0">
                                          <p:val>
                                            <p:fltVal val="0"/>
                                          </p:val>
                                        </p:tav>
                                        <p:tav tm="100000">
                                          <p:val>
                                            <p:strVal val="#ppt_h"/>
                                          </p:val>
                                        </p:tav>
                                      </p:tavLst>
                                    </p:anim>
                                    <p:animEffect transition="in" filter="fade">
                                      <p:cBhvr>
                                        <p:cTn id="394" dur="500"/>
                                        <p:tgtEl>
                                          <p:spTgt spid="79"/>
                                        </p:tgtEl>
                                      </p:cBhvr>
                                    </p:animEffect>
                                  </p:childTnLst>
                                </p:cTn>
                              </p:par>
                              <p:par>
                                <p:cTn id="395" presetID="53" presetClass="entr" presetSubtype="16" fill="hold" grpId="0" nodeType="withEffect">
                                  <p:stCondLst>
                                    <p:cond delay="0"/>
                                  </p:stCondLst>
                                  <p:childTnLst>
                                    <p:set>
                                      <p:cBhvr>
                                        <p:cTn id="396" dur="1" fill="hold">
                                          <p:stCondLst>
                                            <p:cond delay="0"/>
                                          </p:stCondLst>
                                        </p:cTn>
                                        <p:tgtEl>
                                          <p:spTgt spid="80"/>
                                        </p:tgtEl>
                                        <p:attrNameLst>
                                          <p:attrName>style.visibility</p:attrName>
                                        </p:attrNameLst>
                                      </p:cBhvr>
                                      <p:to>
                                        <p:strVal val="visible"/>
                                      </p:to>
                                    </p:set>
                                    <p:anim calcmode="lin" valueType="num">
                                      <p:cBhvr>
                                        <p:cTn id="397" dur="500" fill="hold"/>
                                        <p:tgtEl>
                                          <p:spTgt spid="80"/>
                                        </p:tgtEl>
                                        <p:attrNameLst>
                                          <p:attrName>ppt_w</p:attrName>
                                        </p:attrNameLst>
                                      </p:cBhvr>
                                      <p:tavLst>
                                        <p:tav tm="0">
                                          <p:val>
                                            <p:fltVal val="0"/>
                                          </p:val>
                                        </p:tav>
                                        <p:tav tm="100000">
                                          <p:val>
                                            <p:strVal val="#ppt_w"/>
                                          </p:val>
                                        </p:tav>
                                      </p:tavLst>
                                    </p:anim>
                                    <p:anim calcmode="lin" valueType="num">
                                      <p:cBhvr>
                                        <p:cTn id="398" dur="500" fill="hold"/>
                                        <p:tgtEl>
                                          <p:spTgt spid="80"/>
                                        </p:tgtEl>
                                        <p:attrNameLst>
                                          <p:attrName>ppt_h</p:attrName>
                                        </p:attrNameLst>
                                      </p:cBhvr>
                                      <p:tavLst>
                                        <p:tav tm="0">
                                          <p:val>
                                            <p:fltVal val="0"/>
                                          </p:val>
                                        </p:tav>
                                        <p:tav tm="100000">
                                          <p:val>
                                            <p:strVal val="#ppt_h"/>
                                          </p:val>
                                        </p:tav>
                                      </p:tavLst>
                                    </p:anim>
                                    <p:animEffect transition="in" filter="fade">
                                      <p:cBhvr>
                                        <p:cTn id="399" dur="500"/>
                                        <p:tgtEl>
                                          <p:spTgt spid="80"/>
                                        </p:tgtEl>
                                      </p:cBhvr>
                                    </p:animEffect>
                                  </p:childTnLst>
                                </p:cTn>
                              </p:par>
                              <p:par>
                                <p:cTn id="400" presetID="53" presetClass="entr" presetSubtype="16" fill="hold" grpId="0" nodeType="withEffect">
                                  <p:stCondLst>
                                    <p:cond delay="0"/>
                                  </p:stCondLst>
                                  <p:childTnLst>
                                    <p:set>
                                      <p:cBhvr>
                                        <p:cTn id="401" dur="1" fill="hold">
                                          <p:stCondLst>
                                            <p:cond delay="0"/>
                                          </p:stCondLst>
                                        </p:cTn>
                                        <p:tgtEl>
                                          <p:spTgt spid="81"/>
                                        </p:tgtEl>
                                        <p:attrNameLst>
                                          <p:attrName>style.visibility</p:attrName>
                                        </p:attrNameLst>
                                      </p:cBhvr>
                                      <p:to>
                                        <p:strVal val="visible"/>
                                      </p:to>
                                    </p:set>
                                    <p:anim calcmode="lin" valueType="num">
                                      <p:cBhvr>
                                        <p:cTn id="402" dur="500" fill="hold"/>
                                        <p:tgtEl>
                                          <p:spTgt spid="81"/>
                                        </p:tgtEl>
                                        <p:attrNameLst>
                                          <p:attrName>ppt_w</p:attrName>
                                        </p:attrNameLst>
                                      </p:cBhvr>
                                      <p:tavLst>
                                        <p:tav tm="0">
                                          <p:val>
                                            <p:fltVal val="0"/>
                                          </p:val>
                                        </p:tav>
                                        <p:tav tm="100000">
                                          <p:val>
                                            <p:strVal val="#ppt_w"/>
                                          </p:val>
                                        </p:tav>
                                      </p:tavLst>
                                    </p:anim>
                                    <p:anim calcmode="lin" valueType="num">
                                      <p:cBhvr>
                                        <p:cTn id="403" dur="500" fill="hold"/>
                                        <p:tgtEl>
                                          <p:spTgt spid="81"/>
                                        </p:tgtEl>
                                        <p:attrNameLst>
                                          <p:attrName>ppt_h</p:attrName>
                                        </p:attrNameLst>
                                      </p:cBhvr>
                                      <p:tavLst>
                                        <p:tav tm="0">
                                          <p:val>
                                            <p:fltVal val="0"/>
                                          </p:val>
                                        </p:tav>
                                        <p:tav tm="100000">
                                          <p:val>
                                            <p:strVal val="#ppt_h"/>
                                          </p:val>
                                        </p:tav>
                                      </p:tavLst>
                                    </p:anim>
                                    <p:animEffect transition="in" filter="fade">
                                      <p:cBhvr>
                                        <p:cTn id="404" dur="500"/>
                                        <p:tgtEl>
                                          <p:spTgt spid="81"/>
                                        </p:tgtEl>
                                      </p:cBhvr>
                                    </p:animEffect>
                                  </p:childTnLst>
                                </p:cTn>
                              </p:par>
                              <p:par>
                                <p:cTn id="405" presetID="53" presetClass="entr" presetSubtype="16" fill="hold" grpId="0" nodeType="withEffect">
                                  <p:stCondLst>
                                    <p:cond delay="0"/>
                                  </p:stCondLst>
                                  <p:childTnLst>
                                    <p:set>
                                      <p:cBhvr>
                                        <p:cTn id="406" dur="1" fill="hold">
                                          <p:stCondLst>
                                            <p:cond delay="0"/>
                                          </p:stCondLst>
                                        </p:cTn>
                                        <p:tgtEl>
                                          <p:spTgt spid="82"/>
                                        </p:tgtEl>
                                        <p:attrNameLst>
                                          <p:attrName>style.visibility</p:attrName>
                                        </p:attrNameLst>
                                      </p:cBhvr>
                                      <p:to>
                                        <p:strVal val="visible"/>
                                      </p:to>
                                    </p:set>
                                    <p:anim calcmode="lin" valueType="num">
                                      <p:cBhvr>
                                        <p:cTn id="407" dur="500" fill="hold"/>
                                        <p:tgtEl>
                                          <p:spTgt spid="82"/>
                                        </p:tgtEl>
                                        <p:attrNameLst>
                                          <p:attrName>ppt_w</p:attrName>
                                        </p:attrNameLst>
                                      </p:cBhvr>
                                      <p:tavLst>
                                        <p:tav tm="0">
                                          <p:val>
                                            <p:fltVal val="0"/>
                                          </p:val>
                                        </p:tav>
                                        <p:tav tm="100000">
                                          <p:val>
                                            <p:strVal val="#ppt_w"/>
                                          </p:val>
                                        </p:tav>
                                      </p:tavLst>
                                    </p:anim>
                                    <p:anim calcmode="lin" valueType="num">
                                      <p:cBhvr>
                                        <p:cTn id="408" dur="500" fill="hold"/>
                                        <p:tgtEl>
                                          <p:spTgt spid="82"/>
                                        </p:tgtEl>
                                        <p:attrNameLst>
                                          <p:attrName>ppt_h</p:attrName>
                                        </p:attrNameLst>
                                      </p:cBhvr>
                                      <p:tavLst>
                                        <p:tav tm="0">
                                          <p:val>
                                            <p:fltVal val="0"/>
                                          </p:val>
                                        </p:tav>
                                        <p:tav tm="100000">
                                          <p:val>
                                            <p:strVal val="#ppt_h"/>
                                          </p:val>
                                        </p:tav>
                                      </p:tavLst>
                                    </p:anim>
                                    <p:animEffect transition="in" filter="fade">
                                      <p:cBhvr>
                                        <p:cTn id="409" dur="500"/>
                                        <p:tgtEl>
                                          <p:spTgt spid="82"/>
                                        </p:tgtEl>
                                      </p:cBhvr>
                                    </p:animEffect>
                                  </p:childTnLst>
                                </p:cTn>
                              </p:par>
                              <p:par>
                                <p:cTn id="410" presetID="53" presetClass="entr" presetSubtype="16" fill="hold" grpId="0" nodeType="withEffect">
                                  <p:stCondLst>
                                    <p:cond delay="0"/>
                                  </p:stCondLst>
                                  <p:childTnLst>
                                    <p:set>
                                      <p:cBhvr>
                                        <p:cTn id="411" dur="1" fill="hold">
                                          <p:stCondLst>
                                            <p:cond delay="0"/>
                                          </p:stCondLst>
                                        </p:cTn>
                                        <p:tgtEl>
                                          <p:spTgt spid="83"/>
                                        </p:tgtEl>
                                        <p:attrNameLst>
                                          <p:attrName>style.visibility</p:attrName>
                                        </p:attrNameLst>
                                      </p:cBhvr>
                                      <p:to>
                                        <p:strVal val="visible"/>
                                      </p:to>
                                    </p:set>
                                    <p:anim calcmode="lin" valueType="num">
                                      <p:cBhvr>
                                        <p:cTn id="412" dur="500" fill="hold"/>
                                        <p:tgtEl>
                                          <p:spTgt spid="83"/>
                                        </p:tgtEl>
                                        <p:attrNameLst>
                                          <p:attrName>ppt_w</p:attrName>
                                        </p:attrNameLst>
                                      </p:cBhvr>
                                      <p:tavLst>
                                        <p:tav tm="0">
                                          <p:val>
                                            <p:fltVal val="0"/>
                                          </p:val>
                                        </p:tav>
                                        <p:tav tm="100000">
                                          <p:val>
                                            <p:strVal val="#ppt_w"/>
                                          </p:val>
                                        </p:tav>
                                      </p:tavLst>
                                    </p:anim>
                                    <p:anim calcmode="lin" valueType="num">
                                      <p:cBhvr>
                                        <p:cTn id="413" dur="500" fill="hold"/>
                                        <p:tgtEl>
                                          <p:spTgt spid="83"/>
                                        </p:tgtEl>
                                        <p:attrNameLst>
                                          <p:attrName>ppt_h</p:attrName>
                                        </p:attrNameLst>
                                      </p:cBhvr>
                                      <p:tavLst>
                                        <p:tav tm="0">
                                          <p:val>
                                            <p:fltVal val="0"/>
                                          </p:val>
                                        </p:tav>
                                        <p:tav tm="100000">
                                          <p:val>
                                            <p:strVal val="#ppt_h"/>
                                          </p:val>
                                        </p:tav>
                                      </p:tavLst>
                                    </p:anim>
                                    <p:animEffect transition="in" filter="fade">
                                      <p:cBhvr>
                                        <p:cTn id="414" dur="500"/>
                                        <p:tgtEl>
                                          <p:spTgt spid="83"/>
                                        </p:tgtEl>
                                      </p:cBhvr>
                                    </p:animEffect>
                                  </p:childTnLst>
                                </p:cTn>
                              </p:par>
                              <p:par>
                                <p:cTn id="415" presetID="53" presetClass="entr" presetSubtype="16" fill="hold" grpId="0" nodeType="withEffect">
                                  <p:stCondLst>
                                    <p:cond delay="0"/>
                                  </p:stCondLst>
                                  <p:childTnLst>
                                    <p:set>
                                      <p:cBhvr>
                                        <p:cTn id="416" dur="1" fill="hold">
                                          <p:stCondLst>
                                            <p:cond delay="0"/>
                                          </p:stCondLst>
                                        </p:cTn>
                                        <p:tgtEl>
                                          <p:spTgt spid="84"/>
                                        </p:tgtEl>
                                        <p:attrNameLst>
                                          <p:attrName>style.visibility</p:attrName>
                                        </p:attrNameLst>
                                      </p:cBhvr>
                                      <p:to>
                                        <p:strVal val="visible"/>
                                      </p:to>
                                    </p:set>
                                    <p:anim calcmode="lin" valueType="num">
                                      <p:cBhvr>
                                        <p:cTn id="417" dur="500" fill="hold"/>
                                        <p:tgtEl>
                                          <p:spTgt spid="84"/>
                                        </p:tgtEl>
                                        <p:attrNameLst>
                                          <p:attrName>ppt_w</p:attrName>
                                        </p:attrNameLst>
                                      </p:cBhvr>
                                      <p:tavLst>
                                        <p:tav tm="0">
                                          <p:val>
                                            <p:fltVal val="0"/>
                                          </p:val>
                                        </p:tav>
                                        <p:tav tm="100000">
                                          <p:val>
                                            <p:strVal val="#ppt_w"/>
                                          </p:val>
                                        </p:tav>
                                      </p:tavLst>
                                    </p:anim>
                                    <p:anim calcmode="lin" valueType="num">
                                      <p:cBhvr>
                                        <p:cTn id="418" dur="500" fill="hold"/>
                                        <p:tgtEl>
                                          <p:spTgt spid="84"/>
                                        </p:tgtEl>
                                        <p:attrNameLst>
                                          <p:attrName>ppt_h</p:attrName>
                                        </p:attrNameLst>
                                      </p:cBhvr>
                                      <p:tavLst>
                                        <p:tav tm="0">
                                          <p:val>
                                            <p:fltVal val="0"/>
                                          </p:val>
                                        </p:tav>
                                        <p:tav tm="100000">
                                          <p:val>
                                            <p:strVal val="#ppt_h"/>
                                          </p:val>
                                        </p:tav>
                                      </p:tavLst>
                                    </p:anim>
                                    <p:animEffect transition="in" filter="fade">
                                      <p:cBhvr>
                                        <p:cTn id="419" dur="500"/>
                                        <p:tgtEl>
                                          <p:spTgt spid="84"/>
                                        </p:tgtEl>
                                      </p:cBhvr>
                                    </p:animEffect>
                                  </p:childTnLst>
                                </p:cTn>
                              </p:par>
                              <p:par>
                                <p:cTn id="420" presetID="53" presetClass="entr" presetSubtype="16" fill="hold" grpId="0" nodeType="withEffect">
                                  <p:stCondLst>
                                    <p:cond delay="0"/>
                                  </p:stCondLst>
                                  <p:childTnLst>
                                    <p:set>
                                      <p:cBhvr>
                                        <p:cTn id="421" dur="1" fill="hold">
                                          <p:stCondLst>
                                            <p:cond delay="0"/>
                                          </p:stCondLst>
                                        </p:cTn>
                                        <p:tgtEl>
                                          <p:spTgt spid="85"/>
                                        </p:tgtEl>
                                        <p:attrNameLst>
                                          <p:attrName>style.visibility</p:attrName>
                                        </p:attrNameLst>
                                      </p:cBhvr>
                                      <p:to>
                                        <p:strVal val="visible"/>
                                      </p:to>
                                    </p:set>
                                    <p:anim calcmode="lin" valueType="num">
                                      <p:cBhvr>
                                        <p:cTn id="422" dur="500" fill="hold"/>
                                        <p:tgtEl>
                                          <p:spTgt spid="85"/>
                                        </p:tgtEl>
                                        <p:attrNameLst>
                                          <p:attrName>ppt_w</p:attrName>
                                        </p:attrNameLst>
                                      </p:cBhvr>
                                      <p:tavLst>
                                        <p:tav tm="0">
                                          <p:val>
                                            <p:fltVal val="0"/>
                                          </p:val>
                                        </p:tav>
                                        <p:tav tm="100000">
                                          <p:val>
                                            <p:strVal val="#ppt_w"/>
                                          </p:val>
                                        </p:tav>
                                      </p:tavLst>
                                    </p:anim>
                                    <p:anim calcmode="lin" valueType="num">
                                      <p:cBhvr>
                                        <p:cTn id="423" dur="500" fill="hold"/>
                                        <p:tgtEl>
                                          <p:spTgt spid="85"/>
                                        </p:tgtEl>
                                        <p:attrNameLst>
                                          <p:attrName>ppt_h</p:attrName>
                                        </p:attrNameLst>
                                      </p:cBhvr>
                                      <p:tavLst>
                                        <p:tav tm="0">
                                          <p:val>
                                            <p:fltVal val="0"/>
                                          </p:val>
                                        </p:tav>
                                        <p:tav tm="100000">
                                          <p:val>
                                            <p:strVal val="#ppt_h"/>
                                          </p:val>
                                        </p:tav>
                                      </p:tavLst>
                                    </p:anim>
                                    <p:animEffect transition="in" filter="fade">
                                      <p:cBhvr>
                                        <p:cTn id="424" dur="500"/>
                                        <p:tgtEl>
                                          <p:spTgt spid="85"/>
                                        </p:tgtEl>
                                      </p:cBhvr>
                                    </p:animEffect>
                                  </p:childTnLst>
                                </p:cTn>
                              </p:par>
                              <p:par>
                                <p:cTn id="425" presetID="53" presetClass="entr" presetSubtype="16" fill="hold" grpId="0" nodeType="withEffect">
                                  <p:stCondLst>
                                    <p:cond delay="0"/>
                                  </p:stCondLst>
                                  <p:childTnLst>
                                    <p:set>
                                      <p:cBhvr>
                                        <p:cTn id="426" dur="1" fill="hold">
                                          <p:stCondLst>
                                            <p:cond delay="0"/>
                                          </p:stCondLst>
                                        </p:cTn>
                                        <p:tgtEl>
                                          <p:spTgt spid="86"/>
                                        </p:tgtEl>
                                        <p:attrNameLst>
                                          <p:attrName>style.visibility</p:attrName>
                                        </p:attrNameLst>
                                      </p:cBhvr>
                                      <p:to>
                                        <p:strVal val="visible"/>
                                      </p:to>
                                    </p:set>
                                    <p:anim calcmode="lin" valueType="num">
                                      <p:cBhvr>
                                        <p:cTn id="427" dur="500" fill="hold"/>
                                        <p:tgtEl>
                                          <p:spTgt spid="86"/>
                                        </p:tgtEl>
                                        <p:attrNameLst>
                                          <p:attrName>ppt_w</p:attrName>
                                        </p:attrNameLst>
                                      </p:cBhvr>
                                      <p:tavLst>
                                        <p:tav tm="0">
                                          <p:val>
                                            <p:fltVal val="0"/>
                                          </p:val>
                                        </p:tav>
                                        <p:tav tm="100000">
                                          <p:val>
                                            <p:strVal val="#ppt_w"/>
                                          </p:val>
                                        </p:tav>
                                      </p:tavLst>
                                    </p:anim>
                                    <p:anim calcmode="lin" valueType="num">
                                      <p:cBhvr>
                                        <p:cTn id="428" dur="500" fill="hold"/>
                                        <p:tgtEl>
                                          <p:spTgt spid="86"/>
                                        </p:tgtEl>
                                        <p:attrNameLst>
                                          <p:attrName>ppt_h</p:attrName>
                                        </p:attrNameLst>
                                      </p:cBhvr>
                                      <p:tavLst>
                                        <p:tav tm="0">
                                          <p:val>
                                            <p:fltVal val="0"/>
                                          </p:val>
                                        </p:tav>
                                        <p:tav tm="100000">
                                          <p:val>
                                            <p:strVal val="#ppt_h"/>
                                          </p:val>
                                        </p:tav>
                                      </p:tavLst>
                                    </p:anim>
                                    <p:animEffect transition="in" filter="fade">
                                      <p:cBhvr>
                                        <p:cTn id="429" dur="500"/>
                                        <p:tgtEl>
                                          <p:spTgt spid="86"/>
                                        </p:tgtEl>
                                      </p:cBhvr>
                                    </p:animEffect>
                                  </p:childTnLst>
                                </p:cTn>
                              </p:par>
                              <p:par>
                                <p:cTn id="430" presetID="53" presetClass="entr" presetSubtype="16" fill="hold" grpId="0" nodeType="withEffect">
                                  <p:stCondLst>
                                    <p:cond delay="0"/>
                                  </p:stCondLst>
                                  <p:childTnLst>
                                    <p:set>
                                      <p:cBhvr>
                                        <p:cTn id="431" dur="1" fill="hold">
                                          <p:stCondLst>
                                            <p:cond delay="0"/>
                                          </p:stCondLst>
                                        </p:cTn>
                                        <p:tgtEl>
                                          <p:spTgt spid="87"/>
                                        </p:tgtEl>
                                        <p:attrNameLst>
                                          <p:attrName>style.visibility</p:attrName>
                                        </p:attrNameLst>
                                      </p:cBhvr>
                                      <p:to>
                                        <p:strVal val="visible"/>
                                      </p:to>
                                    </p:set>
                                    <p:anim calcmode="lin" valueType="num">
                                      <p:cBhvr>
                                        <p:cTn id="432" dur="500" fill="hold"/>
                                        <p:tgtEl>
                                          <p:spTgt spid="87"/>
                                        </p:tgtEl>
                                        <p:attrNameLst>
                                          <p:attrName>ppt_w</p:attrName>
                                        </p:attrNameLst>
                                      </p:cBhvr>
                                      <p:tavLst>
                                        <p:tav tm="0">
                                          <p:val>
                                            <p:fltVal val="0"/>
                                          </p:val>
                                        </p:tav>
                                        <p:tav tm="100000">
                                          <p:val>
                                            <p:strVal val="#ppt_w"/>
                                          </p:val>
                                        </p:tav>
                                      </p:tavLst>
                                    </p:anim>
                                    <p:anim calcmode="lin" valueType="num">
                                      <p:cBhvr>
                                        <p:cTn id="433" dur="500" fill="hold"/>
                                        <p:tgtEl>
                                          <p:spTgt spid="87"/>
                                        </p:tgtEl>
                                        <p:attrNameLst>
                                          <p:attrName>ppt_h</p:attrName>
                                        </p:attrNameLst>
                                      </p:cBhvr>
                                      <p:tavLst>
                                        <p:tav tm="0">
                                          <p:val>
                                            <p:fltVal val="0"/>
                                          </p:val>
                                        </p:tav>
                                        <p:tav tm="100000">
                                          <p:val>
                                            <p:strVal val="#ppt_h"/>
                                          </p:val>
                                        </p:tav>
                                      </p:tavLst>
                                    </p:anim>
                                    <p:animEffect transition="in" filter="fade">
                                      <p:cBhvr>
                                        <p:cTn id="434" dur="500"/>
                                        <p:tgtEl>
                                          <p:spTgt spid="87"/>
                                        </p:tgtEl>
                                      </p:cBhvr>
                                    </p:animEffect>
                                  </p:childTnLst>
                                </p:cTn>
                              </p:par>
                              <p:par>
                                <p:cTn id="435" presetID="53" presetClass="entr" presetSubtype="16" fill="hold" grpId="0" nodeType="withEffect">
                                  <p:stCondLst>
                                    <p:cond delay="0"/>
                                  </p:stCondLst>
                                  <p:childTnLst>
                                    <p:set>
                                      <p:cBhvr>
                                        <p:cTn id="436" dur="1" fill="hold">
                                          <p:stCondLst>
                                            <p:cond delay="0"/>
                                          </p:stCondLst>
                                        </p:cTn>
                                        <p:tgtEl>
                                          <p:spTgt spid="88"/>
                                        </p:tgtEl>
                                        <p:attrNameLst>
                                          <p:attrName>style.visibility</p:attrName>
                                        </p:attrNameLst>
                                      </p:cBhvr>
                                      <p:to>
                                        <p:strVal val="visible"/>
                                      </p:to>
                                    </p:set>
                                    <p:anim calcmode="lin" valueType="num">
                                      <p:cBhvr>
                                        <p:cTn id="437" dur="500" fill="hold"/>
                                        <p:tgtEl>
                                          <p:spTgt spid="88"/>
                                        </p:tgtEl>
                                        <p:attrNameLst>
                                          <p:attrName>ppt_w</p:attrName>
                                        </p:attrNameLst>
                                      </p:cBhvr>
                                      <p:tavLst>
                                        <p:tav tm="0">
                                          <p:val>
                                            <p:fltVal val="0"/>
                                          </p:val>
                                        </p:tav>
                                        <p:tav tm="100000">
                                          <p:val>
                                            <p:strVal val="#ppt_w"/>
                                          </p:val>
                                        </p:tav>
                                      </p:tavLst>
                                    </p:anim>
                                    <p:anim calcmode="lin" valueType="num">
                                      <p:cBhvr>
                                        <p:cTn id="438" dur="500" fill="hold"/>
                                        <p:tgtEl>
                                          <p:spTgt spid="88"/>
                                        </p:tgtEl>
                                        <p:attrNameLst>
                                          <p:attrName>ppt_h</p:attrName>
                                        </p:attrNameLst>
                                      </p:cBhvr>
                                      <p:tavLst>
                                        <p:tav tm="0">
                                          <p:val>
                                            <p:fltVal val="0"/>
                                          </p:val>
                                        </p:tav>
                                        <p:tav tm="100000">
                                          <p:val>
                                            <p:strVal val="#ppt_h"/>
                                          </p:val>
                                        </p:tav>
                                      </p:tavLst>
                                    </p:anim>
                                    <p:animEffect transition="in" filter="fade">
                                      <p:cBhvr>
                                        <p:cTn id="439" dur="500"/>
                                        <p:tgtEl>
                                          <p:spTgt spid="88"/>
                                        </p:tgtEl>
                                      </p:cBhvr>
                                    </p:animEffect>
                                  </p:childTnLst>
                                </p:cTn>
                              </p:par>
                              <p:par>
                                <p:cTn id="440" presetID="53" presetClass="entr" presetSubtype="16" fill="hold" grpId="0" nodeType="withEffect">
                                  <p:stCondLst>
                                    <p:cond delay="0"/>
                                  </p:stCondLst>
                                  <p:childTnLst>
                                    <p:set>
                                      <p:cBhvr>
                                        <p:cTn id="441" dur="1" fill="hold">
                                          <p:stCondLst>
                                            <p:cond delay="0"/>
                                          </p:stCondLst>
                                        </p:cTn>
                                        <p:tgtEl>
                                          <p:spTgt spid="89"/>
                                        </p:tgtEl>
                                        <p:attrNameLst>
                                          <p:attrName>style.visibility</p:attrName>
                                        </p:attrNameLst>
                                      </p:cBhvr>
                                      <p:to>
                                        <p:strVal val="visible"/>
                                      </p:to>
                                    </p:set>
                                    <p:anim calcmode="lin" valueType="num">
                                      <p:cBhvr>
                                        <p:cTn id="442" dur="500" fill="hold"/>
                                        <p:tgtEl>
                                          <p:spTgt spid="89"/>
                                        </p:tgtEl>
                                        <p:attrNameLst>
                                          <p:attrName>ppt_w</p:attrName>
                                        </p:attrNameLst>
                                      </p:cBhvr>
                                      <p:tavLst>
                                        <p:tav tm="0">
                                          <p:val>
                                            <p:fltVal val="0"/>
                                          </p:val>
                                        </p:tav>
                                        <p:tav tm="100000">
                                          <p:val>
                                            <p:strVal val="#ppt_w"/>
                                          </p:val>
                                        </p:tav>
                                      </p:tavLst>
                                    </p:anim>
                                    <p:anim calcmode="lin" valueType="num">
                                      <p:cBhvr>
                                        <p:cTn id="443" dur="500" fill="hold"/>
                                        <p:tgtEl>
                                          <p:spTgt spid="89"/>
                                        </p:tgtEl>
                                        <p:attrNameLst>
                                          <p:attrName>ppt_h</p:attrName>
                                        </p:attrNameLst>
                                      </p:cBhvr>
                                      <p:tavLst>
                                        <p:tav tm="0">
                                          <p:val>
                                            <p:fltVal val="0"/>
                                          </p:val>
                                        </p:tav>
                                        <p:tav tm="100000">
                                          <p:val>
                                            <p:strVal val="#ppt_h"/>
                                          </p:val>
                                        </p:tav>
                                      </p:tavLst>
                                    </p:anim>
                                    <p:animEffect transition="in" filter="fade">
                                      <p:cBhvr>
                                        <p:cTn id="444" dur="500"/>
                                        <p:tgtEl>
                                          <p:spTgt spid="89"/>
                                        </p:tgtEl>
                                      </p:cBhvr>
                                    </p:animEffect>
                                  </p:childTnLst>
                                </p:cTn>
                              </p:par>
                              <p:par>
                                <p:cTn id="445" presetID="53" presetClass="entr" presetSubtype="16" fill="hold" grpId="0" nodeType="withEffect">
                                  <p:stCondLst>
                                    <p:cond delay="0"/>
                                  </p:stCondLst>
                                  <p:childTnLst>
                                    <p:set>
                                      <p:cBhvr>
                                        <p:cTn id="446" dur="1" fill="hold">
                                          <p:stCondLst>
                                            <p:cond delay="0"/>
                                          </p:stCondLst>
                                        </p:cTn>
                                        <p:tgtEl>
                                          <p:spTgt spid="90"/>
                                        </p:tgtEl>
                                        <p:attrNameLst>
                                          <p:attrName>style.visibility</p:attrName>
                                        </p:attrNameLst>
                                      </p:cBhvr>
                                      <p:to>
                                        <p:strVal val="visible"/>
                                      </p:to>
                                    </p:set>
                                    <p:anim calcmode="lin" valueType="num">
                                      <p:cBhvr>
                                        <p:cTn id="447" dur="500" fill="hold"/>
                                        <p:tgtEl>
                                          <p:spTgt spid="90"/>
                                        </p:tgtEl>
                                        <p:attrNameLst>
                                          <p:attrName>ppt_w</p:attrName>
                                        </p:attrNameLst>
                                      </p:cBhvr>
                                      <p:tavLst>
                                        <p:tav tm="0">
                                          <p:val>
                                            <p:fltVal val="0"/>
                                          </p:val>
                                        </p:tav>
                                        <p:tav tm="100000">
                                          <p:val>
                                            <p:strVal val="#ppt_w"/>
                                          </p:val>
                                        </p:tav>
                                      </p:tavLst>
                                    </p:anim>
                                    <p:anim calcmode="lin" valueType="num">
                                      <p:cBhvr>
                                        <p:cTn id="448" dur="500" fill="hold"/>
                                        <p:tgtEl>
                                          <p:spTgt spid="90"/>
                                        </p:tgtEl>
                                        <p:attrNameLst>
                                          <p:attrName>ppt_h</p:attrName>
                                        </p:attrNameLst>
                                      </p:cBhvr>
                                      <p:tavLst>
                                        <p:tav tm="0">
                                          <p:val>
                                            <p:fltVal val="0"/>
                                          </p:val>
                                        </p:tav>
                                        <p:tav tm="100000">
                                          <p:val>
                                            <p:strVal val="#ppt_h"/>
                                          </p:val>
                                        </p:tav>
                                      </p:tavLst>
                                    </p:anim>
                                    <p:animEffect transition="in" filter="fade">
                                      <p:cBhvr>
                                        <p:cTn id="449" dur="500"/>
                                        <p:tgtEl>
                                          <p:spTgt spid="90"/>
                                        </p:tgtEl>
                                      </p:cBhvr>
                                    </p:animEffect>
                                  </p:childTnLst>
                                </p:cTn>
                              </p:par>
                              <p:par>
                                <p:cTn id="450" presetID="53" presetClass="entr" presetSubtype="16" fill="hold" grpId="0" nodeType="withEffect">
                                  <p:stCondLst>
                                    <p:cond delay="0"/>
                                  </p:stCondLst>
                                  <p:childTnLst>
                                    <p:set>
                                      <p:cBhvr>
                                        <p:cTn id="451" dur="1" fill="hold">
                                          <p:stCondLst>
                                            <p:cond delay="0"/>
                                          </p:stCondLst>
                                        </p:cTn>
                                        <p:tgtEl>
                                          <p:spTgt spid="91"/>
                                        </p:tgtEl>
                                        <p:attrNameLst>
                                          <p:attrName>style.visibility</p:attrName>
                                        </p:attrNameLst>
                                      </p:cBhvr>
                                      <p:to>
                                        <p:strVal val="visible"/>
                                      </p:to>
                                    </p:set>
                                    <p:anim calcmode="lin" valueType="num">
                                      <p:cBhvr>
                                        <p:cTn id="452" dur="500" fill="hold"/>
                                        <p:tgtEl>
                                          <p:spTgt spid="91"/>
                                        </p:tgtEl>
                                        <p:attrNameLst>
                                          <p:attrName>ppt_w</p:attrName>
                                        </p:attrNameLst>
                                      </p:cBhvr>
                                      <p:tavLst>
                                        <p:tav tm="0">
                                          <p:val>
                                            <p:fltVal val="0"/>
                                          </p:val>
                                        </p:tav>
                                        <p:tav tm="100000">
                                          <p:val>
                                            <p:strVal val="#ppt_w"/>
                                          </p:val>
                                        </p:tav>
                                      </p:tavLst>
                                    </p:anim>
                                    <p:anim calcmode="lin" valueType="num">
                                      <p:cBhvr>
                                        <p:cTn id="453" dur="500" fill="hold"/>
                                        <p:tgtEl>
                                          <p:spTgt spid="91"/>
                                        </p:tgtEl>
                                        <p:attrNameLst>
                                          <p:attrName>ppt_h</p:attrName>
                                        </p:attrNameLst>
                                      </p:cBhvr>
                                      <p:tavLst>
                                        <p:tav tm="0">
                                          <p:val>
                                            <p:fltVal val="0"/>
                                          </p:val>
                                        </p:tav>
                                        <p:tav tm="100000">
                                          <p:val>
                                            <p:strVal val="#ppt_h"/>
                                          </p:val>
                                        </p:tav>
                                      </p:tavLst>
                                    </p:anim>
                                    <p:animEffect transition="in" filter="fade">
                                      <p:cBhvr>
                                        <p:cTn id="454" dur="500"/>
                                        <p:tgtEl>
                                          <p:spTgt spid="91"/>
                                        </p:tgtEl>
                                      </p:cBhvr>
                                    </p:animEffect>
                                  </p:childTnLst>
                                </p:cTn>
                              </p:par>
                              <p:par>
                                <p:cTn id="455" presetID="53" presetClass="entr" presetSubtype="16" fill="hold" grpId="0" nodeType="withEffect">
                                  <p:stCondLst>
                                    <p:cond delay="0"/>
                                  </p:stCondLst>
                                  <p:childTnLst>
                                    <p:set>
                                      <p:cBhvr>
                                        <p:cTn id="456" dur="1" fill="hold">
                                          <p:stCondLst>
                                            <p:cond delay="0"/>
                                          </p:stCondLst>
                                        </p:cTn>
                                        <p:tgtEl>
                                          <p:spTgt spid="92"/>
                                        </p:tgtEl>
                                        <p:attrNameLst>
                                          <p:attrName>style.visibility</p:attrName>
                                        </p:attrNameLst>
                                      </p:cBhvr>
                                      <p:to>
                                        <p:strVal val="visible"/>
                                      </p:to>
                                    </p:set>
                                    <p:anim calcmode="lin" valueType="num">
                                      <p:cBhvr>
                                        <p:cTn id="457" dur="500" fill="hold"/>
                                        <p:tgtEl>
                                          <p:spTgt spid="92"/>
                                        </p:tgtEl>
                                        <p:attrNameLst>
                                          <p:attrName>ppt_w</p:attrName>
                                        </p:attrNameLst>
                                      </p:cBhvr>
                                      <p:tavLst>
                                        <p:tav tm="0">
                                          <p:val>
                                            <p:fltVal val="0"/>
                                          </p:val>
                                        </p:tav>
                                        <p:tav tm="100000">
                                          <p:val>
                                            <p:strVal val="#ppt_w"/>
                                          </p:val>
                                        </p:tav>
                                      </p:tavLst>
                                    </p:anim>
                                    <p:anim calcmode="lin" valueType="num">
                                      <p:cBhvr>
                                        <p:cTn id="458" dur="500" fill="hold"/>
                                        <p:tgtEl>
                                          <p:spTgt spid="92"/>
                                        </p:tgtEl>
                                        <p:attrNameLst>
                                          <p:attrName>ppt_h</p:attrName>
                                        </p:attrNameLst>
                                      </p:cBhvr>
                                      <p:tavLst>
                                        <p:tav tm="0">
                                          <p:val>
                                            <p:fltVal val="0"/>
                                          </p:val>
                                        </p:tav>
                                        <p:tav tm="100000">
                                          <p:val>
                                            <p:strVal val="#ppt_h"/>
                                          </p:val>
                                        </p:tav>
                                      </p:tavLst>
                                    </p:anim>
                                    <p:animEffect transition="in" filter="fade">
                                      <p:cBhvr>
                                        <p:cTn id="459" dur="500"/>
                                        <p:tgtEl>
                                          <p:spTgt spid="92"/>
                                        </p:tgtEl>
                                      </p:cBhvr>
                                    </p:animEffect>
                                  </p:childTnLst>
                                </p:cTn>
                              </p:par>
                              <p:par>
                                <p:cTn id="460" presetID="53" presetClass="entr" presetSubtype="16" fill="hold" grpId="0" nodeType="withEffect">
                                  <p:stCondLst>
                                    <p:cond delay="0"/>
                                  </p:stCondLst>
                                  <p:childTnLst>
                                    <p:set>
                                      <p:cBhvr>
                                        <p:cTn id="461" dur="1" fill="hold">
                                          <p:stCondLst>
                                            <p:cond delay="0"/>
                                          </p:stCondLst>
                                        </p:cTn>
                                        <p:tgtEl>
                                          <p:spTgt spid="93"/>
                                        </p:tgtEl>
                                        <p:attrNameLst>
                                          <p:attrName>style.visibility</p:attrName>
                                        </p:attrNameLst>
                                      </p:cBhvr>
                                      <p:to>
                                        <p:strVal val="visible"/>
                                      </p:to>
                                    </p:set>
                                    <p:anim calcmode="lin" valueType="num">
                                      <p:cBhvr>
                                        <p:cTn id="462" dur="500" fill="hold"/>
                                        <p:tgtEl>
                                          <p:spTgt spid="93"/>
                                        </p:tgtEl>
                                        <p:attrNameLst>
                                          <p:attrName>ppt_w</p:attrName>
                                        </p:attrNameLst>
                                      </p:cBhvr>
                                      <p:tavLst>
                                        <p:tav tm="0">
                                          <p:val>
                                            <p:fltVal val="0"/>
                                          </p:val>
                                        </p:tav>
                                        <p:tav tm="100000">
                                          <p:val>
                                            <p:strVal val="#ppt_w"/>
                                          </p:val>
                                        </p:tav>
                                      </p:tavLst>
                                    </p:anim>
                                    <p:anim calcmode="lin" valueType="num">
                                      <p:cBhvr>
                                        <p:cTn id="463" dur="500" fill="hold"/>
                                        <p:tgtEl>
                                          <p:spTgt spid="93"/>
                                        </p:tgtEl>
                                        <p:attrNameLst>
                                          <p:attrName>ppt_h</p:attrName>
                                        </p:attrNameLst>
                                      </p:cBhvr>
                                      <p:tavLst>
                                        <p:tav tm="0">
                                          <p:val>
                                            <p:fltVal val="0"/>
                                          </p:val>
                                        </p:tav>
                                        <p:tav tm="100000">
                                          <p:val>
                                            <p:strVal val="#ppt_h"/>
                                          </p:val>
                                        </p:tav>
                                      </p:tavLst>
                                    </p:anim>
                                    <p:animEffect transition="in" filter="fade">
                                      <p:cBhvr>
                                        <p:cTn id="464" dur="500"/>
                                        <p:tgtEl>
                                          <p:spTgt spid="93"/>
                                        </p:tgtEl>
                                      </p:cBhvr>
                                    </p:animEffect>
                                  </p:childTnLst>
                                </p:cTn>
                              </p:par>
                              <p:par>
                                <p:cTn id="465" presetID="53" presetClass="entr" presetSubtype="16" fill="hold" grpId="0" nodeType="withEffect">
                                  <p:stCondLst>
                                    <p:cond delay="0"/>
                                  </p:stCondLst>
                                  <p:childTnLst>
                                    <p:set>
                                      <p:cBhvr>
                                        <p:cTn id="466" dur="1" fill="hold">
                                          <p:stCondLst>
                                            <p:cond delay="0"/>
                                          </p:stCondLst>
                                        </p:cTn>
                                        <p:tgtEl>
                                          <p:spTgt spid="94"/>
                                        </p:tgtEl>
                                        <p:attrNameLst>
                                          <p:attrName>style.visibility</p:attrName>
                                        </p:attrNameLst>
                                      </p:cBhvr>
                                      <p:to>
                                        <p:strVal val="visible"/>
                                      </p:to>
                                    </p:set>
                                    <p:anim calcmode="lin" valueType="num">
                                      <p:cBhvr>
                                        <p:cTn id="467" dur="500" fill="hold"/>
                                        <p:tgtEl>
                                          <p:spTgt spid="94"/>
                                        </p:tgtEl>
                                        <p:attrNameLst>
                                          <p:attrName>ppt_w</p:attrName>
                                        </p:attrNameLst>
                                      </p:cBhvr>
                                      <p:tavLst>
                                        <p:tav tm="0">
                                          <p:val>
                                            <p:fltVal val="0"/>
                                          </p:val>
                                        </p:tav>
                                        <p:tav tm="100000">
                                          <p:val>
                                            <p:strVal val="#ppt_w"/>
                                          </p:val>
                                        </p:tav>
                                      </p:tavLst>
                                    </p:anim>
                                    <p:anim calcmode="lin" valueType="num">
                                      <p:cBhvr>
                                        <p:cTn id="468" dur="500" fill="hold"/>
                                        <p:tgtEl>
                                          <p:spTgt spid="94"/>
                                        </p:tgtEl>
                                        <p:attrNameLst>
                                          <p:attrName>ppt_h</p:attrName>
                                        </p:attrNameLst>
                                      </p:cBhvr>
                                      <p:tavLst>
                                        <p:tav tm="0">
                                          <p:val>
                                            <p:fltVal val="0"/>
                                          </p:val>
                                        </p:tav>
                                        <p:tav tm="100000">
                                          <p:val>
                                            <p:strVal val="#ppt_h"/>
                                          </p:val>
                                        </p:tav>
                                      </p:tavLst>
                                    </p:anim>
                                    <p:animEffect transition="in" filter="fade">
                                      <p:cBhvr>
                                        <p:cTn id="469" dur="500"/>
                                        <p:tgtEl>
                                          <p:spTgt spid="94"/>
                                        </p:tgtEl>
                                      </p:cBhvr>
                                    </p:animEffect>
                                  </p:childTnLst>
                                </p:cTn>
                              </p:par>
                              <p:par>
                                <p:cTn id="470" presetID="53" presetClass="entr" presetSubtype="16" fill="hold" grpId="0" nodeType="withEffect">
                                  <p:stCondLst>
                                    <p:cond delay="0"/>
                                  </p:stCondLst>
                                  <p:childTnLst>
                                    <p:set>
                                      <p:cBhvr>
                                        <p:cTn id="471" dur="1" fill="hold">
                                          <p:stCondLst>
                                            <p:cond delay="0"/>
                                          </p:stCondLst>
                                        </p:cTn>
                                        <p:tgtEl>
                                          <p:spTgt spid="95"/>
                                        </p:tgtEl>
                                        <p:attrNameLst>
                                          <p:attrName>style.visibility</p:attrName>
                                        </p:attrNameLst>
                                      </p:cBhvr>
                                      <p:to>
                                        <p:strVal val="visible"/>
                                      </p:to>
                                    </p:set>
                                    <p:anim calcmode="lin" valueType="num">
                                      <p:cBhvr>
                                        <p:cTn id="472" dur="500" fill="hold"/>
                                        <p:tgtEl>
                                          <p:spTgt spid="95"/>
                                        </p:tgtEl>
                                        <p:attrNameLst>
                                          <p:attrName>ppt_w</p:attrName>
                                        </p:attrNameLst>
                                      </p:cBhvr>
                                      <p:tavLst>
                                        <p:tav tm="0">
                                          <p:val>
                                            <p:fltVal val="0"/>
                                          </p:val>
                                        </p:tav>
                                        <p:tav tm="100000">
                                          <p:val>
                                            <p:strVal val="#ppt_w"/>
                                          </p:val>
                                        </p:tav>
                                      </p:tavLst>
                                    </p:anim>
                                    <p:anim calcmode="lin" valueType="num">
                                      <p:cBhvr>
                                        <p:cTn id="473" dur="500" fill="hold"/>
                                        <p:tgtEl>
                                          <p:spTgt spid="95"/>
                                        </p:tgtEl>
                                        <p:attrNameLst>
                                          <p:attrName>ppt_h</p:attrName>
                                        </p:attrNameLst>
                                      </p:cBhvr>
                                      <p:tavLst>
                                        <p:tav tm="0">
                                          <p:val>
                                            <p:fltVal val="0"/>
                                          </p:val>
                                        </p:tav>
                                        <p:tav tm="100000">
                                          <p:val>
                                            <p:strVal val="#ppt_h"/>
                                          </p:val>
                                        </p:tav>
                                      </p:tavLst>
                                    </p:anim>
                                    <p:animEffect transition="in" filter="fade">
                                      <p:cBhvr>
                                        <p:cTn id="474" dur="500"/>
                                        <p:tgtEl>
                                          <p:spTgt spid="95"/>
                                        </p:tgtEl>
                                      </p:cBhvr>
                                    </p:animEffect>
                                  </p:childTnLst>
                                </p:cTn>
                              </p:par>
                              <p:par>
                                <p:cTn id="475" presetID="53" presetClass="entr" presetSubtype="16" fill="hold" grpId="0" nodeType="withEffect">
                                  <p:stCondLst>
                                    <p:cond delay="0"/>
                                  </p:stCondLst>
                                  <p:childTnLst>
                                    <p:set>
                                      <p:cBhvr>
                                        <p:cTn id="476" dur="1" fill="hold">
                                          <p:stCondLst>
                                            <p:cond delay="0"/>
                                          </p:stCondLst>
                                        </p:cTn>
                                        <p:tgtEl>
                                          <p:spTgt spid="96"/>
                                        </p:tgtEl>
                                        <p:attrNameLst>
                                          <p:attrName>style.visibility</p:attrName>
                                        </p:attrNameLst>
                                      </p:cBhvr>
                                      <p:to>
                                        <p:strVal val="visible"/>
                                      </p:to>
                                    </p:set>
                                    <p:anim calcmode="lin" valueType="num">
                                      <p:cBhvr>
                                        <p:cTn id="477" dur="500" fill="hold"/>
                                        <p:tgtEl>
                                          <p:spTgt spid="96"/>
                                        </p:tgtEl>
                                        <p:attrNameLst>
                                          <p:attrName>ppt_w</p:attrName>
                                        </p:attrNameLst>
                                      </p:cBhvr>
                                      <p:tavLst>
                                        <p:tav tm="0">
                                          <p:val>
                                            <p:fltVal val="0"/>
                                          </p:val>
                                        </p:tav>
                                        <p:tav tm="100000">
                                          <p:val>
                                            <p:strVal val="#ppt_w"/>
                                          </p:val>
                                        </p:tav>
                                      </p:tavLst>
                                    </p:anim>
                                    <p:anim calcmode="lin" valueType="num">
                                      <p:cBhvr>
                                        <p:cTn id="478" dur="500" fill="hold"/>
                                        <p:tgtEl>
                                          <p:spTgt spid="96"/>
                                        </p:tgtEl>
                                        <p:attrNameLst>
                                          <p:attrName>ppt_h</p:attrName>
                                        </p:attrNameLst>
                                      </p:cBhvr>
                                      <p:tavLst>
                                        <p:tav tm="0">
                                          <p:val>
                                            <p:fltVal val="0"/>
                                          </p:val>
                                        </p:tav>
                                        <p:tav tm="100000">
                                          <p:val>
                                            <p:strVal val="#ppt_h"/>
                                          </p:val>
                                        </p:tav>
                                      </p:tavLst>
                                    </p:anim>
                                    <p:animEffect transition="in" filter="fade">
                                      <p:cBhvr>
                                        <p:cTn id="479" dur="500"/>
                                        <p:tgtEl>
                                          <p:spTgt spid="96"/>
                                        </p:tgtEl>
                                      </p:cBhvr>
                                    </p:animEffect>
                                  </p:childTnLst>
                                </p:cTn>
                              </p:par>
                              <p:par>
                                <p:cTn id="480" presetID="53" presetClass="entr" presetSubtype="16" fill="hold" grpId="0" nodeType="withEffect">
                                  <p:stCondLst>
                                    <p:cond delay="0"/>
                                  </p:stCondLst>
                                  <p:childTnLst>
                                    <p:set>
                                      <p:cBhvr>
                                        <p:cTn id="481" dur="1" fill="hold">
                                          <p:stCondLst>
                                            <p:cond delay="0"/>
                                          </p:stCondLst>
                                        </p:cTn>
                                        <p:tgtEl>
                                          <p:spTgt spid="97"/>
                                        </p:tgtEl>
                                        <p:attrNameLst>
                                          <p:attrName>style.visibility</p:attrName>
                                        </p:attrNameLst>
                                      </p:cBhvr>
                                      <p:to>
                                        <p:strVal val="visible"/>
                                      </p:to>
                                    </p:set>
                                    <p:anim calcmode="lin" valueType="num">
                                      <p:cBhvr>
                                        <p:cTn id="482" dur="500" fill="hold"/>
                                        <p:tgtEl>
                                          <p:spTgt spid="97"/>
                                        </p:tgtEl>
                                        <p:attrNameLst>
                                          <p:attrName>ppt_w</p:attrName>
                                        </p:attrNameLst>
                                      </p:cBhvr>
                                      <p:tavLst>
                                        <p:tav tm="0">
                                          <p:val>
                                            <p:fltVal val="0"/>
                                          </p:val>
                                        </p:tav>
                                        <p:tav tm="100000">
                                          <p:val>
                                            <p:strVal val="#ppt_w"/>
                                          </p:val>
                                        </p:tav>
                                      </p:tavLst>
                                    </p:anim>
                                    <p:anim calcmode="lin" valueType="num">
                                      <p:cBhvr>
                                        <p:cTn id="483" dur="500" fill="hold"/>
                                        <p:tgtEl>
                                          <p:spTgt spid="97"/>
                                        </p:tgtEl>
                                        <p:attrNameLst>
                                          <p:attrName>ppt_h</p:attrName>
                                        </p:attrNameLst>
                                      </p:cBhvr>
                                      <p:tavLst>
                                        <p:tav tm="0">
                                          <p:val>
                                            <p:fltVal val="0"/>
                                          </p:val>
                                        </p:tav>
                                        <p:tav tm="100000">
                                          <p:val>
                                            <p:strVal val="#ppt_h"/>
                                          </p:val>
                                        </p:tav>
                                      </p:tavLst>
                                    </p:anim>
                                    <p:animEffect transition="in" filter="fade">
                                      <p:cBhvr>
                                        <p:cTn id="484" dur="500"/>
                                        <p:tgtEl>
                                          <p:spTgt spid="97"/>
                                        </p:tgtEl>
                                      </p:cBhvr>
                                    </p:animEffect>
                                  </p:childTnLst>
                                </p:cTn>
                              </p:par>
                              <p:par>
                                <p:cTn id="485" presetID="53" presetClass="entr" presetSubtype="16" fill="hold" grpId="0" nodeType="withEffect">
                                  <p:stCondLst>
                                    <p:cond delay="0"/>
                                  </p:stCondLst>
                                  <p:childTnLst>
                                    <p:set>
                                      <p:cBhvr>
                                        <p:cTn id="486" dur="1" fill="hold">
                                          <p:stCondLst>
                                            <p:cond delay="0"/>
                                          </p:stCondLst>
                                        </p:cTn>
                                        <p:tgtEl>
                                          <p:spTgt spid="98"/>
                                        </p:tgtEl>
                                        <p:attrNameLst>
                                          <p:attrName>style.visibility</p:attrName>
                                        </p:attrNameLst>
                                      </p:cBhvr>
                                      <p:to>
                                        <p:strVal val="visible"/>
                                      </p:to>
                                    </p:set>
                                    <p:anim calcmode="lin" valueType="num">
                                      <p:cBhvr>
                                        <p:cTn id="487" dur="500" fill="hold"/>
                                        <p:tgtEl>
                                          <p:spTgt spid="98"/>
                                        </p:tgtEl>
                                        <p:attrNameLst>
                                          <p:attrName>ppt_w</p:attrName>
                                        </p:attrNameLst>
                                      </p:cBhvr>
                                      <p:tavLst>
                                        <p:tav tm="0">
                                          <p:val>
                                            <p:fltVal val="0"/>
                                          </p:val>
                                        </p:tav>
                                        <p:tav tm="100000">
                                          <p:val>
                                            <p:strVal val="#ppt_w"/>
                                          </p:val>
                                        </p:tav>
                                      </p:tavLst>
                                    </p:anim>
                                    <p:anim calcmode="lin" valueType="num">
                                      <p:cBhvr>
                                        <p:cTn id="488" dur="500" fill="hold"/>
                                        <p:tgtEl>
                                          <p:spTgt spid="98"/>
                                        </p:tgtEl>
                                        <p:attrNameLst>
                                          <p:attrName>ppt_h</p:attrName>
                                        </p:attrNameLst>
                                      </p:cBhvr>
                                      <p:tavLst>
                                        <p:tav tm="0">
                                          <p:val>
                                            <p:fltVal val="0"/>
                                          </p:val>
                                        </p:tav>
                                        <p:tav tm="100000">
                                          <p:val>
                                            <p:strVal val="#ppt_h"/>
                                          </p:val>
                                        </p:tav>
                                      </p:tavLst>
                                    </p:anim>
                                    <p:animEffect transition="in" filter="fade">
                                      <p:cBhvr>
                                        <p:cTn id="489" dur="500"/>
                                        <p:tgtEl>
                                          <p:spTgt spid="98"/>
                                        </p:tgtEl>
                                      </p:cBhvr>
                                    </p:animEffect>
                                  </p:childTnLst>
                                </p:cTn>
                              </p:par>
                              <p:par>
                                <p:cTn id="490" presetID="53" presetClass="entr" presetSubtype="16" fill="hold" grpId="0" nodeType="withEffect">
                                  <p:stCondLst>
                                    <p:cond delay="0"/>
                                  </p:stCondLst>
                                  <p:childTnLst>
                                    <p:set>
                                      <p:cBhvr>
                                        <p:cTn id="491" dur="1" fill="hold">
                                          <p:stCondLst>
                                            <p:cond delay="0"/>
                                          </p:stCondLst>
                                        </p:cTn>
                                        <p:tgtEl>
                                          <p:spTgt spid="99"/>
                                        </p:tgtEl>
                                        <p:attrNameLst>
                                          <p:attrName>style.visibility</p:attrName>
                                        </p:attrNameLst>
                                      </p:cBhvr>
                                      <p:to>
                                        <p:strVal val="visible"/>
                                      </p:to>
                                    </p:set>
                                    <p:anim calcmode="lin" valueType="num">
                                      <p:cBhvr>
                                        <p:cTn id="492" dur="500" fill="hold"/>
                                        <p:tgtEl>
                                          <p:spTgt spid="99"/>
                                        </p:tgtEl>
                                        <p:attrNameLst>
                                          <p:attrName>ppt_w</p:attrName>
                                        </p:attrNameLst>
                                      </p:cBhvr>
                                      <p:tavLst>
                                        <p:tav tm="0">
                                          <p:val>
                                            <p:fltVal val="0"/>
                                          </p:val>
                                        </p:tav>
                                        <p:tav tm="100000">
                                          <p:val>
                                            <p:strVal val="#ppt_w"/>
                                          </p:val>
                                        </p:tav>
                                      </p:tavLst>
                                    </p:anim>
                                    <p:anim calcmode="lin" valueType="num">
                                      <p:cBhvr>
                                        <p:cTn id="493" dur="500" fill="hold"/>
                                        <p:tgtEl>
                                          <p:spTgt spid="99"/>
                                        </p:tgtEl>
                                        <p:attrNameLst>
                                          <p:attrName>ppt_h</p:attrName>
                                        </p:attrNameLst>
                                      </p:cBhvr>
                                      <p:tavLst>
                                        <p:tav tm="0">
                                          <p:val>
                                            <p:fltVal val="0"/>
                                          </p:val>
                                        </p:tav>
                                        <p:tav tm="100000">
                                          <p:val>
                                            <p:strVal val="#ppt_h"/>
                                          </p:val>
                                        </p:tav>
                                      </p:tavLst>
                                    </p:anim>
                                    <p:animEffect transition="in" filter="fade">
                                      <p:cBhvr>
                                        <p:cTn id="494" dur="500"/>
                                        <p:tgtEl>
                                          <p:spTgt spid="99"/>
                                        </p:tgtEl>
                                      </p:cBhvr>
                                    </p:animEffect>
                                  </p:childTnLst>
                                </p:cTn>
                              </p:par>
                              <p:par>
                                <p:cTn id="495" presetID="53" presetClass="entr" presetSubtype="16" fill="hold" grpId="0" nodeType="withEffect">
                                  <p:stCondLst>
                                    <p:cond delay="0"/>
                                  </p:stCondLst>
                                  <p:childTnLst>
                                    <p:set>
                                      <p:cBhvr>
                                        <p:cTn id="496" dur="1" fill="hold">
                                          <p:stCondLst>
                                            <p:cond delay="0"/>
                                          </p:stCondLst>
                                        </p:cTn>
                                        <p:tgtEl>
                                          <p:spTgt spid="100"/>
                                        </p:tgtEl>
                                        <p:attrNameLst>
                                          <p:attrName>style.visibility</p:attrName>
                                        </p:attrNameLst>
                                      </p:cBhvr>
                                      <p:to>
                                        <p:strVal val="visible"/>
                                      </p:to>
                                    </p:set>
                                    <p:anim calcmode="lin" valueType="num">
                                      <p:cBhvr>
                                        <p:cTn id="497" dur="500" fill="hold"/>
                                        <p:tgtEl>
                                          <p:spTgt spid="100"/>
                                        </p:tgtEl>
                                        <p:attrNameLst>
                                          <p:attrName>ppt_w</p:attrName>
                                        </p:attrNameLst>
                                      </p:cBhvr>
                                      <p:tavLst>
                                        <p:tav tm="0">
                                          <p:val>
                                            <p:fltVal val="0"/>
                                          </p:val>
                                        </p:tav>
                                        <p:tav tm="100000">
                                          <p:val>
                                            <p:strVal val="#ppt_w"/>
                                          </p:val>
                                        </p:tav>
                                      </p:tavLst>
                                    </p:anim>
                                    <p:anim calcmode="lin" valueType="num">
                                      <p:cBhvr>
                                        <p:cTn id="498" dur="500" fill="hold"/>
                                        <p:tgtEl>
                                          <p:spTgt spid="100"/>
                                        </p:tgtEl>
                                        <p:attrNameLst>
                                          <p:attrName>ppt_h</p:attrName>
                                        </p:attrNameLst>
                                      </p:cBhvr>
                                      <p:tavLst>
                                        <p:tav tm="0">
                                          <p:val>
                                            <p:fltVal val="0"/>
                                          </p:val>
                                        </p:tav>
                                        <p:tav tm="100000">
                                          <p:val>
                                            <p:strVal val="#ppt_h"/>
                                          </p:val>
                                        </p:tav>
                                      </p:tavLst>
                                    </p:anim>
                                    <p:animEffect transition="in" filter="fade">
                                      <p:cBhvr>
                                        <p:cTn id="499" dur="500"/>
                                        <p:tgtEl>
                                          <p:spTgt spid="100"/>
                                        </p:tgtEl>
                                      </p:cBhvr>
                                    </p:animEffect>
                                  </p:childTnLst>
                                </p:cTn>
                              </p:par>
                              <p:par>
                                <p:cTn id="500" presetID="53" presetClass="entr" presetSubtype="16" fill="hold" grpId="0" nodeType="withEffect">
                                  <p:stCondLst>
                                    <p:cond delay="0"/>
                                  </p:stCondLst>
                                  <p:childTnLst>
                                    <p:set>
                                      <p:cBhvr>
                                        <p:cTn id="501" dur="1" fill="hold">
                                          <p:stCondLst>
                                            <p:cond delay="0"/>
                                          </p:stCondLst>
                                        </p:cTn>
                                        <p:tgtEl>
                                          <p:spTgt spid="101"/>
                                        </p:tgtEl>
                                        <p:attrNameLst>
                                          <p:attrName>style.visibility</p:attrName>
                                        </p:attrNameLst>
                                      </p:cBhvr>
                                      <p:to>
                                        <p:strVal val="visible"/>
                                      </p:to>
                                    </p:set>
                                    <p:anim calcmode="lin" valueType="num">
                                      <p:cBhvr>
                                        <p:cTn id="502" dur="500" fill="hold"/>
                                        <p:tgtEl>
                                          <p:spTgt spid="101"/>
                                        </p:tgtEl>
                                        <p:attrNameLst>
                                          <p:attrName>ppt_w</p:attrName>
                                        </p:attrNameLst>
                                      </p:cBhvr>
                                      <p:tavLst>
                                        <p:tav tm="0">
                                          <p:val>
                                            <p:fltVal val="0"/>
                                          </p:val>
                                        </p:tav>
                                        <p:tav tm="100000">
                                          <p:val>
                                            <p:strVal val="#ppt_w"/>
                                          </p:val>
                                        </p:tav>
                                      </p:tavLst>
                                    </p:anim>
                                    <p:anim calcmode="lin" valueType="num">
                                      <p:cBhvr>
                                        <p:cTn id="503" dur="500" fill="hold"/>
                                        <p:tgtEl>
                                          <p:spTgt spid="101"/>
                                        </p:tgtEl>
                                        <p:attrNameLst>
                                          <p:attrName>ppt_h</p:attrName>
                                        </p:attrNameLst>
                                      </p:cBhvr>
                                      <p:tavLst>
                                        <p:tav tm="0">
                                          <p:val>
                                            <p:fltVal val="0"/>
                                          </p:val>
                                        </p:tav>
                                        <p:tav tm="100000">
                                          <p:val>
                                            <p:strVal val="#ppt_h"/>
                                          </p:val>
                                        </p:tav>
                                      </p:tavLst>
                                    </p:anim>
                                    <p:animEffect transition="in" filter="fade">
                                      <p:cBhvr>
                                        <p:cTn id="504" dur="500"/>
                                        <p:tgtEl>
                                          <p:spTgt spid="101"/>
                                        </p:tgtEl>
                                      </p:cBhvr>
                                    </p:animEffect>
                                  </p:childTnLst>
                                </p:cTn>
                              </p:par>
                              <p:par>
                                <p:cTn id="505" presetID="53" presetClass="entr" presetSubtype="16" fill="hold" grpId="0" nodeType="withEffect">
                                  <p:stCondLst>
                                    <p:cond delay="0"/>
                                  </p:stCondLst>
                                  <p:childTnLst>
                                    <p:set>
                                      <p:cBhvr>
                                        <p:cTn id="506" dur="1" fill="hold">
                                          <p:stCondLst>
                                            <p:cond delay="0"/>
                                          </p:stCondLst>
                                        </p:cTn>
                                        <p:tgtEl>
                                          <p:spTgt spid="102"/>
                                        </p:tgtEl>
                                        <p:attrNameLst>
                                          <p:attrName>style.visibility</p:attrName>
                                        </p:attrNameLst>
                                      </p:cBhvr>
                                      <p:to>
                                        <p:strVal val="visible"/>
                                      </p:to>
                                    </p:set>
                                    <p:anim calcmode="lin" valueType="num">
                                      <p:cBhvr>
                                        <p:cTn id="507" dur="500" fill="hold"/>
                                        <p:tgtEl>
                                          <p:spTgt spid="102"/>
                                        </p:tgtEl>
                                        <p:attrNameLst>
                                          <p:attrName>ppt_w</p:attrName>
                                        </p:attrNameLst>
                                      </p:cBhvr>
                                      <p:tavLst>
                                        <p:tav tm="0">
                                          <p:val>
                                            <p:fltVal val="0"/>
                                          </p:val>
                                        </p:tav>
                                        <p:tav tm="100000">
                                          <p:val>
                                            <p:strVal val="#ppt_w"/>
                                          </p:val>
                                        </p:tav>
                                      </p:tavLst>
                                    </p:anim>
                                    <p:anim calcmode="lin" valueType="num">
                                      <p:cBhvr>
                                        <p:cTn id="508" dur="500" fill="hold"/>
                                        <p:tgtEl>
                                          <p:spTgt spid="102"/>
                                        </p:tgtEl>
                                        <p:attrNameLst>
                                          <p:attrName>ppt_h</p:attrName>
                                        </p:attrNameLst>
                                      </p:cBhvr>
                                      <p:tavLst>
                                        <p:tav tm="0">
                                          <p:val>
                                            <p:fltVal val="0"/>
                                          </p:val>
                                        </p:tav>
                                        <p:tav tm="100000">
                                          <p:val>
                                            <p:strVal val="#ppt_h"/>
                                          </p:val>
                                        </p:tav>
                                      </p:tavLst>
                                    </p:anim>
                                    <p:animEffect transition="in" filter="fade">
                                      <p:cBhvr>
                                        <p:cTn id="509" dur="500"/>
                                        <p:tgtEl>
                                          <p:spTgt spid="102"/>
                                        </p:tgtEl>
                                      </p:cBhvr>
                                    </p:animEffect>
                                  </p:childTnLst>
                                </p:cTn>
                              </p:par>
                              <p:par>
                                <p:cTn id="510" presetID="53" presetClass="entr" presetSubtype="16" fill="hold" grpId="0" nodeType="withEffect">
                                  <p:stCondLst>
                                    <p:cond delay="0"/>
                                  </p:stCondLst>
                                  <p:childTnLst>
                                    <p:set>
                                      <p:cBhvr>
                                        <p:cTn id="511" dur="1" fill="hold">
                                          <p:stCondLst>
                                            <p:cond delay="0"/>
                                          </p:stCondLst>
                                        </p:cTn>
                                        <p:tgtEl>
                                          <p:spTgt spid="103"/>
                                        </p:tgtEl>
                                        <p:attrNameLst>
                                          <p:attrName>style.visibility</p:attrName>
                                        </p:attrNameLst>
                                      </p:cBhvr>
                                      <p:to>
                                        <p:strVal val="visible"/>
                                      </p:to>
                                    </p:set>
                                    <p:anim calcmode="lin" valueType="num">
                                      <p:cBhvr>
                                        <p:cTn id="512" dur="500" fill="hold"/>
                                        <p:tgtEl>
                                          <p:spTgt spid="103"/>
                                        </p:tgtEl>
                                        <p:attrNameLst>
                                          <p:attrName>ppt_w</p:attrName>
                                        </p:attrNameLst>
                                      </p:cBhvr>
                                      <p:tavLst>
                                        <p:tav tm="0">
                                          <p:val>
                                            <p:fltVal val="0"/>
                                          </p:val>
                                        </p:tav>
                                        <p:tav tm="100000">
                                          <p:val>
                                            <p:strVal val="#ppt_w"/>
                                          </p:val>
                                        </p:tav>
                                      </p:tavLst>
                                    </p:anim>
                                    <p:anim calcmode="lin" valueType="num">
                                      <p:cBhvr>
                                        <p:cTn id="513" dur="500" fill="hold"/>
                                        <p:tgtEl>
                                          <p:spTgt spid="103"/>
                                        </p:tgtEl>
                                        <p:attrNameLst>
                                          <p:attrName>ppt_h</p:attrName>
                                        </p:attrNameLst>
                                      </p:cBhvr>
                                      <p:tavLst>
                                        <p:tav tm="0">
                                          <p:val>
                                            <p:fltVal val="0"/>
                                          </p:val>
                                        </p:tav>
                                        <p:tav tm="100000">
                                          <p:val>
                                            <p:strVal val="#ppt_h"/>
                                          </p:val>
                                        </p:tav>
                                      </p:tavLst>
                                    </p:anim>
                                    <p:animEffect transition="in" filter="fade">
                                      <p:cBhvr>
                                        <p:cTn id="514" dur="500"/>
                                        <p:tgtEl>
                                          <p:spTgt spid="103"/>
                                        </p:tgtEl>
                                      </p:cBhvr>
                                    </p:animEffect>
                                  </p:childTnLst>
                                </p:cTn>
                              </p:par>
                              <p:par>
                                <p:cTn id="515" presetID="53" presetClass="entr" presetSubtype="16" fill="hold" grpId="0" nodeType="withEffect">
                                  <p:stCondLst>
                                    <p:cond delay="0"/>
                                  </p:stCondLst>
                                  <p:childTnLst>
                                    <p:set>
                                      <p:cBhvr>
                                        <p:cTn id="516" dur="1" fill="hold">
                                          <p:stCondLst>
                                            <p:cond delay="0"/>
                                          </p:stCondLst>
                                        </p:cTn>
                                        <p:tgtEl>
                                          <p:spTgt spid="104"/>
                                        </p:tgtEl>
                                        <p:attrNameLst>
                                          <p:attrName>style.visibility</p:attrName>
                                        </p:attrNameLst>
                                      </p:cBhvr>
                                      <p:to>
                                        <p:strVal val="visible"/>
                                      </p:to>
                                    </p:set>
                                    <p:anim calcmode="lin" valueType="num">
                                      <p:cBhvr>
                                        <p:cTn id="517" dur="500" fill="hold"/>
                                        <p:tgtEl>
                                          <p:spTgt spid="104"/>
                                        </p:tgtEl>
                                        <p:attrNameLst>
                                          <p:attrName>ppt_w</p:attrName>
                                        </p:attrNameLst>
                                      </p:cBhvr>
                                      <p:tavLst>
                                        <p:tav tm="0">
                                          <p:val>
                                            <p:fltVal val="0"/>
                                          </p:val>
                                        </p:tav>
                                        <p:tav tm="100000">
                                          <p:val>
                                            <p:strVal val="#ppt_w"/>
                                          </p:val>
                                        </p:tav>
                                      </p:tavLst>
                                    </p:anim>
                                    <p:anim calcmode="lin" valueType="num">
                                      <p:cBhvr>
                                        <p:cTn id="518" dur="500" fill="hold"/>
                                        <p:tgtEl>
                                          <p:spTgt spid="104"/>
                                        </p:tgtEl>
                                        <p:attrNameLst>
                                          <p:attrName>ppt_h</p:attrName>
                                        </p:attrNameLst>
                                      </p:cBhvr>
                                      <p:tavLst>
                                        <p:tav tm="0">
                                          <p:val>
                                            <p:fltVal val="0"/>
                                          </p:val>
                                        </p:tav>
                                        <p:tav tm="100000">
                                          <p:val>
                                            <p:strVal val="#ppt_h"/>
                                          </p:val>
                                        </p:tav>
                                      </p:tavLst>
                                    </p:anim>
                                    <p:animEffect transition="in" filter="fade">
                                      <p:cBhvr>
                                        <p:cTn id="519" dur="500"/>
                                        <p:tgtEl>
                                          <p:spTgt spid="104"/>
                                        </p:tgtEl>
                                      </p:cBhvr>
                                    </p:animEffect>
                                  </p:childTnLst>
                                </p:cTn>
                              </p:par>
                              <p:par>
                                <p:cTn id="520" presetID="53" presetClass="entr" presetSubtype="16" fill="hold" grpId="0" nodeType="withEffect">
                                  <p:stCondLst>
                                    <p:cond delay="0"/>
                                  </p:stCondLst>
                                  <p:childTnLst>
                                    <p:set>
                                      <p:cBhvr>
                                        <p:cTn id="521" dur="1" fill="hold">
                                          <p:stCondLst>
                                            <p:cond delay="0"/>
                                          </p:stCondLst>
                                        </p:cTn>
                                        <p:tgtEl>
                                          <p:spTgt spid="105"/>
                                        </p:tgtEl>
                                        <p:attrNameLst>
                                          <p:attrName>style.visibility</p:attrName>
                                        </p:attrNameLst>
                                      </p:cBhvr>
                                      <p:to>
                                        <p:strVal val="visible"/>
                                      </p:to>
                                    </p:set>
                                    <p:anim calcmode="lin" valueType="num">
                                      <p:cBhvr>
                                        <p:cTn id="522" dur="500" fill="hold"/>
                                        <p:tgtEl>
                                          <p:spTgt spid="105"/>
                                        </p:tgtEl>
                                        <p:attrNameLst>
                                          <p:attrName>ppt_w</p:attrName>
                                        </p:attrNameLst>
                                      </p:cBhvr>
                                      <p:tavLst>
                                        <p:tav tm="0">
                                          <p:val>
                                            <p:fltVal val="0"/>
                                          </p:val>
                                        </p:tav>
                                        <p:tav tm="100000">
                                          <p:val>
                                            <p:strVal val="#ppt_w"/>
                                          </p:val>
                                        </p:tav>
                                      </p:tavLst>
                                    </p:anim>
                                    <p:anim calcmode="lin" valueType="num">
                                      <p:cBhvr>
                                        <p:cTn id="523" dur="500" fill="hold"/>
                                        <p:tgtEl>
                                          <p:spTgt spid="105"/>
                                        </p:tgtEl>
                                        <p:attrNameLst>
                                          <p:attrName>ppt_h</p:attrName>
                                        </p:attrNameLst>
                                      </p:cBhvr>
                                      <p:tavLst>
                                        <p:tav tm="0">
                                          <p:val>
                                            <p:fltVal val="0"/>
                                          </p:val>
                                        </p:tav>
                                        <p:tav tm="100000">
                                          <p:val>
                                            <p:strVal val="#ppt_h"/>
                                          </p:val>
                                        </p:tav>
                                      </p:tavLst>
                                    </p:anim>
                                    <p:animEffect transition="in" filter="fade">
                                      <p:cBhvr>
                                        <p:cTn id="524" dur="500"/>
                                        <p:tgtEl>
                                          <p:spTgt spid="105"/>
                                        </p:tgtEl>
                                      </p:cBhvr>
                                    </p:animEffect>
                                  </p:childTnLst>
                                </p:cTn>
                              </p:par>
                              <p:par>
                                <p:cTn id="525" presetID="53" presetClass="entr" presetSubtype="16" fill="hold" grpId="0" nodeType="withEffect">
                                  <p:stCondLst>
                                    <p:cond delay="0"/>
                                  </p:stCondLst>
                                  <p:childTnLst>
                                    <p:set>
                                      <p:cBhvr>
                                        <p:cTn id="526" dur="1" fill="hold">
                                          <p:stCondLst>
                                            <p:cond delay="0"/>
                                          </p:stCondLst>
                                        </p:cTn>
                                        <p:tgtEl>
                                          <p:spTgt spid="106"/>
                                        </p:tgtEl>
                                        <p:attrNameLst>
                                          <p:attrName>style.visibility</p:attrName>
                                        </p:attrNameLst>
                                      </p:cBhvr>
                                      <p:to>
                                        <p:strVal val="visible"/>
                                      </p:to>
                                    </p:set>
                                    <p:anim calcmode="lin" valueType="num">
                                      <p:cBhvr>
                                        <p:cTn id="527" dur="500" fill="hold"/>
                                        <p:tgtEl>
                                          <p:spTgt spid="106"/>
                                        </p:tgtEl>
                                        <p:attrNameLst>
                                          <p:attrName>ppt_w</p:attrName>
                                        </p:attrNameLst>
                                      </p:cBhvr>
                                      <p:tavLst>
                                        <p:tav tm="0">
                                          <p:val>
                                            <p:fltVal val="0"/>
                                          </p:val>
                                        </p:tav>
                                        <p:tav tm="100000">
                                          <p:val>
                                            <p:strVal val="#ppt_w"/>
                                          </p:val>
                                        </p:tav>
                                      </p:tavLst>
                                    </p:anim>
                                    <p:anim calcmode="lin" valueType="num">
                                      <p:cBhvr>
                                        <p:cTn id="528" dur="500" fill="hold"/>
                                        <p:tgtEl>
                                          <p:spTgt spid="106"/>
                                        </p:tgtEl>
                                        <p:attrNameLst>
                                          <p:attrName>ppt_h</p:attrName>
                                        </p:attrNameLst>
                                      </p:cBhvr>
                                      <p:tavLst>
                                        <p:tav tm="0">
                                          <p:val>
                                            <p:fltVal val="0"/>
                                          </p:val>
                                        </p:tav>
                                        <p:tav tm="100000">
                                          <p:val>
                                            <p:strVal val="#ppt_h"/>
                                          </p:val>
                                        </p:tav>
                                      </p:tavLst>
                                    </p:anim>
                                    <p:animEffect transition="in" filter="fade">
                                      <p:cBhvr>
                                        <p:cTn id="529" dur="500"/>
                                        <p:tgtEl>
                                          <p:spTgt spid="106"/>
                                        </p:tgtEl>
                                      </p:cBhvr>
                                    </p:animEffect>
                                  </p:childTnLst>
                                </p:cTn>
                              </p:par>
                              <p:par>
                                <p:cTn id="530" presetID="53" presetClass="entr" presetSubtype="16" fill="hold" grpId="0" nodeType="withEffect">
                                  <p:stCondLst>
                                    <p:cond delay="0"/>
                                  </p:stCondLst>
                                  <p:childTnLst>
                                    <p:set>
                                      <p:cBhvr>
                                        <p:cTn id="531" dur="1" fill="hold">
                                          <p:stCondLst>
                                            <p:cond delay="0"/>
                                          </p:stCondLst>
                                        </p:cTn>
                                        <p:tgtEl>
                                          <p:spTgt spid="107"/>
                                        </p:tgtEl>
                                        <p:attrNameLst>
                                          <p:attrName>style.visibility</p:attrName>
                                        </p:attrNameLst>
                                      </p:cBhvr>
                                      <p:to>
                                        <p:strVal val="visible"/>
                                      </p:to>
                                    </p:set>
                                    <p:anim calcmode="lin" valueType="num">
                                      <p:cBhvr>
                                        <p:cTn id="532" dur="500" fill="hold"/>
                                        <p:tgtEl>
                                          <p:spTgt spid="107"/>
                                        </p:tgtEl>
                                        <p:attrNameLst>
                                          <p:attrName>ppt_w</p:attrName>
                                        </p:attrNameLst>
                                      </p:cBhvr>
                                      <p:tavLst>
                                        <p:tav tm="0">
                                          <p:val>
                                            <p:fltVal val="0"/>
                                          </p:val>
                                        </p:tav>
                                        <p:tav tm="100000">
                                          <p:val>
                                            <p:strVal val="#ppt_w"/>
                                          </p:val>
                                        </p:tav>
                                      </p:tavLst>
                                    </p:anim>
                                    <p:anim calcmode="lin" valueType="num">
                                      <p:cBhvr>
                                        <p:cTn id="533" dur="500" fill="hold"/>
                                        <p:tgtEl>
                                          <p:spTgt spid="107"/>
                                        </p:tgtEl>
                                        <p:attrNameLst>
                                          <p:attrName>ppt_h</p:attrName>
                                        </p:attrNameLst>
                                      </p:cBhvr>
                                      <p:tavLst>
                                        <p:tav tm="0">
                                          <p:val>
                                            <p:fltVal val="0"/>
                                          </p:val>
                                        </p:tav>
                                        <p:tav tm="100000">
                                          <p:val>
                                            <p:strVal val="#ppt_h"/>
                                          </p:val>
                                        </p:tav>
                                      </p:tavLst>
                                    </p:anim>
                                    <p:animEffect transition="in" filter="fade">
                                      <p:cBhvr>
                                        <p:cTn id="534" dur="500"/>
                                        <p:tgtEl>
                                          <p:spTgt spid="107"/>
                                        </p:tgtEl>
                                      </p:cBhvr>
                                    </p:animEffect>
                                  </p:childTnLst>
                                </p:cTn>
                              </p:par>
                              <p:par>
                                <p:cTn id="535" presetID="53" presetClass="entr" presetSubtype="16" fill="hold" grpId="0" nodeType="withEffect">
                                  <p:stCondLst>
                                    <p:cond delay="0"/>
                                  </p:stCondLst>
                                  <p:childTnLst>
                                    <p:set>
                                      <p:cBhvr>
                                        <p:cTn id="536" dur="1" fill="hold">
                                          <p:stCondLst>
                                            <p:cond delay="0"/>
                                          </p:stCondLst>
                                        </p:cTn>
                                        <p:tgtEl>
                                          <p:spTgt spid="108"/>
                                        </p:tgtEl>
                                        <p:attrNameLst>
                                          <p:attrName>style.visibility</p:attrName>
                                        </p:attrNameLst>
                                      </p:cBhvr>
                                      <p:to>
                                        <p:strVal val="visible"/>
                                      </p:to>
                                    </p:set>
                                    <p:anim calcmode="lin" valueType="num">
                                      <p:cBhvr>
                                        <p:cTn id="537" dur="500" fill="hold"/>
                                        <p:tgtEl>
                                          <p:spTgt spid="108"/>
                                        </p:tgtEl>
                                        <p:attrNameLst>
                                          <p:attrName>ppt_w</p:attrName>
                                        </p:attrNameLst>
                                      </p:cBhvr>
                                      <p:tavLst>
                                        <p:tav tm="0">
                                          <p:val>
                                            <p:fltVal val="0"/>
                                          </p:val>
                                        </p:tav>
                                        <p:tav tm="100000">
                                          <p:val>
                                            <p:strVal val="#ppt_w"/>
                                          </p:val>
                                        </p:tav>
                                      </p:tavLst>
                                    </p:anim>
                                    <p:anim calcmode="lin" valueType="num">
                                      <p:cBhvr>
                                        <p:cTn id="538" dur="500" fill="hold"/>
                                        <p:tgtEl>
                                          <p:spTgt spid="108"/>
                                        </p:tgtEl>
                                        <p:attrNameLst>
                                          <p:attrName>ppt_h</p:attrName>
                                        </p:attrNameLst>
                                      </p:cBhvr>
                                      <p:tavLst>
                                        <p:tav tm="0">
                                          <p:val>
                                            <p:fltVal val="0"/>
                                          </p:val>
                                        </p:tav>
                                        <p:tav tm="100000">
                                          <p:val>
                                            <p:strVal val="#ppt_h"/>
                                          </p:val>
                                        </p:tav>
                                      </p:tavLst>
                                    </p:anim>
                                    <p:animEffect transition="in" filter="fade">
                                      <p:cBhvr>
                                        <p:cTn id="539" dur="500"/>
                                        <p:tgtEl>
                                          <p:spTgt spid="108"/>
                                        </p:tgtEl>
                                      </p:cBhvr>
                                    </p:animEffect>
                                  </p:childTnLst>
                                </p:cTn>
                              </p:par>
                              <p:par>
                                <p:cTn id="540" presetID="53" presetClass="entr" presetSubtype="16" fill="hold" grpId="0" nodeType="withEffect">
                                  <p:stCondLst>
                                    <p:cond delay="0"/>
                                  </p:stCondLst>
                                  <p:childTnLst>
                                    <p:set>
                                      <p:cBhvr>
                                        <p:cTn id="541" dur="1" fill="hold">
                                          <p:stCondLst>
                                            <p:cond delay="0"/>
                                          </p:stCondLst>
                                        </p:cTn>
                                        <p:tgtEl>
                                          <p:spTgt spid="109"/>
                                        </p:tgtEl>
                                        <p:attrNameLst>
                                          <p:attrName>style.visibility</p:attrName>
                                        </p:attrNameLst>
                                      </p:cBhvr>
                                      <p:to>
                                        <p:strVal val="visible"/>
                                      </p:to>
                                    </p:set>
                                    <p:anim calcmode="lin" valueType="num">
                                      <p:cBhvr>
                                        <p:cTn id="542" dur="500" fill="hold"/>
                                        <p:tgtEl>
                                          <p:spTgt spid="109"/>
                                        </p:tgtEl>
                                        <p:attrNameLst>
                                          <p:attrName>ppt_w</p:attrName>
                                        </p:attrNameLst>
                                      </p:cBhvr>
                                      <p:tavLst>
                                        <p:tav tm="0">
                                          <p:val>
                                            <p:fltVal val="0"/>
                                          </p:val>
                                        </p:tav>
                                        <p:tav tm="100000">
                                          <p:val>
                                            <p:strVal val="#ppt_w"/>
                                          </p:val>
                                        </p:tav>
                                      </p:tavLst>
                                    </p:anim>
                                    <p:anim calcmode="lin" valueType="num">
                                      <p:cBhvr>
                                        <p:cTn id="543" dur="500" fill="hold"/>
                                        <p:tgtEl>
                                          <p:spTgt spid="109"/>
                                        </p:tgtEl>
                                        <p:attrNameLst>
                                          <p:attrName>ppt_h</p:attrName>
                                        </p:attrNameLst>
                                      </p:cBhvr>
                                      <p:tavLst>
                                        <p:tav tm="0">
                                          <p:val>
                                            <p:fltVal val="0"/>
                                          </p:val>
                                        </p:tav>
                                        <p:tav tm="100000">
                                          <p:val>
                                            <p:strVal val="#ppt_h"/>
                                          </p:val>
                                        </p:tav>
                                      </p:tavLst>
                                    </p:anim>
                                    <p:animEffect transition="in" filter="fade">
                                      <p:cBhvr>
                                        <p:cTn id="544" dur="500"/>
                                        <p:tgtEl>
                                          <p:spTgt spid="109"/>
                                        </p:tgtEl>
                                      </p:cBhvr>
                                    </p:animEffect>
                                  </p:childTnLst>
                                </p:cTn>
                              </p:par>
                              <p:par>
                                <p:cTn id="545" presetID="53" presetClass="entr" presetSubtype="16" fill="hold" grpId="0" nodeType="withEffect">
                                  <p:stCondLst>
                                    <p:cond delay="0"/>
                                  </p:stCondLst>
                                  <p:childTnLst>
                                    <p:set>
                                      <p:cBhvr>
                                        <p:cTn id="546" dur="1" fill="hold">
                                          <p:stCondLst>
                                            <p:cond delay="0"/>
                                          </p:stCondLst>
                                        </p:cTn>
                                        <p:tgtEl>
                                          <p:spTgt spid="110"/>
                                        </p:tgtEl>
                                        <p:attrNameLst>
                                          <p:attrName>style.visibility</p:attrName>
                                        </p:attrNameLst>
                                      </p:cBhvr>
                                      <p:to>
                                        <p:strVal val="visible"/>
                                      </p:to>
                                    </p:set>
                                    <p:anim calcmode="lin" valueType="num">
                                      <p:cBhvr>
                                        <p:cTn id="547" dur="500" fill="hold"/>
                                        <p:tgtEl>
                                          <p:spTgt spid="110"/>
                                        </p:tgtEl>
                                        <p:attrNameLst>
                                          <p:attrName>ppt_w</p:attrName>
                                        </p:attrNameLst>
                                      </p:cBhvr>
                                      <p:tavLst>
                                        <p:tav tm="0">
                                          <p:val>
                                            <p:fltVal val="0"/>
                                          </p:val>
                                        </p:tav>
                                        <p:tav tm="100000">
                                          <p:val>
                                            <p:strVal val="#ppt_w"/>
                                          </p:val>
                                        </p:tav>
                                      </p:tavLst>
                                    </p:anim>
                                    <p:anim calcmode="lin" valueType="num">
                                      <p:cBhvr>
                                        <p:cTn id="548" dur="500" fill="hold"/>
                                        <p:tgtEl>
                                          <p:spTgt spid="110"/>
                                        </p:tgtEl>
                                        <p:attrNameLst>
                                          <p:attrName>ppt_h</p:attrName>
                                        </p:attrNameLst>
                                      </p:cBhvr>
                                      <p:tavLst>
                                        <p:tav tm="0">
                                          <p:val>
                                            <p:fltVal val="0"/>
                                          </p:val>
                                        </p:tav>
                                        <p:tav tm="100000">
                                          <p:val>
                                            <p:strVal val="#ppt_h"/>
                                          </p:val>
                                        </p:tav>
                                      </p:tavLst>
                                    </p:anim>
                                    <p:animEffect transition="in" filter="fade">
                                      <p:cBhvr>
                                        <p:cTn id="549" dur="500"/>
                                        <p:tgtEl>
                                          <p:spTgt spid="110"/>
                                        </p:tgtEl>
                                      </p:cBhvr>
                                    </p:animEffect>
                                  </p:childTnLst>
                                </p:cTn>
                              </p:par>
                              <p:par>
                                <p:cTn id="550" presetID="53" presetClass="entr" presetSubtype="16" fill="hold" grpId="0" nodeType="withEffect">
                                  <p:stCondLst>
                                    <p:cond delay="0"/>
                                  </p:stCondLst>
                                  <p:childTnLst>
                                    <p:set>
                                      <p:cBhvr>
                                        <p:cTn id="551" dur="1" fill="hold">
                                          <p:stCondLst>
                                            <p:cond delay="0"/>
                                          </p:stCondLst>
                                        </p:cTn>
                                        <p:tgtEl>
                                          <p:spTgt spid="111"/>
                                        </p:tgtEl>
                                        <p:attrNameLst>
                                          <p:attrName>style.visibility</p:attrName>
                                        </p:attrNameLst>
                                      </p:cBhvr>
                                      <p:to>
                                        <p:strVal val="visible"/>
                                      </p:to>
                                    </p:set>
                                    <p:anim calcmode="lin" valueType="num">
                                      <p:cBhvr>
                                        <p:cTn id="552" dur="500" fill="hold"/>
                                        <p:tgtEl>
                                          <p:spTgt spid="111"/>
                                        </p:tgtEl>
                                        <p:attrNameLst>
                                          <p:attrName>ppt_w</p:attrName>
                                        </p:attrNameLst>
                                      </p:cBhvr>
                                      <p:tavLst>
                                        <p:tav tm="0">
                                          <p:val>
                                            <p:fltVal val="0"/>
                                          </p:val>
                                        </p:tav>
                                        <p:tav tm="100000">
                                          <p:val>
                                            <p:strVal val="#ppt_w"/>
                                          </p:val>
                                        </p:tav>
                                      </p:tavLst>
                                    </p:anim>
                                    <p:anim calcmode="lin" valueType="num">
                                      <p:cBhvr>
                                        <p:cTn id="553" dur="500" fill="hold"/>
                                        <p:tgtEl>
                                          <p:spTgt spid="111"/>
                                        </p:tgtEl>
                                        <p:attrNameLst>
                                          <p:attrName>ppt_h</p:attrName>
                                        </p:attrNameLst>
                                      </p:cBhvr>
                                      <p:tavLst>
                                        <p:tav tm="0">
                                          <p:val>
                                            <p:fltVal val="0"/>
                                          </p:val>
                                        </p:tav>
                                        <p:tav tm="100000">
                                          <p:val>
                                            <p:strVal val="#ppt_h"/>
                                          </p:val>
                                        </p:tav>
                                      </p:tavLst>
                                    </p:anim>
                                    <p:animEffect transition="in" filter="fade">
                                      <p:cBhvr>
                                        <p:cTn id="554" dur="500"/>
                                        <p:tgtEl>
                                          <p:spTgt spid="111"/>
                                        </p:tgtEl>
                                      </p:cBhvr>
                                    </p:animEffect>
                                  </p:childTnLst>
                                </p:cTn>
                              </p:par>
                              <p:par>
                                <p:cTn id="555" presetID="53" presetClass="entr" presetSubtype="16" fill="hold" grpId="0" nodeType="withEffect">
                                  <p:stCondLst>
                                    <p:cond delay="0"/>
                                  </p:stCondLst>
                                  <p:childTnLst>
                                    <p:set>
                                      <p:cBhvr>
                                        <p:cTn id="556" dur="1" fill="hold">
                                          <p:stCondLst>
                                            <p:cond delay="0"/>
                                          </p:stCondLst>
                                        </p:cTn>
                                        <p:tgtEl>
                                          <p:spTgt spid="112"/>
                                        </p:tgtEl>
                                        <p:attrNameLst>
                                          <p:attrName>style.visibility</p:attrName>
                                        </p:attrNameLst>
                                      </p:cBhvr>
                                      <p:to>
                                        <p:strVal val="visible"/>
                                      </p:to>
                                    </p:set>
                                    <p:anim calcmode="lin" valueType="num">
                                      <p:cBhvr>
                                        <p:cTn id="557" dur="500" fill="hold"/>
                                        <p:tgtEl>
                                          <p:spTgt spid="112"/>
                                        </p:tgtEl>
                                        <p:attrNameLst>
                                          <p:attrName>ppt_w</p:attrName>
                                        </p:attrNameLst>
                                      </p:cBhvr>
                                      <p:tavLst>
                                        <p:tav tm="0">
                                          <p:val>
                                            <p:fltVal val="0"/>
                                          </p:val>
                                        </p:tav>
                                        <p:tav tm="100000">
                                          <p:val>
                                            <p:strVal val="#ppt_w"/>
                                          </p:val>
                                        </p:tav>
                                      </p:tavLst>
                                    </p:anim>
                                    <p:anim calcmode="lin" valueType="num">
                                      <p:cBhvr>
                                        <p:cTn id="558" dur="500" fill="hold"/>
                                        <p:tgtEl>
                                          <p:spTgt spid="112"/>
                                        </p:tgtEl>
                                        <p:attrNameLst>
                                          <p:attrName>ppt_h</p:attrName>
                                        </p:attrNameLst>
                                      </p:cBhvr>
                                      <p:tavLst>
                                        <p:tav tm="0">
                                          <p:val>
                                            <p:fltVal val="0"/>
                                          </p:val>
                                        </p:tav>
                                        <p:tav tm="100000">
                                          <p:val>
                                            <p:strVal val="#ppt_h"/>
                                          </p:val>
                                        </p:tav>
                                      </p:tavLst>
                                    </p:anim>
                                    <p:animEffect transition="in" filter="fade">
                                      <p:cBhvr>
                                        <p:cTn id="559" dur="500"/>
                                        <p:tgtEl>
                                          <p:spTgt spid="112"/>
                                        </p:tgtEl>
                                      </p:cBhvr>
                                    </p:animEffect>
                                  </p:childTnLst>
                                </p:cTn>
                              </p:par>
                              <p:par>
                                <p:cTn id="560" presetID="53" presetClass="entr" presetSubtype="16" fill="hold" grpId="0" nodeType="withEffect">
                                  <p:stCondLst>
                                    <p:cond delay="0"/>
                                  </p:stCondLst>
                                  <p:childTnLst>
                                    <p:set>
                                      <p:cBhvr>
                                        <p:cTn id="561" dur="1" fill="hold">
                                          <p:stCondLst>
                                            <p:cond delay="0"/>
                                          </p:stCondLst>
                                        </p:cTn>
                                        <p:tgtEl>
                                          <p:spTgt spid="113"/>
                                        </p:tgtEl>
                                        <p:attrNameLst>
                                          <p:attrName>style.visibility</p:attrName>
                                        </p:attrNameLst>
                                      </p:cBhvr>
                                      <p:to>
                                        <p:strVal val="visible"/>
                                      </p:to>
                                    </p:set>
                                    <p:anim calcmode="lin" valueType="num">
                                      <p:cBhvr>
                                        <p:cTn id="562" dur="500" fill="hold"/>
                                        <p:tgtEl>
                                          <p:spTgt spid="113"/>
                                        </p:tgtEl>
                                        <p:attrNameLst>
                                          <p:attrName>ppt_w</p:attrName>
                                        </p:attrNameLst>
                                      </p:cBhvr>
                                      <p:tavLst>
                                        <p:tav tm="0">
                                          <p:val>
                                            <p:fltVal val="0"/>
                                          </p:val>
                                        </p:tav>
                                        <p:tav tm="100000">
                                          <p:val>
                                            <p:strVal val="#ppt_w"/>
                                          </p:val>
                                        </p:tav>
                                      </p:tavLst>
                                    </p:anim>
                                    <p:anim calcmode="lin" valueType="num">
                                      <p:cBhvr>
                                        <p:cTn id="563" dur="500" fill="hold"/>
                                        <p:tgtEl>
                                          <p:spTgt spid="113"/>
                                        </p:tgtEl>
                                        <p:attrNameLst>
                                          <p:attrName>ppt_h</p:attrName>
                                        </p:attrNameLst>
                                      </p:cBhvr>
                                      <p:tavLst>
                                        <p:tav tm="0">
                                          <p:val>
                                            <p:fltVal val="0"/>
                                          </p:val>
                                        </p:tav>
                                        <p:tav tm="100000">
                                          <p:val>
                                            <p:strVal val="#ppt_h"/>
                                          </p:val>
                                        </p:tav>
                                      </p:tavLst>
                                    </p:anim>
                                    <p:animEffect transition="in" filter="fade">
                                      <p:cBhvr>
                                        <p:cTn id="564" dur="500"/>
                                        <p:tgtEl>
                                          <p:spTgt spid="113"/>
                                        </p:tgtEl>
                                      </p:cBhvr>
                                    </p:animEffect>
                                  </p:childTnLst>
                                </p:cTn>
                              </p:par>
                              <p:par>
                                <p:cTn id="565" presetID="53" presetClass="entr" presetSubtype="16" fill="hold" grpId="0" nodeType="withEffect">
                                  <p:stCondLst>
                                    <p:cond delay="0"/>
                                  </p:stCondLst>
                                  <p:childTnLst>
                                    <p:set>
                                      <p:cBhvr>
                                        <p:cTn id="566" dur="1" fill="hold">
                                          <p:stCondLst>
                                            <p:cond delay="0"/>
                                          </p:stCondLst>
                                        </p:cTn>
                                        <p:tgtEl>
                                          <p:spTgt spid="114"/>
                                        </p:tgtEl>
                                        <p:attrNameLst>
                                          <p:attrName>style.visibility</p:attrName>
                                        </p:attrNameLst>
                                      </p:cBhvr>
                                      <p:to>
                                        <p:strVal val="visible"/>
                                      </p:to>
                                    </p:set>
                                    <p:anim calcmode="lin" valueType="num">
                                      <p:cBhvr>
                                        <p:cTn id="567" dur="500" fill="hold"/>
                                        <p:tgtEl>
                                          <p:spTgt spid="114"/>
                                        </p:tgtEl>
                                        <p:attrNameLst>
                                          <p:attrName>ppt_w</p:attrName>
                                        </p:attrNameLst>
                                      </p:cBhvr>
                                      <p:tavLst>
                                        <p:tav tm="0">
                                          <p:val>
                                            <p:fltVal val="0"/>
                                          </p:val>
                                        </p:tav>
                                        <p:tav tm="100000">
                                          <p:val>
                                            <p:strVal val="#ppt_w"/>
                                          </p:val>
                                        </p:tav>
                                      </p:tavLst>
                                    </p:anim>
                                    <p:anim calcmode="lin" valueType="num">
                                      <p:cBhvr>
                                        <p:cTn id="568" dur="500" fill="hold"/>
                                        <p:tgtEl>
                                          <p:spTgt spid="114"/>
                                        </p:tgtEl>
                                        <p:attrNameLst>
                                          <p:attrName>ppt_h</p:attrName>
                                        </p:attrNameLst>
                                      </p:cBhvr>
                                      <p:tavLst>
                                        <p:tav tm="0">
                                          <p:val>
                                            <p:fltVal val="0"/>
                                          </p:val>
                                        </p:tav>
                                        <p:tav tm="100000">
                                          <p:val>
                                            <p:strVal val="#ppt_h"/>
                                          </p:val>
                                        </p:tav>
                                      </p:tavLst>
                                    </p:anim>
                                    <p:animEffect transition="in" filter="fade">
                                      <p:cBhvr>
                                        <p:cTn id="569" dur="500"/>
                                        <p:tgtEl>
                                          <p:spTgt spid="114"/>
                                        </p:tgtEl>
                                      </p:cBhvr>
                                    </p:animEffect>
                                  </p:childTnLst>
                                </p:cTn>
                              </p:par>
                              <p:par>
                                <p:cTn id="570" presetID="53" presetClass="entr" presetSubtype="16" fill="hold" grpId="0" nodeType="withEffect">
                                  <p:stCondLst>
                                    <p:cond delay="0"/>
                                  </p:stCondLst>
                                  <p:childTnLst>
                                    <p:set>
                                      <p:cBhvr>
                                        <p:cTn id="571" dur="1" fill="hold">
                                          <p:stCondLst>
                                            <p:cond delay="0"/>
                                          </p:stCondLst>
                                        </p:cTn>
                                        <p:tgtEl>
                                          <p:spTgt spid="115"/>
                                        </p:tgtEl>
                                        <p:attrNameLst>
                                          <p:attrName>style.visibility</p:attrName>
                                        </p:attrNameLst>
                                      </p:cBhvr>
                                      <p:to>
                                        <p:strVal val="visible"/>
                                      </p:to>
                                    </p:set>
                                    <p:anim calcmode="lin" valueType="num">
                                      <p:cBhvr>
                                        <p:cTn id="572" dur="500" fill="hold"/>
                                        <p:tgtEl>
                                          <p:spTgt spid="115"/>
                                        </p:tgtEl>
                                        <p:attrNameLst>
                                          <p:attrName>ppt_w</p:attrName>
                                        </p:attrNameLst>
                                      </p:cBhvr>
                                      <p:tavLst>
                                        <p:tav tm="0">
                                          <p:val>
                                            <p:fltVal val="0"/>
                                          </p:val>
                                        </p:tav>
                                        <p:tav tm="100000">
                                          <p:val>
                                            <p:strVal val="#ppt_w"/>
                                          </p:val>
                                        </p:tav>
                                      </p:tavLst>
                                    </p:anim>
                                    <p:anim calcmode="lin" valueType="num">
                                      <p:cBhvr>
                                        <p:cTn id="573" dur="500" fill="hold"/>
                                        <p:tgtEl>
                                          <p:spTgt spid="115"/>
                                        </p:tgtEl>
                                        <p:attrNameLst>
                                          <p:attrName>ppt_h</p:attrName>
                                        </p:attrNameLst>
                                      </p:cBhvr>
                                      <p:tavLst>
                                        <p:tav tm="0">
                                          <p:val>
                                            <p:fltVal val="0"/>
                                          </p:val>
                                        </p:tav>
                                        <p:tav tm="100000">
                                          <p:val>
                                            <p:strVal val="#ppt_h"/>
                                          </p:val>
                                        </p:tav>
                                      </p:tavLst>
                                    </p:anim>
                                    <p:animEffect transition="in" filter="fade">
                                      <p:cBhvr>
                                        <p:cTn id="574" dur="500"/>
                                        <p:tgtEl>
                                          <p:spTgt spid="115"/>
                                        </p:tgtEl>
                                      </p:cBhvr>
                                    </p:animEffect>
                                  </p:childTnLst>
                                </p:cTn>
                              </p:par>
                              <p:par>
                                <p:cTn id="575" presetID="53" presetClass="entr" presetSubtype="16" fill="hold" grpId="0" nodeType="withEffect">
                                  <p:stCondLst>
                                    <p:cond delay="0"/>
                                  </p:stCondLst>
                                  <p:childTnLst>
                                    <p:set>
                                      <p:cBhvr>
                                        <p:cTn id="576" dur="1" fill="hold">
                                          <p:stCondLst>
                                            <p:cond delay="0"/>
                                          </p:stCondLst>
                                        </p:cTn>
                                        <p:tgtEl>
                                          <p:spTgt spid="116"/>
                                        </p:tgtEl>
                                        <p:attrNameLst>
                                          <p:attrName>style.visibility</p:attrName>
                                        </p:attrNameLst>
                                      </p:cBhvr>
                                      <p:to>
                                        <p:strVal val="visible"/>
                                      </p:to>
                                    </p:set>
                                    <p:anim calcmode="lin" valueType="num">
                                      <p:cBhvr>
                                        <p:cTn id="577" dur="500" fill="hold"/>
                                        <p:tgtEl>
                                          <p:spTgt spid="116"/>
                                        </p:tgtEl>
                                        <p:attrNameLst>
                                          <p:attrName>ppt_w</p:attrName>
                                        </p:attrNameLst>
                                      </p:cBhvr>
                                      <p:tavLst>
                                        <p:tav tm="0">
                                          <p:val>
                                            <p:fltVal val="0"/>
                                          </p:val>
                                        </p:tav>
                                        <p:tav tm="100000">
                                          <p:val>
                                            <p:strVal val="#ppt_w"/>
                                          </p:val>
                                        </p:tav>
                                      </p:tavLst>
                                    </p:anim>
                                    <p:anim calcmode="lin" valueType="num">
                                      <p:cBhvr>
                                        <p:cTn id="578" dur="500" fill="hold"/>
                                        <p:tgtEl>
                                          <p:spTgt spid="116"/>
                                        </p:tgtEl>
                                        <p:attrNameLst>
                                          <p:attrName>ppt_h</p:attrName>
                                        </p:attrNameLst>
                                      </p:cBhvr>
                                      <p:tavLst>
                                        <p:tav tm="0">
                                          <p:val>
                                            <p:fltVal val="0"/>
                                          </p:val>
                                        </p:tav>
                                        <p:tav tm="100000">
                                          <p:val>
                                            <p:strVal val="#ppt_h"/>
                                          </p:val>
                                        </p:tav>
                                      </p:tavLst>
                                    </p:anim>
                                    <p:animEffect transition="in" filter="fade">
                                      <p:cBhvr>
                                        <p:cTn id="579" dur="500"/>
                                        <p:tgtEl>
                                          <p:spTgt spid="116"/>
                                        </p:tgtEl>
                                      </p:cBhvr>
                                    </p:animEffect>
                                  </p:childTnLst>
                                </p:cTn>
                              </p:par>
                              <p:par>
                                <p:cTn id="580" presetID="53" presetClass="entr" presetSubtype="16" fill="hold" grpId="0" nodeType="withEffect">
                                  <p:stCondLst>
                                    <p:cond delay="0"/>
                                  </p:stCondLst>
                                  <p:childTnLst>
                                    <p:set>
                                      <p:cBhvr>
                                        <p:cTn id="581" dur="1" fill="hold">
                                          <p:stCondLst>
                                            <p:cond delay="0"/>
                                          </p:stCondLst>
                                        </p:cTn>
                                        <p:tgtEl>
                                          <p:spTgt spid="117"/>
                                        </p:tgtEl>
                                        <p:attrNameLst>
                                          <p:attrName>style.visibility</p:attrName>
                                        </p:attrNameLst>
                                      </p:cBhvr>
                                      <p:to>
                                        <p:strVal val="visible"/>
                                      </p:to>
                                    </p:set>
                                    <p:anim calcmode="lin" valueType="num">
                                      <p:cBhvr>
                                        <p:cTn id="582" dur="500" fill="hold"/>
                                        <p:tgtEl>
                                          <p:spTgt spid="117"/>
                                        </p:tgtEl>
                                        <p:attrNameLst>
                                          <p:attrName>ppt_w</p:attrName>
                                        </p:attrNameLst>
                                      </p:cBhvr>
                                      <p:tavLst>
                                        <p:tav tm="0">
                                          <p:val>
                                            <p:fltVal val="0"/>
                                          </p:val>
                                        </p:tav>
                                        <p:tav tm="100000">
                                          <p:val>
                                            <p:strVal val="#ppt_w"/>
                                          </p:val>
                                        </p:tav>
                                      </p:tavLst>
                                    </p:anim>
                                    <p:anim calcmode="lin" valueType="num">
                                      <p:cBhvr>
                                        <p:cTn id="583" dur="500" fill="hold"/>
                                        <p:tgtEl>
                                          <p:spTgt spid="117"/>
                                        </p:tgtEl>
                                        <p:attrNameLst>
                                          <p:attrName>ppt_h</p:attrName>
                                        </p:attrNameLst>
                                      </p:cBhvr>
                                      <p:tavLst>
                                        <p:tav tm="0">
                                          <p:val>
                                            <p:fltVal val="0"/>
                                          </p:val>
                                        </p:tav>
                                        <p:tav tm="100000">
                                          <p:val>
                                            <p:strVal val="#ppt_h"/>
                                          </p:val>
                                        </p:tav>
                                      </p:tavLst>
                                    </p:anim>
                                    <p:animEffect transition="in" filter="fade">
                                      <p:cBhvr>
                                        <p:cTn id="584" dur="500"/>
                                        <p:tgtEl>
                                          <p:spTgt spid="117"/>
                                        </p:tgtEl>
                                      </p:cBhvr>
                                    </p:animEffect>
                                  </p:childTnLst>
                                </p:cTn>
                              </p:par>
                              <p:par>
                                <p:cTn id="585" presetID="53" presetClass="entr" presetSubtype="16" fill="hold" grpId="0" nodeType="withEffect">
                                  <p:stCondLst>
                                    <p:cond delay="0"/>
                                  </p:stCondLst>
                                  <p:childTnLst>
                                    <p:set>
                                      <p:cBhvr>
                                        <p:cTn id="586" dur="1" fill="hold">
                                          <p:stCondLst>
                                            <p:cond delay="0"/>
                                          </p:stCondLst>
                                        </p:cTn>
                                        <p:tgtEl>
                                          <p:spTgt spid="118"/>
                                        </p:tgtEl>
                                        <p:attrNameLst>
                                          <p:attrName>style.visibility</p:attrName>
                                        </p:attrNameLst>
                                      </p:cBhvr>
                                      <p:to>
                                        <p:strVal val="visible"/>
                                      </p:to>
                                    </p:set>
                                    <p:anim calcmode="lin" valueType="num">
                                      <p:cBhvr>
                                        <p:cTn id="587" dur="500" fill="hold"/>
                                        <p:tgtEl>
                                          <p:spTgt spid="118"/>
                                        </p:tgtEl>
                                        <p:attrNameLst>
                                          <p:attrName>ppt_w</p:attrName>
                                        </p:attrNameLst>
                                      </p:cBhvr>
                                      <p:tavLst>
                                        <p:tav tm="0">
                                          <p:val>
                                            <p:fltVal val="0"/>
                                          </p:val>
                                        </p:tav>
                                        <p:tav tm="100000">
                                          <p:val>
                                            <p:strVal val="#ppt_w"/>
                                          </p:val>
                                        </p:tav>
                                      </p:tavLst>
                                    </p:anim>
                                    <p:anim calcmode="lin" valueType="num">
                                      <p:cBhvr>
                                        <p:cTn id="588" dur="500" fill="hold"/>
                                        <p:tgtEl>
                                          <p:spTgt spid="118"/>
                                        </p:tgtEl>
                                        <p:attrNameLst>
                                          <p:attrName>ppt_h</p:attrName>
                                        </p:attrNameLst>
                                      </p:cBhvr>
                                      <p:tavLst>
                                        <p:tav tm="0">
                                          <p:val>
                                            <p:fltVal val="0"/>
                                          </p:val>
                                        </p:tav>
                                        <p:tav tm="100000">
                                          <p:val>
                                            <p:strVal val="#ppt_h"/>
                                          </p:val>
                                        </p:tav>
                                      </p:tavLst>
                                    </p:anim>
                                    <p:animEffect transition="in" filter="fade">
                                      <p:cBhvr>
                                        <p:cTn id="589" dur="500"/>
                                        <p:tgtEl>
                                          <p:spTgt spid="118"/>
                                        </p:tgtEl>
                                      </p:cBhvr>
                                    </p:animEffect>
                                  </p:childTnLst>
                                </p:cTn>
                              </p:par>
                              <p:par>
                                <p:cTn id="590" presetID="53" presetClass="entr" presetSubtype="16" fill="hold" grpId="0" nodeType="withEffect">
                                  <p:stCondLst>
                                    <p:cond delay="0"/>
                                  </p:stCondLst>
                                  <p:childTnLst>
                                    <p:set>
                                      <p:cBhvr>
                                        <p:cTn id="591" dur="1" fill="hold">
                                          <p:stCondLst>
                                            <p:cond delay="0"/>
                                          </p:stCondLst>
                                        </p:cTn>
                                        <p:tgtEl>
                                          <p:spTgt spid="119"/>
                                        </p:tgtEl>
                                        <p:attrNameLst>
                                          <p:attrName>style.visibility</p:attrName>
                                        </p:attrNameLst>
                                      </p:cBhvr>
                                      <p:to>
                                        <p:strVal val="visible"/>
                                      </p:to>
                                    </p:set>
                                    <p:anim calcmode="lin" valueType="num">
                                      <p:cBhvr>
                                        <p:cTn id="592" dur="500" fill="hold"/>
                                        <p:tgtEl>
                                          <p:spTgt spid="119"/>
                                        </p:tgtEl>
                                        <p:attrNameLst>
                                          <p:attrName>ppt_w</p:attrName>
                                        </p:attrNameLst>
                                      </p:cBhvr>
                                      <p:tavLst>
                                        <p:tav tm="0">
                                          <p:val>
                                            <p:fltVal val="0"/>
                                          </p:val>
                                        </p:tav>
                                        <p:tav tm="100000">
                                          <p:val>
                                            <p:strVal val="#ppt_w"/>
                                          </p:val>
                                        </p:tav>
                                      </p:tavLst>
                                    </p:anim>
                                    <p:anim calcmode="lin" valueType="num">
                                      <p:cBhvr>
                                        <p:cTn id="593" dur="500" fill="hold"/>
                                        <p:tgtEl>
                                          <p:spTgt spid="119"/>
                                        </p:tgtEl>
                                        <p:attrNameLst>
                                          <p:attrName>ppt_h</p:attrName>
                                        </p:attrNameLst>
                                      </p:cBhvr>
                                      <p:tavLst>
                                        <p:tav tm="0">
                                          <p:val>
                                            <p:fltVal val="0"/>
                                          </p:val>
                                        </p:tav>
                                        <p:tav tm="100000">
                                          <p:val>
                                            <p:strVal val="#ppt_h"/>
                                          </p:val>
                                        </p:tav>
                                      </p:tavLst>
                                    </p:anim>
                                    <p:animEffect transition="in" filter="fade">
                                      <p:cBhvr>
                                        <p:cTn id="594" dur="500"/>
                                        <p:tgtEl>
                                          <p:spTgt spid="119"/>
                                        </p:tgtEl>
                                      </p:cBhvr>
                                    </p:animEffect>
                                  </p:childTnLst>
                                </p:cTn>
                              </p:par>
                              <p:par>
                                <p:cTn id="595" presetID="53" presetClass="entr" presetSubtype="16" fill="hold" grpId="0" nodeType="withEffect">
                                  <p:stCondLst>
                                    <p:cond delay="0"/>
                                  </p:stCondLst>
                                  <p:childTnLst>
                                    <p:set>
                                      <p:cBhvr>
                                        <p:cTn id="596" dur="1" fill="hold">
                                          <p:stCondLst>
                                            <p:cond delay="0"/>
                                          </p:stCondLst>
                                        </p:cTn>
                                        <p:tgtEl>
                                          <p:spTgt spid="120"/>
                                        </p:tgtEl>
                                        <p:attrNameLst>
                                          <p:attrName>style.visibility</p:attrName>
                                        </p:attrNameLst>
                                      </p:cBhvr>
                                      <p:to>
                                        <p:strVal val="visible"/>
                                      </p:to>
                                    </p:set>
                                    <p:anim calcmode="lin" valueType="num">
                                      <p:cBhvr>
                                        <p:cTn id="597" dur="500" fill="hold"/>
                                        <p:tgtEl>
                                          <p:spTgt spid="120"/>
                                        </p:tgtEl>
                                        <p:attrNameLst>
                                          <p:attrName>ppt_w</p:attrName>
                                        </p:attrNameLst>
                                      </p:cBhvr>
                                      <p:tavLst>
                                        <p:tav tm="0">
                                          <p:val>
                                            <p:fltVal val="0"/>
                                          </p:val>
                                        </p:tav>
                                        <p:tav tm="100000">
                                          <p:val>
                                            <p:strVal val="#ppt_w"/>
                                          </p:val>
                                        </p:tav>
                                      </p:tavLst>
                                    </p:anim>
                                    <p:anim calcmode="lin" valueType="num">
                                      <p:cBhvr>
                                        <p:cTn id="598" dur="500" fill="hold"/>
                                        <p:tgtEl>
                                          <p:spTgt spid="120"/>
                                        </p:tgtEl>
                                        <p:attrNameLst>
                                          <p:attrName>ppt_h</p:attrName>
                                        </p:attrNameLst>
                                      </p:cBhvr>
                                      <p:tavLst>
                                        <p:tav tm="0">
                                          <p:val>
                                            <p:fltVal val="0"/>
                                          </p:val>
                                        </p:tav>
                                        <p:tav tm="100000">
                                          <p:val>
                                            <p:strVal val="#ppt_h"/>
                                          </p:val>
                                        </p:tav>
                                      </p:tavLst>
                                    </p:anim>
                                    <p:animEffect transition="in" filter="fade">
                                      <p:cBhvr>
                                        <p:cTn id="599" dur="500"/>
                                        <p:tgtEl>
                                          <p:spTgt spid="120"/>
                                        </p:tgtEl>
                                      </p:cBhvr>
                                    </p:animEffect>
                                  </p:childTnLst>
                                </p:cTn>
                              </p:par>
                              <p:par>
                                <p:cTn id="600" presetID="53" presetClass="entr" presetSubtype="16" fill="hold" grpId="0" nodeType="withEffect">
                                  <p:stCondLst>
                                    <p:cond delay="0"/>
                                  </p:stCondLst>
                                  <p:childTnLst>
                                    <p:set>
                                      <p:cBhvr>
                                        <p:cTn id="601" dur="1" fill="hold">
                                          <p:stCondLst>
                                            <p:cond delay="0"/>
                                          </p:stCondLst>
                                        </p:cTn>
                                        <p:tgtEl>
                                          <p:spTgt spid="121"/>
                                        </p:tgtEl>
                                        <p:attrNameLst>
                                          <p:attrName>style.visibility</p:attrName>
                                        </p:attrNameLst>
                                      </p:cBhvr>
                                      <p:to>
                                        <p:strVal val="visible"/>
                                      </p:to>
                                    </p:set>
                                    <p:anim calcmode="lin" valueType="num">
                                      <p:cBhvr>
                                        <p:cTn id="602" dur="500" fill="hold"/>
                                        <p:tgtEl>
                                          <p:spTgt spid="121"/>
                                        </p:tgtEl>
                                        <p:attrNameLst>
                                          <p:attrName>ppt_w</p:attrName>
                                        </p:attrNameLst>
                                      </p:cBhvr>
                                      <p:tavLst>
                                        <p:tav tm="0">
                                          <p:val>
                                            <p:fltVal val="0"/>
                                          </p:val>
                                        </p:tav>
                                        <p:tav tm="100000">
                                          <p:val>
                                            <p:strVal val="#ppt_w"/>
                                          </p:val>
                                        </p:tav>
                                      </p:tavLst>
                                    </p:anim>
                                    <p:anim calcmode="lin" valueType="num">
                                      <p:cBhvr>
                                        <p:cTn id="603" dur="500" fill="hold"/>
                                        <p:tgtEl>
                                          <p:spTgt spid="121"/>
                                        </p:tgtEl>
                                        <p:attrNameLst>
                                          <p:attrName>ppt_h</p:attrName>
                                        </p:attrNameLst>
                                      </p:cBhvr>
                                      <p:tavLst>
                                        <p:tav tm="0">
                                          <p:val>
                                            <p:fltVal val="0"/>
                                          </p:val>
                                        </p:tav>
                                        <p:tav tm="100000">
                                          <p:val>
                                            <p:strVal val="#ppt_h"/>
                                          </p:val>
                                        </p:tav>
                                      </p:tavLst>
                                    </p:anim>
                                    <p:animEffect transition="in" filter="fade">
                                      <p:cBhvr>
                                        <p:cTn id="604" dur="500"/>
                                        <p:tgtEl>
                                          <p:spTgt spid="121"/>
                                        </p:tgtEl>
                                      </p:cBhvr>
                                    </p:animEffect>
                                  </p:childTnLst>
                                </p:cTn>
                              </p:par>
                              <p:par>
                                <p:cTn id="605" presetID="53" presetClass="entr" presetSubtype="16" fill="hold" grpId="0" nodeType="withEffect">
                                  <p:stCondLst>
                                    <p:cond delay="0"/>
                                  </p:stCondLst>
                                  <p:childTnLst>
                                    <p:set>
                                      <p:cBhvr>
                                        <p:cTn id="606" dur="1" fill="hold">
                                          <p:stCondLst>
                                            <p:cond delay="0"/>
                                          </p:stCondLst>
                                        </p:cTn>
                                        <p:tgtEl>
                                          <p:spTgt spid="122"/>
                                        </p:tgtEl>
                                        <p:attrNameLst>
                                          <p:attrName>style.visibility</p:attrName>
                                        </p:attrNameLst>
                                      </p:cBhvr>
                                      <p:to>
                                        <p:strVal val="visible"/>
                                      </p:to>
                                    </p:set>
                                    <p:anim calcmode="lin" valueType="num">
                                      <p:cBhvr>
                                        <p:cTn id="607" dur="500" fill="hold"/>
                                        <p:tgtEl>
                                          <p:spTgt spid="122"/>
                                        </p:tgtEl>
                                        <p:attrNameLst>
                                          <p:attrName>ppt_w</p:attrName>
                                        </p:attrNameLst>
                                      </p:cBhvr>
                                      <p:tavLst>
                                        <p:tav tm="0">
                                          <p:val>
                                            <p:fltVal val="0"/>
                                          </p:val>
                                        </p:tav>
                                        <p:tav tm="100000">
                                          <p:val>
                                            <p:strVal val="#ppt_w"/>
                                          </p:val>
                                        </p:tav>
                                      </p:tavLst>
                                    </p:anim>
                                    <p:anim calcmode="lin" valueType="num">
                                      <p:cBhvr>
                                        <p:cTn id="608" dur="500" fill="hold"/>
                                        <p:tgtEl>
                                          <p:spTgt spid="122"/>
                                        </p:tgtEl>
                                        <p:attrNameLst>
                                          <p:attrName>ppt_h</p:attrName>
                                        </p:attrNameLst>
                                      </p:cBhvr>
                                      <p:tavLst>
                                        <p:tav tm="0">
                                          <p:val>
                                            <p:fltVal val="0"/>
                                          </p:val>
                                        </p:tav>
                                        <p:tav tm="100000">
                                          <p:val>
                                            <p:strVal val="#ppt_h"/>
                                          </p:val>
                                        </p:tav>
                                      </p:tavLst>
                                    </p:anim>
                                    <p:animEffect transition="in" filter="fade">
                                      <p:cBhvr>
                                        <p:cTn id="609" dur="500"/>
                                        <p:tgtEl>
                                          <p:spTgt spid="122"/>
                                        </p:tgtEl>
                                      </p:cBhvr>
                                    </p:animEffect>
                                  </p:childTnLst>
                                </p:cTn>
                              </p:par>
                              <p:par>
                                <p:cTn id="610" presetID="53" presetClass="entr" presetSubtype="16" fill="hold" grpId="0" nodeType="withEffect">
                                  <p:stCondLst>
                                    <p:cond delay="0"/>
                                  </p:stCondLst>
                                  <p:childTnLst>
                                    <p:set>
                                      <p:cBhvr>
                                        <p:cTn id="611" dur="1" fill="hold">
                                          <p:stCondLst>
                                            <p:cond delay="0"/>
                                          </p:stCondLst>
                                        </p:cTn>
                                        <p:tgtEl>
                                          <p:spTgt spid="123"/>
                                        </p:tgtEl>
                                        <p:attrNameLst>
                                          <p:attrName>style.visibility</p:attrName>
                                        </p:attrNameLst>
                                      </p:cBhvr>
                                      <p:to>
                                        <p:strVal val="visible"/>
                                      </p:to>
                                    </p:set>
                                    <p:anim calcmode="lin" valueType="num">
                                      <p:cBhvr>
                                        <p:cTn id="612" dur="500" fill="hold"/>
                                        <p:tgtEl>
                                          <p:spTgt spid="123"/>
                                        </p:tgtEl>
                                        <p:attrNameLst>
                                          <p:attrName>ppt_w</p:attrName>
                                        </p:attrNameLst>
                                      </p:cBhvr>
                                      <p:tavLst>
                                        <p:tav tm="0">
                                          <p:val>
                                            <p:fltVal val="0"/>
                                          </p:val>
                                        </p:tav>
                                        <p:tav tm="100000">
                                          <p:val>
                                            <p:strVal val="#ppt_w"/>
                                          </p:val>
                                        </p:tav>
                                      </p:tavLst>
                                    </p:anim>
                                    <p:anim calcmode="lin" valueType="num">
                                      <p:cBhvr>
                                        <p:cTn id="613" dur="500" fill="hold"/>
                                        <p:tgtEl>
                                          <p:spTgt spid="123"/>
                                        </p:tgtEl>
                                        <p:attrNameLst>
                                          <p:attrName>ppt_h</p:attrName>
                                        </p:attrNameLst>
                                      </p:cBhvr>
                                      <p:tavLst>
                                        <p:tav tm="0">
                                          <p:val>
                                            <p:fltVal val="0"/>
                                          </p:val>
                                        </p:tav>
                                        <p:tav tm="100000">
                                          <p:val>
                                            <p:strVal val="#ppt_h"/>
                                          </p:val>
                                        </p:tav>
                                      </p:tavLst>
                                    </p:anim>
                                    <p:animEffect transition="in" filter="fade">
                                      <p:cBhvr>
                                        <p:cTn id="614" dur="500"/>
                                        <p:tgtEl>
                                          <p:spTgt spid="123"/>
                                        </p:tgtEl>
                                      </p:cBhvr>
                                    </p:animEffect>
                                  </p:childTnLst>
                                </p:cTn>
                              </p:par>
                              <p:par>
                                <p:cTn id="615" presetID="53" presetClass="entr" presetSubtype="16" fill="hold" grpId="0" nodeType="withEffect">
                                  <p:stCondLst>
                                    <p:cond delay="0"/>
                                  </p:stCondLst>
                                  <p:childTnLst>
                                    <p:set>
                                      <p:cBhvr>
                                        <p:cTn id="616" dur="1" fill="hold">
                                          <p:stCondLst>
                                            <p:cond delay="0"/>
                                          </p:stCondLst>
                                        </p:cTn>
                                        <p:tgtEl>
                                          <p:spTgt spid="124"/>
                                        </p:tgtEl>
                                        <p:attrNameLst>
                                          <p:attrName>style.visibility</p:attrName>
                                        </p:attrNameLst>
                                      </p:cBhvr>
                                      <p:to>
                                        <p:strVal val="visible"/>
                                      </p:to>
                                    </p:set>
                                    <p:anim calcmode="lin" valueType="num">
                                      <p:cBhvr>
                                        <p:cTn id="617" dur="500" fill="hold"/>
                                        <p:tgtEl>
                                          <p:spTgt spid="124"/>
                                        </p:tgtEl>
                                        <p:attrNameLst>
                                          <p:attrName>ppt_w</p:attrName>
                                        </p:attrNameLst>
                                      </p:cBhvr>
                                      <p:tavLst>
                                        <p:tav tm="0">
                                          <p:val>
                                            <p:fltVal val="0"/>
                                          </p:val>
                                        </p:tav>
                                        <p:tav tm="100000">
                                          <p:val>
                                            <p:strVal val="#ppt_w"/>
                                          </p:val>
                                        </p:tav>
                                      </p:tavLst>
                                    </p:anim>
                                    <p:anim calcmode="lin" valueType="num">
                                      <p:cBhvr>
                                        <p:cTn id="618" dur="500" fill="hold"/>
                                        <p:tgtEl>
                                          <p:spTgt spid="124"/>
                                        </p:tgtEl>
                                        <p:attrNameLst>
                                          <p:attrName>ppt_h</p:attrName>
                                        </p:attrNameLst>
                                      </p:cBhvr>
                                      <p:tavLst>
                                        <p:tav tm="0">
                                          <p:val>
                                            <p:fltVal val="0"/>
                                          </p:val>
                                        </p:tav>
                                        <p:tav tm="100000">
                                          <p:val>
                                            <p:strVal val="#ppt_h"/>
                                          </p:val>
                                        </p:tav>
                                      </p:tavLst>
                                    </p:anim>
                                    <p:animEffect transition="in" filter="fade">
                                      <p:cBhvr>
                                        <p:cTn id="619" dur="500"/>
                                        <p:tgtEl>
                                          <p:spTgt spid="124"/>
                                        </p:tgtEl>
                                      </p:cBhvr>
                                    </p:animEffect>
                                  </p:childTnLst>
                                </p:cTn>
                              </p:par>
                              <p:par>
                                <p:cTn id="620" presetID="53" presetClass="entr" presetSubtype="16" fill="hold" grpId="0" nodeType="withEffect">
                                  <p:stCondLst>
                                    <p:cond delay="0"/>
                                  </p:stCondLst>
                                  <p:childTnLst>
                                    <p:set>
                                      <p:cBhvr>
                                        <p:cTn id="621" dur="1" fill="hold">
                                          <p:stCondLst>
                                            <p:cond delay="0"/>
                                          </p:stCondLst>
                                        </p:cTn>
                                        <p:tgtEl>
                                          <p:spTgt spid="125"/>
                                        </p:tgtEl>
                                        <p:attrNameLst>
                                          <p:attrName>style.visibility</p:attrName>
                                        </p:attrNameLst>
                                      </p:cBhvr>
                                      <p:to>
                                        <p:strVal val="visible"/>
                                      </p:to>
                                    </p:set>
                                    <p:anim calcmode="lin" valueType="num">
                                      <p:cBhvr>
                                        <p:cTn id="622" dur="500" fill="hold"/>
                                        <p:tgtEl>
                                          <p:spTgt spid="125"/>
                                        </p:tgtEl>
                                        <p:attrNameLst>
                                          <p:attrName>ppt_w</p:attrName>
                                        </p:attrNameLst>
                                      </p:cBhvr>
                                      <p:tavLst>
                                        <p:tav tm="0">
                                          <p:val>
                                            <p:fltVal val="0"/>
                                          </p:val>
                                        </p:tav>
                                        <p:tav tm="100000">
                                          <p:val>
                                            <p:strVal val="#ppt_w"/>
                                          </p:val>
                                        </p:tav>
                                      </p:tavLst>
                                    </p:anim>
                                    <p:anim calcmode="lin" valueType="num">
                                      <p:cBhvr>
                                        <p:cTn id="623" dur="500" fill="hold"/>
                                        <p:tgtEl>
                                          <p:spTgt spid="125"/>
                                        </p:tgtEl>
                                        <p:attrNameLst>
                                          <p:attrName>ppt_h</p:attrName>
                                        </p:attrNameLst>
                                      </p:cBhvr>
                                      <p:tavLst>
                                        <p:tav tm="0">
                                          <p:val>
                                            <p:fltVal val="0"/>
                                          </p:val>
                                        </p:tav>
                                        <p:tav tm="100000">
                                          <p:val>
                                            <p:strVal val="#ppt_h"/>
                                          </p:val>
                                        </p:tav>
                                      </p:tavLst>
                                    </p:anim>
                                    <p:animEffect transition="in" filter="fade">
                                      <p:cBhvr>
                                        <p:cTn id="624" dur="500"/>
                                        <p:tgtEl>
                                          <p:spTgt spid="125"/>
                                        </p:tgtEl>
                                      </p:cBhvr>
                                    </p:animEffect>
                                  </p:childTnLst>
                                </p:cTn>
                              </p:par>
                              <p:par>
                                <p:cTn id="625" presetID="53" presetClass="entr" presetSubtype="16" fill="hold" grpId="0" nodeType="withEffect">
                                  <p:stCondLst>
                                    <p:cond delay="0"/>
                                  </p:stCondLst>
                                  <p:childTnLst>
                                    <p:set>
                                      <p:cBhvr>
                                        <p:cTn id="626" dur="1" fill="hold">
                                          <p:stCondLst>
                                            <p:cond delay="0"/>
                                          </p:stCondLst>
                                        </p:cTn>
                                        <p:tgtEl>
                                          <p:spTgt spid="126"/>
                                        </p:tgtEl>
                                        <p:attrNameLst>
                                          <p:attrName>style.visibility</p:attrName>
                                        </p:attrNameLst>
                                      </p:cBhvr>
                                      <p:to>
                                        <p:strVal val="visible"/>
                                      </p:to>
                                    </p:set>
                                    <p:anim calcmode="lin" valueType="num">
                                      <p:cBhvr>
                                        <p:cTn id="627" dur="500" fill="hold"/>
                                        <p:tgtEl>
                                          <p:spTgt spid="126"/>
                                        </p:tgtEl>
                                        <p:attrNameLst>
                                          <p:attrName>ppt_w</p:attrName>
                                        </p:attrNameLst>
                                      </p:cBhvr>
                                      <p:tavLst>
                                        <p:tav tm="0">
                                          <p:val>
                                            <p:fltVal val="0"/>
                                          </p:val>
                                        </p:tav>
                                        <p:tav tm="100000">
                                          <p:val>
                                            <p:strVal val="#ppt_w"/>
                                          </p:val>
                                        </p:tav>
                                      </p:tavLst>
                                    </p:anim>
                                    <p:anim calcmode="lin" valueType="num">
                                      <p:cBhvr>
                                        <p:cTn id="628" dur="500" fill="hold"/>
                                        <p:tgtEl>
                                          <p:spTgt spid="126"/>
                                        </p:tgtEl>
                                        <p:attrNameLst>
                                          <p:attrName>ppt_h</p:attrName>
                                        </p:attrNameLst>
                                      </p:cBhvr>
                                      <p:tavLst>
                                        <p:tav tm="0">
                                          <p:val>
                                            <p:fltVal val="0"/>
                                          </p:val>
                                        </p:tav>
                                        <p:tav tm="100000">
                                          <p:val>
                                            <p:strVal val="#ppt_h"/>
                                          </p:val>
                                        </p:tav>
                                      </p:tavLst>
                                    </p:anim>
                                    <p:animEffect transition="in" filter="fade">
                                      <p:cBhvr>
                                        <p:cTn id="629" dur="500"/>
                                        <p:tgtEl>
                                          <p:spTgt spid="126"/>
                                        </p:tgtEl>
                                      </p:cBhvr>
                                    </p:animEffect>
                                  </p:childTnLst>
                                </p:cTn>
                              </p:par>
                              <p:par>
                                <p:cTn id="630" presetID="53" presetClass="entr" presetSubtype="16" fill="hold" grpId="0" nodeType="withEffect">
                                  <p:stCondLst>
                                    <p:cond delay="0"/>
                                  </p:stCondLst>
                                  <p:childTnLst>
                                    <p:set>
                                      <p:cBhvr>
                                        <p:cTn id="631" dur="1" fill="hold">
                                          <p:stCondLst>
                                            <p:cond delay="0"/>
                                          </p:stCondLst>
                                        </p:cTn>
                                        <p:tgtEl>
                                          <p:spTgt spid="127"/>
                                        </p:tgtEl>
                                        <p:attrNameLst>
                                          <p:attrName>style.visibility</p:attrName>
                                        </p:attrNameLst>
                                      </p:cBhvr>
                                      <p:to>
                                        <p:strVal val="visible"/>
                                      </p:to>
                                    </p:set>
                                    <p:anim calcmode="lin" valueType="num">
                                      <p:cBhvr>
                                        <p:cTn id="632" dur="500" fill="hold"/>
                                        <p:tgtEl>
                                          <p:spTgt spid="127"/>
                                        </p:tgtEl>
                                        <p:attrNameLst>
                                          <p:attrName>ppt_w</p:attrName>
                                        </p:attrNameLst>
                                      </p:cBhvr>
                                      <p:tavLst>
                                        <p:tav tm="0">
                                          <p:val>
                                            <p:fltVal val="0"/>
                                          </p:val>
                                        </p:tav>
                                        <p:tav tm="100000">
                                          <p:val>
                                            <p:strVal val="#ppt_w"/>
                                          </p:val>
                                        </p:tav>
                                      </p:tavLst>
                                    </p:anim>
                                    <p:anim calcmode="lin" valueType="num">
                                      <p:cBhvr>
                                        <p:cTn id="633" dur="500" fill="hold"/>
                                        <p:tgtEl>
                                          <p:spTgt spid="127"/>
                                        </p:tgtEl>
                                        <p:attrNameLst>
                                          <p:attrName>ppt_h</p:attrName>
                                        </p:attrNameLst>
                                      </p:cBhvr>
                                      <p:tavLst>
                                        <p:tav tm="0">
                                          <p:val>
                                            <p:fltVal val="0"/>
                                          </p:val>
                                        </p:tav>
                                        <p:tav tm="100000">
                                          <p:val>
                                            <p:strVal val="#ppt_h"/>
                                          </p:val>
                                        </p:tav>
                                      </p:tavLst>
                                    </p:anim>
                                    <p:animEffect transition="in" filter="fade">
                                      <p:cBhvr>
                                        <p:cTn id="634" dur="500"/>
                                        <p:tgtEl>
                                          <p:spTgt spid="127"/>
                                        </p:tgtEl>
                                      </p:cBhvr>
                                    </p:animEffect>
                                  </p:childTnLst>
                                </p:cTn>
                              </p:par>
                              <p:par>
                                <p:cTn id="635" presetID="53" presetClass="entr" presetSubtype="16" fill="hold" grpId="0" nodeType="withEffect">
                                  <p:stCondLst>
                                    <p:cond delay="0"/>
                                  </p:stCondLst>
                                  <p:childTnLst>
                                    <p:set>
                                      <p:cBhvr>
                                        <p:cTn id="636" dur="1" fill="hold">
                                          <p:stCondLst>
                                            <p:cond delay="0"/>
                                          </p:stCondLst>
                                        </p:cTn>
                                        <p:tgtEl>
                                          <p:spTgt spid="128"/>
                                        </p:tgtEl>
                                        <p:attrNameLst>
                                          <p:attrName>style.visibility</p:attrName>
                                        </p:attrNameLst>
                                      </p:cBhvr>
                                      <p:to>
                                        <p:strVal val="visible"/>
                                      </p:to>
                                    </p:set>
                                    <p:anim calcmode="lin" valueType="num">
                                      <p:cBhvr>
                                        <p:cTn id="637" dur="500" fill="hold"/>
                                        <p:tgtEl>
                                          <p:spTgt spid="128"/>
                                        </p:tgtEl>
                                        <p:attrNameLst>
                                          <p:attrName>ppt_w</p:attrName>
                                        </p:attrNameLst>
                                      </p:cBhvr>
                                      <p:tavLst>
                                        <p:tav tm="0">
                                          <p:val>
                                            <p:fltVal val="0"/>
                                          </p:val>
                                        </p:tav>
                                        <p:tav tm="100000">
                                          <p:val>
                                            <p:strVal val="#ppt_w"/>
                                          </p:val>
                                        </p:tav>
                                      </p:tavLst>
                                    </p:anim>
                                    <p:anim calcmode="lin" valueType="num">
                                      <p:cBhvr>
                                        <p:cTn id="638" dur="500" fill="hold"/>
                                        <p:tgtEl>
                                          <p:spTgt spid="128"/>
                                        </p:tgtEl>
                                        <p:attrNameLst>
                                          <p:attrName>ppt_h</p:attrName>
                                        </p:attrNameLst>
                                      </p:cBhvr>
                                      <p:tavLst>
                                        <p:tav tm="0">
                                          <p:val>
                                            <p:fltVal val="0"/>
                                          </p:val>
                                        </p:tav>
                                        <p:tav tm="100000">
                                          <p:val>
                                            <p:strVal val="#ppt_h"/>
                                          </p:val>
                                        </p:tav>
                                      </p:tavLst>
                                    </p:anim>
                                    <p:animEffect transition="in" filter="fade">
                                      <p:cBhvr>
                                        <p:cTn id="639" dur="500"/>
                                        <p:tgtEl>
                                          <p:spTgt spid="128"/>
                                        </p:tgtEl>
                                      </p:cBhvr>
                                    </p:animEffect>
                                  </p:childTnLst>
                                </p:cTn>
                              </p:par>
                              <p:par>
                                <p:cTn id="640" presetID="53" presetClass="entr" presetSubtype="16" fill="hold" grpId="0" nodeType="withEffect">
                                  <p:stCondLst>
                                    <p:cond delay="0"/>
                                  </p:stCondLst>
                                  <p:childTnLst>
                                    <p:set>
                                      <p:cBhvr>
                                        <p:cTn id="641" dur="1" fill="hold">
                                          <p:stCondLst>
                                            <p:cond delay="0"/>
                                          </p:stCondLst>
                                        </p:cTn>
                                        <p:tgtEl>
                                          <p:spTgt spid="129"/>
                                        </p:tgtEl>
                                        <p:attrNameLst>
                                          <p:attrName>style.visibility</p:attrName>
                                        </p:attrNameLst>
                                      </p:cBhvr>
                                      <p:to>
                                        <p:strVal val="visible"/>
                                      </p:to>
                                    </p:set>
                                    <p:anim calcmode="lin" valueType="num">
                                      <p:cBhvr>
                                        <p:cTn id="642" dur="500" fill="hold"/>
                                        <p:tgtEl>
                                          <p:spTgt spid="129"/>
                                        </p:tgtEl>
                                        <p:attrNameLst>
                                          <p:attrName>ppt_w</p:attrName>
                                        </p:attrNameLst>
                                      </p:cBhvr>
                                      <p:tavLst>
                                        <p:tav tm="0">
                                          <p:val>
                                            <p:fltVal val="0"/>
                                          </p:val>
                                        </p:tav>
                                        <p:tav tm="100000">
                                          <p:val>
                                            <p:strVal val="#ppt_w"/>
                                          </p:val>
                                        </p:tav>
                                      </p:tavLst>
                                    </p:anim>
                                    <p:anim calcmode="lin" valueType="num">
                                      <p:cBhvr>
                                        <p:cTn id="643" dur="500" fill="hold"/>
                                        <p:tgtEl>
                                          <p:spTgt spid="129"/>
                                        </p:tgtEl>
                                        <p:attrNameLst>
                                          <p:attrName>ppt_h</p:attrName>
                                        </p:attrNameLst>
                                      </p:cBhvr>
                                      <p:tavLst>
                                        <p:tav tm="0">
                                          <p:val>
                                            <p:fltVal val="0"/>
                                          </p:val>
                                        </p:tav>
                                        <p:tav tm="100000">
                                          <p:val>
                                            <p:strVal val="#ppt_h"/>
                                          </p:val>
                                        </p:tav>
                                      </p:tavLst>
                                    </p:anim>
                                    <p:animEffect transition="in" filter="fade">
                                      <p:cBhvr>
                                        <p:cTn id="644" dur="500"/>
                                        <p:tgtEl>
                                          <p:spTgt spid="129"/>
                                        </p:tgtEl>
                                      </p:cBhvr>
                                    </p:animEffect>
                                  </p:childTnLst>
                                </p:cTn>
                              </p:par>
                              <p:par>
                                <p:cTn id="645" presetID="53" presetClass="entr" presetSubtype="16" fill="hold" grpId="0" nodeType="withEffect">
                                  <p:stCondLst>
                                    <p:cond delay="0"/>
                                  </p:stCondLst>
                                  <p:childTnLst>
                                    <p:set>
                                      <p:cBhvr>
                                        <p:cTn id="646" dur="1" fill="hold">
                                          <p:stCondLst>
                                            <p:cond delay="0"/>
                                          </p:stCondLst>
                                        </p:cTn>
                                        <p:tgtEl>
                                          <p:spTgt spid="130"/>
                                        </p:tgtEl>
                                        <p:attrNameLst>
                                          <p:attrName>style.visibility</p:attrName>
                                        </p:attrNameLst>
                                      </p:cBhvr>
                                      <p:to>
                                        <p:strVal val="visible"/>
                                      </p:to>
                                    </p:set>
                                    <p:anim calcmode="lin" valueType="num">
                                      <p:cBhvr>
                                        <p:cTn id="647" dur="500" fill="hold"/>
                                        <p:tgtEl>
                                          <p:spTgt spid="130"/>
                                        </p:tgtEl>
                                        <p:attrNameLst>
                                          <p:attrName>ppt_w</p:attrName>
                                        </p:attrNameLst>
                                      </p:cBhvr>
                                      <p:tavLst>
                                        <p:tav tm="0">
                                          <p:val>
                                            <p:fltVal val="0"/>
                                          </p:val>
                                        </p:tav>
                                        <p:tav tm="100000">
                                          <p:val>
                                            <p:strVal val="#ppt_w"/>
                                          </p:val>
                                        </p:tav>
                                      </p:tavLst>
                                    </p:anim>
                                    <p:anim calcmode="lin" valueType="num">
                                      <p:cBhvr>
                                        <p:cTn id="648" dur="500" fill="hold"/>
                                        <p:tgtEl>
                                          <p:spTgt spid="130"/>
                                        </p:tgtEl>
                                        <p:attrNameLst>
                                          <p:attrName>ppt_h</p:attrName>
                                        </p:attrNameLst>
                                      </p:cBhvr>
                                      <p:tavLst>
                                        <p:tav tm="0">
                                          <p:val>
                                            <p:fltVal val="0"/>
                                          </p:val>
                                        </p:tav>
                                        <p:tav tm="100000">
                                          <p:val>
                                            <p:strVal val="#ppt_h"/>
                                          </p:val>
                                        </p:tav>
                                      </p:tavLst>
                                    </p:anim>
                                    <p:animEffect transition="in" filter="fade">
                                      <p:cBhvr>
                                        <p:cTn id="649" dur="500"/>
                                        <p:tgtEl>
                                          <p:spTgt spid="130"/>
                                        </p:tgtEl>
                                      </p:cBhvr>
                                    </p:animEffect>
                                  </p:childTnLst>
                                </p:cTn>
                              </p:par>
                              <p:par>
                                <p:cTn id="650" presetID="53" presetClass="entr" presetSubtype="16" fill="hold" grpId="0" nodeType="withEffect">
                                  <p:stCondLst>
                                    <p:cond delay="0"/>
                                  </p:stCondLst>
                                  <p:childTnLst>
                                    <p:set>
                                      <p:cBhvr>
                                        <p:cTn id="651" dur="1" fill="hold">
                                          <p:stCondLst>
                                            <p:cond delay="0"/>
                                          </p:stCondLst>
                                        </p:cTn>
                                        <p:tgtEl>
                                          <p:spTgt spid="131"/>
                                        </p:tgtEl>
                                        <p:attrNameLst>
                                          <p:attrName>style.visibility</p:attrName>
                                        </p:attrNameLst>
                                      </p:cBhvr>
                                      <p:to>
                                        <p:strVal val="visible"/>
                                      </p:to>
                                    </p:set>
                                    <p:anim calcmode="lin" valueType="num">
                                      <p:cBhvr>
                                        <p:cTn id="652" dur="500" fill="hold"/>
                                        <p:tgtEl>
                                          <p:spTgt spid="131"/>
                                        </p:tgtEl>
                                        <p:attrNameLst>
                                          <p:attrName>ppt_w</p:attrName>
                                        </p:attrNameLst>
                                      </p:cBhvr>
                                      <p:tavLst>
                                        <p:tav tm="0">
                                          <p:val>
                                            <p:fltVal val="0"/>
                                          </p:val>
                                        </p:tav>
                                        <p:tav tm="100000">
                                          <p:val>
                                            <p:strVal val="#ppt_w"/>
                                          </p:val>
                                        </p:tav>
                                      </p:tavLst>
                                    </p:anim>
                                    <p:anim calcmode="lin" valueType="num">
                                      <p:cBhvr>
                                        <p:cTn id="653" dur="500" fill="hold"/>
                                        <p:tgtEl>
                                          <p:spTgt spid="131"/>
                                        </p:tgtEl>
                                        <p:attrNameLst>
                                          <p:attrName>ppt_h</p:attrName>
                                        </p:attrNameLst>
                                      </p:cBhvr>
                                      <p:tavLst>
                                        <p:tav tm="0">
                                          <p:val>
                                            <p:fltVal val="0"/>
                                          </p:val>
                                        </p:tav>
                                        <p:tav tm="100000">
                                          <p:val>
                                            <p:strVal val="#ppt_h"/>
                                          </p:val>
                                        </p:tav>
                                      </p:tavLst>
                                    </p:anim>
                                    <p:animEffect transition="in" filter="fade">
                                      <p:cBhvr>
                                        <p:cTn id="654" dur="500"/>
                                        <p:tgtEl>
                                          <p:spTgt spid="131"/>
                                        </p:tgtEl>
                                      </p:cBhvr>
                                    </p:animEffect>
                                  </p:childTnLst>
                                </p:cTn>
                              </p:par>
                              <p:par>
                                <p:cTn id="655" presetID="53" presetClass="entr" presetSubtype="16" fill="hold" grpId="0" nodeType="withEffect">
                                  <p:stCondLst>
                                    <p:cond delay="0"/>
                                  </p:stCondLst>
                                  <p:childTnLst>
                                    <p:set>
                                      <p:cBhvr>
                                        <p:cTn id="656" dur="1" fill="hold">
                                          <p:stCondLst>
                                            <p:cond delay="0"/>
                                          </p:stCondLst>
                                        </p:cTn>
                                        <p:tgtEl>
                                          <p:spTgt spid="132"/>
                                        </p:tgtEl>
                                        <p:attrNameLst>
                                          <p:attrName>style.visibility</p:attrName>
                                        </p:attrNameLst>
                                      </p:cBhvr>
                                      <p:to>
                                        <p:strVal val="visible"/>
                                      </p:to>
                                    </p:set>
                                    <p:anim calcmode="lin" valueType="num">
                                      <p:cBhvr>
                                        <p:cTn id="657" dur="500" fill="hold"/>
                                        <p:tgtEl>
                                          <p:spTgt spid="132"/>
                                        </p:tgtEl>
                                        <p:attrNameLst>
                                          <p:attrName>ppt_w</p:attrName>
                                        </p:attrNameLst>
                                      </p:cBhvr>
                                      <p:tavLst>
                                        <p:tav tm="0">
                                          <p:val>
                                            <p:fltVal val="0"/>
                                          </p:val>
                                        </p:tav>
                                        <p:tav tm="100000">
                                          <p:val>
                                            <p:strVal val="#ppt_w"/>
                                          </p:val>
                                        </p:tav>
                                      </p:tavLst>
                                    </p:anim>
                                    <p:anim calcmode="lin" valueType="num">
                                      <p:cBhvr>
                                        <p:cTn id="658" dur="500" fill="hold"/>
                                        <p:tgtEl>
                                          <p:spTgt spid="132"/>
                                        </p:tgtEl>
                                        <p:attrNameLst>
                                          <p:attrName>ppt_h</p:attrName>
                                        </p:attrNameLst>
                                      </p:cBhvr>
                                      <p:tavLst>
                                        <p:tav tm="0">
                                          <p:val>
                                            <p:fltVal val="0"/>
                                          </p:val>
                                        </p:tav>
                                        <p:tav tm="100000">
                                          <p:val>
                                            <p:strVal val="#ppt_h"/>
                                          </p:val>
                                        </p:tav>
                                      </p:tavLst>
                                    </p:anim>
                                    <p:animEffect transition="in" filter="fade">
                                      <p:cBhvr>
                                        <p:cTn id="659" dur="500"/>
                                        <p:tgtEl>
                                          <p:spTgt spid="132"/>
                                        </p:tgtEl>
                                      </p:cBhvr>
                                    </p:animEffect>
                                  </p:childTnLst>
                                </p:cTn>
                              </p:par>
                              <p:par>
                                <p:cTn id="660" presetID="53" presetClass="entr" presetSubtype="16" fill="hold" grpId="0" nodeType="withEffect">
                                  <p:stCondLst>
                                    <p:cond delay="0"/>
                                  </p:stCondLst>
                                  <p:childTnLst>
                                    <p:set>
                                      <p:cBhvr>
                                        <p:cTn id="661" dur="1" fill="hold">
                                          <p:stCondLst>
                                            <p:cond delay="0"/>
                                          </p:stCondLst>
                                        </p:cTn>
                                        <p:tgtEl>
                                          <p:spTgt spid="133"/>
                                        </p:tgtEl>
                                        <p:attrNameLst>
                                          <p:attrName>style.visibility</p:attrName>
                                        </p:attrNameLst>
                                      </p:cBhvr>
                                      <p:to>
                                        <p:strVal val="visible"/>
                                      </p:to>
                                    </p:set>
                                    <p:anim calcmode="lin" valueType="num">
                                      <p:cBhvr>
                                        <p:cTn id="662" dur="500" fill="hold"/>
                                        <p:tgtEl>
                                          <p:spTgt spid="133"/>
                                        </p:tgtEl>
                                        <p:attrNameLst>
                                          <p:attrName>ppt_w</p:attrName>
                                        </p:attrNameLst>
                                      </p:cBhvr>
                                      <p:tavLst>
                                        <p:tav tm="0">
                                          <p:val>
                                            <p:fltVal val="0"/>
                                          </p:val>
                                        </p:tav>
                                        <p:tav tm="100000">
                                          <p:val>
                                            <p:strVal val="#ppt_w"/>
                                          </p:val>
                                        </p:tav>
                                      </p:tavLst>
                                    </p:anim>
                                    <p:anim calcmode="lin" valueType="num">
                                      <p:cBhvr>
                                        <p:cTn id="663" dur="500" fill="hold"/>
                                        <p:tgtEl>
                                          <p:spTgt spid="133"/>
                                        </p:tgtEl>
                                        <p:attrNameLst>
                                          <p:attrName>ppt_h</p:attrName>
                                        </p:attrNameLst>
                                      </p:cBhvr>
                                      <p:tavLst>
                                        <p:tav tm="0">
                                          <p:val>
                                            <p:fltVal val="0"/>
                                          </p:val>
                                        </p:tav>
                                        <p:tav tm="100000">
                                          <p:val>
                                            <p:strVal val="#ppt_h"/>
                                          </p:val>
                                        </p:tav>
                                      </p:tavLst>
                                    </p:anim>
                                    <p:animEffect transition="in" filter="fade">
                                      <p:cBhvr>
                                        <p:cTn id="664" dur="500"/>
                                        <p:tgtEl>
                                          <p:spTgt spid="133"/>
                                        </p:tgtEl>
                                      </p:cBhvr>
                                    </p:animEffect>
                                  </p:childTnLst>
                                </p:cTn>
                              </p:par>
                              <p:par>
                                <p:cTn id="665" presetID="53" presetClass="entr" presetSubtype="16" fill="hold" grpId="0" nodeType="withEffect">
                                  <p:stCondLst>
                                    <p:cond delay="0"/>
                                  </p:stCondLst>
                                  <p:childTnLst>
                                    <p:set>
                                      <p:cBhvr>
                                        <p:cTn id="666" dur="1" fill="hold">
                                          <p:stCondLst>
                                            <p:cond delay="0"/>
                                          </p:stCondLst>
                                        </p:cTn>
                                        <p:tgtEl>
                                          <p:spTgt spid="134"/>
                                        </p:tgtEl>
                                        <p:attrNameLst>
                                          <p:attrName>style.visibility</p:attrName>
                                        </p:attrNameLst>
                                      </p:cBhvr>
                                      <p:to>
                                        <p:strVal val="visible"/>
                                      </p:to>
                                    </p:set>
                                    <p:anim calcmode="lin" valueType="num">
                                      <p:cBhvr>
                                        <p:cTn id="667" dur="500" fill="hold"/>
                                        <p:tgtEl>
                                          <p:spTgt spid="134"/>
                                        </p:tgtEl>
                                        <p:attrNameLst>
                                          <p:attrName>ppt_w</p:attrName>
                                        </p:attrNameLst>
                                      </p:cBhvr>
                                      <p:tavLst>
                                        <p:tav tm="0">
                                          <p:val>
                                            <p:fltVal val="0"/>
                                          </p:val>
                                        </p:tav>
                                        <p:tav tm="100000">
                                          <p:val>
                                            <p:strVal val="#ppt_w"/>
                                          </p:val>
                                        </p:tav>
                                      </p:tavLst>
                                    </p:anim>
                                    <p:anim calcmode="lin" valueType="num">
                                      <p:cBhvr>
                                        <p:cTn id="668" dur="500" fill="hold"/>
                                        <p:tgtEl>
                                          <p:spTgt spid="134"/>
                                        </p:tgtEl>
                                        <p:attrNameLst>
                                          <p:attrName>ppt_h</p:attrName>
                                        </p:attrNameLst>
                                      </p:cBhvr>
                                      <p:tavLst>
                                        <p:tav tm="0">
                                          <p:val>
                                            <p:fltVal val="0"/>
                                          </p:val>
                                        </p:tav>
                                        <p:tav tm="100000">
                                          <p:val>
                                            <p:strVal val="#ppt_h"/>
                                          </p:val>
                                        </p:tav>
                                      </p:tavLst>
                                    </p:anim>
                                    <p:animEffect transition="in" filter="fade">
                                      <p:cBhvr>
                                        <p:cTn id="669" dur="500"/>
                                        <p:tgtEl>
                                          <p:spTgt spid="134"/>
                                        </p:tgtEl>
                                      </p:cBhvr>
                                    </p:animEffect>
                                  </p:childTnLst>
                                </p:cTn>
                              </p:par>
                              <p:par>
                                <p:cTn id="670" presetID="53" presetClass="entr" presetSubtype="16" fill="hold" grpId="0" nodeType="withEffect">
                                  <p:stCondLst>
                                    <p:cond delay="0"/>
                                  </p:stCondLst>
                                  <p:childTnLst>
                                    <p:set>
                                      <p:cBhvr>
                                        <p:cTn id="671" dur="1" fill="hold">
                                          <p:stCondLst>
                                            <p:cond delay="0"/>
                                          </p:stCondLst>
                                        </p:cTn>
                                        <p:tgtEl>
                                          <p:spTgt spid="135"/>
                                        </p:tgtEl>
                                        <p:attrNameLst>
                                          <p:attrName>style.visibility</p:attrName>
                                        </p:attrNameLst>
                                      </p:cBhvr>
                                      <p:to>
                                        <p:strVal val="visible"/>
                                      </p:to>
                                    </p:set>
                                    <p:anim calcmode="lin" valueType="num">
                                      <p:cBhvr>
                                        <p:cTn id="672" dur="500" fill="hold"/>
                                        <p:tgtEl>
                                          <p:spTgt spid="135"/>
                                        </p:tgtEl>
                                        <p:attrNameLst>
                                          <p:attrName>ppt_w</p:attrName>
                                        </p:attrNameLst>
                                      </p:cBhvr>
                                      <p:tavLst>
                                        <p:tav tm="0">
                                          <p:val>
                                            <p:fltVal val="0"/>
                                          </p:val>
                                        </p:tav>
                                        <p:tav tm="100000">
                                          <p:val>
                                            <p:strVal val="#ppt_w"/>
                                          </p:val>
                                        </p:tav>
                                      </p:tavLst>
                                    </p:anim>
                                    <p:anim calcmode="lin" valueType="num">
                                      <p:cBhvr>
                                        <p:cTn id="673" dur="500" fill="hold"/>
                                        <p:tgtEl>
                                          <p:spTgt spid="135"/>
                                        </p:tgtEl>
                                        <p:attrNameLst>
                                          <p:attrName>ppt_h</p:attrName>
                                        </p:attrNameLst>
                                      </p:cBhvr>
                                      <p:tavLst>
                                        <p:tav tm="0">
                                          <p:val>
                                            <p:fltVal val="0"/>
                                          </p:val>
                                        </p:tav>
                                        <p:tav tm="100000">
                                          <p:val>
                                            <p:strVal val="#ppt_h"/>
                                          </p:val>
                                        </p:tav>
                                      </p:tavLst>
                                    </p:anim>
                                    <p:animEffect transition="in" filter="fade">
                                      <p:cBhvr>
                                        <p:cTn id="674" dur="500"/>
                                        <p:tgtEl>
                                          <p:spTgt spid="135"/>
                                        </p:tgtEl>
                                      </p:cBhvr>
                                    </p:animEffect>
                                  </p:childTnLst>
                                </p:cTn>
                              </p:par>
                              <p:par>
                                <p:cTn id="675" presetID="53" presetClass="entr" presetSubtype="16" fill="hold" grpId="0" nodeType="withEffect">
                                  <p:stCondLst>
                                    <p:cond delay="0"/>
                                  </p:stCondLst>
                                  <p:childTnLst>
                                    <p:set>
                                      <p:cBhvr>
                                        <p:cTn id="676" dur="1" fill="hold">
                                          <p:stCondLst>
                                            <p:cond delay="0"/>
                                          </p:stCondLst>
                                        </p:cTn>
                                        <p:tgtEl>
                                          <p:spTgt spid="136"/>
                                        </p:tgtEl>
                                        <p:attrNameLst>
                                          <p:attrName>style.visibility</p:attrName>
                                        </p:attrNameLst>
                                      </p:cBhvr>
                                      <p:to>
                                        <p:strVal val="visible"/>
                                      </p:to>
                                    </p:set>
                                    <p:anim calcmode="lin" valueType="num">
                                      <p:cBhvr>
                                        <p:cTn id="677" dur="500" fill="hold"/>
                                        <p:tgtEl>
                                          <p:spTgt spid="136"/>
                                        </p:tgtEl>
                                        <p:attrNameLst>
                                          <p:attrName>ppt_w</p:attrName>
                                        </p:attrNameLst>
                                      </p:cBhvr>
                                      <p:tavLst>
                                        <p:tav tm="0">
                                          <p:val>
                                            <p:fltVal val="0"/>
                                          </p:val>
                                        </p:tav>
                                        <p:tav tm="100000">
                                          <p:val>
                                            <p:strVal val="#ppt_w"/>
                                          </p:val>
                                        </p:tav>
                                      </p:tavLst>
                                    </p:anim>
                                    <p:anim calcmode="lin" valueType="num">
                                      <p:cBhvr>
                                        <p:cTn id="678" dur="500" fill="hold"/>
                                        <p:tgtEl>
                                          <p:spTgt spid="136"/>
                                        </p:tgtEl>
                                        <p:attrNameLst>
                                          <p:attrName>ppt_h</p:attrName>
                                        </p:attrNameLst>
                                      </p:cBhvr>
                                      <p:tavLst>
                                        <p:tav tm="0">
                                          <p:val>
                                            <p:fltVal val="0"/>
                                          </p:val>
                                        </p:tav>
                                        <p:tav tm="100000">
                                          <p:val>
                                            <p:strVal val="#ppt_h"/>
                                          </p:val>
                                        </p:tav>
                                      </p:tavLst>
                                    </p:anim>
                                    <p:animEffect transition="in" filter="fade">
                                      <p:cBhvr>
                                        <p:cTn id="679" dur="500"/>
                                        <p:tgtEl>
                                          <p:spTgt spid="136"/>
                                        </p:tgtEl>
                                      </p:cBhvr>
                                    </p:animEffect>
                                  </p:childTnLst>
                                </p:cTn>
                              </p:par>
                              <p:par>
                                <p:cTn id="680" presetID="53" presetClass="entr" presetSubtype="16" fill="hold" grpId="0" nodeType="withEffect">
                                  <p:stCondLst>
                                    <p:cond delay="0"/>
                                  </p:stCondLst>
                                  <p:childTnLst>
                                    <p:set>
                                      <p:cBhvr>
                                        <p:cTn id="681" dur="1" fill="hold">
                                          <p:stCondLst>
                                            <p:cond delay="0"/>
                                          </p:stCondLst>
                                        </p:cTn>
                                        <p:tgtEl>
                                          <p:spTgt spid="137"/>
                                        </p:tgtEl>
                                        <p:attrNameLst>
                                          <p:attrName>style.visibility</p:attrName>
                                        </p:attrNameLst>
                                      </p:cBhvr>
                                      <p:to>
                                        <p:strVal val="visible"/>
                                      </p:to>
                                    </p:set>
                                    <p:anim calcmode="lin" valueType="num">
                                      <p:cBhvr>
                                        <p:cTn id="682" dur="500" fill="hold"/>
                                        <p:tgtEl>
                                          <p:spTgt spid="137"/>
                                        </p:tgtEl>
                                        <p:attrNameLst>
                                          <p:attrName>ppt_w</p:attrName>
                                        </p:attrNameLst>
                                      </p:cBhvr>
                                      <p:tavLst>
                                        <p:tav tm="0">
                                          <p:val>
                                            <p:fltVal val="0"/>
                                          </p:val>
                                        </p:tav>
                                        <p:tav tm="100000">
                                          <p:val>
                                            <p:strVal val="#ppt_w"/>
                                          </p:val>
                                        </p:tav>
                                      </p:tavLst>
                                    </p:anim>
                                    <p:anim calcmode="lin" valueType="num">
                                      <p:cBhvr>
                                        <p:cTn id="683" dur="500" fill="hold"/>
                                        <p:tgtEl>
                                          <p:spTgt spid="137"/>
                                        </p:tgtEl>
                                        <p:attrNameLst>
                                          <p:attrName>ppt_h</p:attrName>
                                        </p:attrNameLst>
                                      </p:cBhvr>
                                      <p:tavLst>
                                        <p:tav tm="0">
                                          <p:val>
                                            <p:fltVal val="0"/>
                                          </p:val>
                                        </p:tav>
                                        <p:tav tm="100000">
                                          <p:val>
                                            <p:strVal val="#ppt_h"/>
                                          </p:val>
                                        </p:tav>
                                      </p:tavLst>
                                    </p:anim>
                                    <p:animEffect transition="in" filter="fade">
                                      <p:cBhvr>
                                        <p:cTn id="684" dur="500"/>
                                        <p:tgtEl>
                                          <p:spTgt spid="137"/>
                                        </p:tgtEl>
                                      </p:cBhvr>
                                    </p:animEffect>
                                  </p:childTnLst>
                                </p:cTn>
                              </p:par>
                              <p:par>
                                <p:cTn id="685" presetID="53" presetClass="entr" presetSubtype="16" fill="hold" grpId="0" nodeType="withEffect">
                                  <p:stCondLst>
                                    <p:cond delay="0"/>
                                  </p:stCondLst>
                                  <p:childTnLst>
                                    <p:set>
                                      <p:cBhvr>
                                        <p:cTn id="686" dur="1" fill="hold">
                                          <p:stCondLst>
                                            <p:cond delay="0"/>
                                          </p:stCondLst>
                                        </p:cTn>
                                        <p:tgtEl>
                                          <p:spTgt spid="138"/>
                                        </p:tgtEl>
                                        <p:attrNameLst>
                                          <p:attrName>style.visibility</p:attrName>
                                        </p:attrNameLst>
                                      </p:cBhvr>
                                      <p:to>
                                        <p:strVal val="visible"/>
                                      </p:to>
                                    </p:set>
                                    <p:anim calcmode="lin" valueType="num">
                                      <p:cBhvr>
                                        <p:cTn id="687" dur="500" fill="hold"/>
                                        <p:tgtEl>
                                          <p:spTgt spid="138"/>
                                        </p:tgtEl>
                                        <p:attrNameLst>
                                          <p:attrName>ppt_w</p:attrName>
                                        </p:attrNameLst>
                                      </p:cBhvr>
                                      <p:tavLst>
                                        <p:tav tm="0">
                                          <p:val>
                                            <p:fltVal val="0"/>
                                          </p:val>
                                        </p:tav>
                                        <p:tav tm="100000">
                                          <p:val>
                                            <p:strVal val="#ppt_w"/>
                                          </p:val>
                                        </p:tav>
                                      </p:tavLst>
                                    </p:anim>
                                    <p:anim calcmode="lin" valueType="num">
                                      <p:cBhvr>
                                        <p:cTn id="688" dur="500" fill="hold"/>
                                        <p:tgtEl>
                                          <p:spTgt spid="138"/>
                                        </p:tgtEl>
                                        <p:attrNameLst>
                                          <p:attrName>ppt_h</p:attrName>
                                        </p:attrNameLst>
                                      </p:cBhvr>
                                      <p:tavLst>
                                        <p:tav tm="0">
                                          <p:val>
                                            <p:fltVal val="0"/>
                                          </p:val>
                                        </p:tav>
                                        <p:tav tm="100000">
                                          <p:val>
                                            <p:strVal val="#ppt_h"/>
                                          </p:val>
                                        </p:tav>
                                      </p:tavLst>
                                    </p:anim>
                                    <p:animEffect transition="in" filter="fade">
                                      <p:cBhvr>
                                        <p:cTn id="689" dur="500"/>
                                        <p:tgtEl>
                                          <p:spTgt spid="138"/>
                                        </p:tgtEl>
                                      </p:cBhvr>
                                    </p:animEffect>
                                  </p:childTnLst>
                                </p:cTn>
                              </p:par>
                              <p:par>
                                <p:cTn id="690" presetID="53" presetClass="entr" presetSubtype="16" fill="hold" grpId="0" nodeType="withEffect">
                                  <p:stCondLst>
                                    <p:cond delay="0"/>
                                  </p:stCondLst>
                                  <p:childTnLst>
                                    <p:set>
                                      <p:cBhvr>
                                        <p:cTn id="691" dur="1" fill="hold">
                                          <p:stCondLst>
                                            <p:cond delay="0"/>
                                          </p:stCondLst>
                                        </p:cTn>
                                        <p:tgtEl>
                                          <p:spTgt spid="139"/>
                                        </p:tgtEl>
                                        <p:attrNameLst>
                                          <p:attrName>style.visibility</p:attrName>
                                        </p:attrNameLst>
                                      </p:cBhvr>
                                      <p:to>
                                        <p:strVal val="visible"/>
                                      </p:to>
                                    </p:set>
                                    <p:anim calcmode="lin" valueType="num">
                                      <p:cBhvr>
                                        <p:cTn id="692" dur="500" fill="hold"/>
                                        <p:tgtEl>
                                          <p:spTgt spid="139"/>
                                        </p:tgtEl>
                                        <p:attrNameLst>
                                          <p:attrName>ppt_w</p:attrName>
                                        </p:attrNameLst>
                                      </p:cBhvr>
                                      <p:tavLst>
                                        <p:tav tm="0">
                                          <p:val>
                                            <p:fltVal val="0"/>
                                          </p:val>
                                        </p:tav>
                                        <p:tav tm="100000">
                                          <p:val>
                                            <p:strVal val="#ppt_w"/>
                                          </p:val>
                                        </p:tav>
                                      </p:tavLst>
                                    </p:anim>
                                    <p:anim calcmode="lin" valueType="num">
                                      <p:cBhvr>
                                        <p:cTn id="693" dur="500" fill="hold"/>
                                        <p:tgtEl>
                                          <p:spTgt spid="139"/>
                                        </p:tgtEl>
                                        <p:attrNameLst>
                                          <p:attrName>ppt_h</p:attrName>
                                        </p:attrNameLst>
                                      </p:cBhvr>
                                      <p:tavLst>
                                        <p:tav tm="0">
                                          <p:val>
                                            <p:fltVal val="0"/>
                                          </p:val>
                                        </p:tav>
                                        <p:tav tm="100000">
                                          <p:val>
                                            <p:strVal val="#ppt_h"/>
                                          </p:val>
                                        </p:tav>
                                      </p:tavLst>
                                    </p:anim>
                                    <p:animEffect transition="in" filter="fade">
                                      <p:cBhvr>
                                        <p:cTn id="694" dur="500"/>
                                        <p:tgtEl>
                                          <p:spTgt spid="139"/>
                                        </p:tgtEl>
                                      </p:cBhvr>
                                    </p:animEffect>
                                  </p:childTnLst>
                                </p:cTn>
                              </p:par>
                              <p:par>
                                <p:cTn id="695" presetID="53" presetClass="entr" presetSubtype="16" fill="hold" grpId="0" nodeType="withEffect">
                                  <p:stCondLst>
                                    <p:cond delay="0"/>
                                  </p:stCondLst>
                                  <p:childTnLst>
                                    <p:set>
                                      <p:cBhvr>
                                        <p:cTn id="696" dur="1" fill="hold">
                                          <p:stCondLst>
                                            <p:cond delay="0"/>
                                          </p:stCondLst>
                                        </p:cTn>
                                        <p:tgtEl>
                                          <p:spTgt spid="140"/>
                                        </p:tgtEl>
                                        <p:attrNameLst>
                                          <p:attrName>style.visibility</p:attrName>
                                        </p:attrNameLst>
                                      </p:cBhvr>
                                      <p:to>
                                        <p:strVal val="visible"/>
                                      </p:to>
                                    </p:set>
                                    <p:anim calcmode="lin" valueType="num">
                                      <p:cBhvr>
                                        <p:cTn id="697" dur="500" fill="hold"/>
                                        <p:tgtEl>
                                          <p:spTgt spid="140"/>
                                        </p:tgtEl>
                                        <p:attrNameLst>
                                          <p:attrName>ppt_w</p:attrName>
                                        </p:attrNameLst>
                                      </p:cBhvr>
                                      <p:tavLst>
                                        <p:tav tm="0">
                                          <p:val>
                                            <p:fltVal val="0"/>
                                          </p:val>
                                        </p:tav>
                                        <p:tav tm="100000">
                                          <p:val>
                                            <p:strVal val="#ppt_w"/>
                                          </p:val>
                                        </p:tav>
                                      </p:tavLst>
                                    </p:anim>
                                    <p:anim calcmode="lin" valueType="num">
                                      <p:cBhvr>
                                        <p:cTn id="698" dur="500" fill="hold"/>
                                        <p:tgtEl>
                                          <p:spTgt spid="140"/>
                                        </p:tgtEl>
                                        <p:attrNameLst>
                                          <p:attrName>ppt_h</p:attrName>
                                        </p:attrNameLst>
                                      </p:cBhvr>
                                      <p:tavLst>
                                        <p:tav tm="0">
                                          <p:val>
                                            <p:fltVal val="0"/>
                                          </p:val>
                                        </p:tav>
                                        <p:tav tm="100000">
                                          <p:val>
                                            <p:strVal val="#ppt_h"/>
                                          </p:val>
                                        </p:tav>
                                      </p:tavLst>
                                    </p:anim>
                                    <p:animEffect transition="in" filter="fade">
                                      <p:cBhvr>
                                        <p:cTn id="699" dur="500"/>
                                        <p:tgtEl>
                                          <p:spTgt spid="140"/>
                                        </p:tgtEl>
                                      </p:cBhvr>
                                    </p:animEffect>
                                  </p:childTnLst>
                                </p:cTn>
                              </p:par>
                              <p:par>
                                <p:cTn id="700" presetID="53" presetClass="entr" presetSubtype="16" fill="hold" grpId="0" nodeType="withEffect">
                                  <p:stCondLst>
                                    <p:cond delay="0"/>
                                  </p:stCondLst>
                                  <p:childTnLst>
                                    <p:set>
                                      <p:cBhvr>
                                        <p:cTn id="701" dur="1" fill="hold">
                                          <p:stCondLst>
                                            <p:cond delay="0"/>
                                          </p:stCondLst>
                                        </p:cTn>
                                        <p:tgtEl>
                                          <p:spTgt spid="141"/>
                                        </p:tgtEl>
                                        <p:attrNameLst>
                                          <p:attrName>style.visibility</p:attrName>
                                        </p:attrNameLst>
                                      </p:cBhvr>
                                      <p:to>
                                        <p:strVal val="visible"/>
                                      </p:to>
                                    </p:set>
                                    <p:anim calcmode="lin" valueType="num">
                                      <p:cBhvr>
                                        <p:cTn id="702" dur="500" fill="hold"/>
                                        <p:tgtEl>
                                          <p:spTgt spid="141"/>
                                        </p:tgtEl>
                                        <p:attrNameLst>
                                          <p:attrName>ppt_w</p:attrName>
                                        </p:attrNameLst>
                                      </p:cBhvr>
                                      <p:tavLst>
                                        <p:tav tm="0">
                                          <p:val>
                                            <p:fltVal val="0"/>
                                          </p:val>
                                        </p:tav>
                                        <p:tav tm="100000">
                                          <p:val>
                                            <p:strVal val="#ppt_w"/>
                                          </p:val>
                                        </p:tav>
                                      </p:tavLst>
                                    </p:anim>
                                    <p:anim calcmode="lin" valueType="num">
                                      <p:cBhvr>
                                        <p:cTn id="703" dur="500" fill="hold"/>
                                        <p:tgtEl>
                                          <p:spTgt spid="141"/>
                                        </p:tgtEl>
                                        <p:attrNameLst>
                                          <p:attrName>ppt_h</p:attrName>
                                        </p:attrNameLst>
                                      </p:cBhvr>
                                      <p:tavLst>
                                        <p:tav tm="0">
                                          <p:val>
                                            <p:fltVal val="0"/>
                                          </p:val>
                                        </p:tav>
                                        <p:tav tm="100000">
                                          <p:val>
                                            <p:strVal val="#ppt_h"/>
                                          </p:val>
                                        </p:tav>
                                      </p:tavLst>
                                    </p:anim>
                                    <p:animEffect transition="in" filter="fade">
                                      <p:cBhvr>
                                        <p:cTn id="704" dur="500"/>
                                        <p:tgtEl>
                                          <p:spTgt spid="141"/>
                                        </p:tgtEl>
                                      </p:cBhvr>
                                    </p:animEffect>
                                  </p:childTnLst>
                                </p:cTn>
                              </p:par>
                              <p:par>
                                <p:cTn id="705" presetID="53" presetClass="entr" presetSubtype="16" fill="hold" grpId="0" nodeType="withEffect">
                                  <p:stCondLst>
                                    <p:cond delay="0"/>
                                  </p:stCondLst>
                                  <p:childTnLst>
                                    <p:set>
                                      <p:cBhvr>
                                        <p:cTn id="706" dur="1" fill="hold">
                                          <p:stCondLst>
                                            <p:cond delay="0"/>
                                          </p:stCondLst>
                                        </p:cTn>
                                        <p:tgtEl>
                                          <p:spTgt spid="142"/>
                                        </p:tgtEl>
                                        <p:attrNameLst>
                                          <p:attrName>style.visibility</p:attrName>
                                        </p:attrNameLst>
                                      </p:cBhvr>
                                      <p:to>
                                        <p:strVal val="visible"/>
                                      </p:to>
                                    </p:set>
                                    <p:anim calcmode="lin" valueType="num">
                                      <p:cBhvr>
                                        <p:cTn id="707" dur="500" fill="hold"/>
                                        <p:tgtEl>
                                          <p:spTgt spid="142"/>
                                        </p:tgtEl>
                                        <p:attrNameLst>
                                          <p:attrName>ppt_w</p:attrName>
                                        </p:attrNameLst>
                                      </p:cBhvr>
                                      <p:tavLst>
                                        <p:tav tm="0">
                                          <p:val>
                                            <p:fltVal val="0"/>
                                          </p:val>
                                        </p:tav>
                                        <p:tav tm="100000">
                                          <p:val>
                                            <p:strVal val="#ppt_w"/>
                                          </p:val>
                                        </p:tav>
                                      </p:tavLst>
                                    </p:anim>
                                    <p:anim calcmode="lin" valueType="num">
                                      <p:cBhvr>
                                        <p:cTn id="708" dur="500" fill="hold"/>
                                        <p:tgtEl>
                                          <p:spTgt spid="142"/>
                                        </p:tgtEl>
                                        <p:attrNameLst>
                                          <p:attrName>ppt_h</p:attrName>
                                        </p:attrNameLst>
                                      </p:cBhvr>
                                      <p:tavLst>
                                        <p:tav tm="0">
                                          <p:val>
                                            <p:fltVal val="0"/>
                                          </p:val>
                                        </p:tav>
                                        <p:tav tm="100000">
                                          <p:val>
                                            <p:strVal val="#ppt_h"/>
                                          </p:val>
                                        </p:tav>
                                      </p:tavLst>
                                    </p:anim>
                                    <p:animEffect transition="in" filter="fade">
                                      <p:cBhvr>
                                        <p:cTn id="709" dur="500"/>
                                        <p:tgtEl>
                                          <p:spTgt spid="142"/>
                                        </p:tgtEl>
                                      </p:cBhvr>
                                    </p:animEffect>
                                  </p:childTnLst>
                                </p:cTn>
                              </p:par>
                              <p:par>
                                <p:cTn id="710" presetID="53" presetClass="entr" presetSubtype="16" fill="hold" grpId="0" nodeType="withEffect">
                                  <p:stCondLst>
                                    <p:cond delay="0"/>
                                  </p:stCondLst>
                                  <p:childTnLst>
                                    <p:set>
                                      <p:cBhvr>
                                        <p:cTn id="711" dur="1" fill="hold">
                                          <p:stCondLst>
                                            <p:cond delay="0"/>
                                          </p:stCondLst>
                                        </p:cTn>
                                        <p:tgtEl>
                                          <p:spTgt spid="143"/>
                                        </p:tgtEl>
                                        <p:attrNameLst>
                                          <p:attrName>style.visibility</p:attrName>
                                        </p:attrNameLst>
                                      </p:cBhvr>
                                      <p:to>
                                        <p:strVal val="visible"/>
                                      </p:to>
                                    </p:set>
                                    <p:anim calcmode="lin" valueType="num">
                                      <p:cBhvr>
                                        <p:cTn id="712" dur="500" fill="hold"/>
                                        <p:tgtEl>
                                          <p:spTgt spid="143"/>
                                        </p:tgtEl>
                                        <p:attrNameLst>
                                          <p:attrName>ppt_w</p:attrName>
                                        </p:attrNameLst>
                                      </p:cBhvr>
                                      <p:tavLst>
                                        <p:tav tm="0">
                                          <p:val>
                                            <p:fltVal val="0"/>
                                          </p:val>
                                        </p:tav>
                                        <p:tav tm="100000">
                                          <p:val>
                                            <p:strVal val="#ppt_w"/>
                                          </p:val>
                                        </p:tav>
                                      </p:tavLst>
                                    </p:anim>
                                    <p:anim calcmode="lin" valueType="num">
                                      <p:cBhvr>
                                        <p:cTn id="713" dur="500" fill="hold"/>
                                        <p:tgtEl>
                                          <p:spTgt spid="143"/>
                                        </p:tgtEl>
                                        <p:attrNameLst>
                                          <p:attrName>ppt_h</p:attrName>
                                        </p:attrNameLst>
                                      </p:cBhvr>
                                      <p:tavLst>
                                        <p:tav tm="0">
                                          <p:val>
                                            <p:fltVal val="0"/>
                                          </p:val>
                                        </p:tav>
                                        <p:tav tm="100000">
                                          <p:val>
                                            <p:strVal val="#ppt_h"/>
                                          </p:val>
                                        </p:tav>
                                      </p:tavLst>
                                    </p:anim>
                                    <p:animEffect transition="in" filter="fade">
                                      <p:cBhvr>
                                        <p:cTn id="714" dur="500"/>
                                        <p:tgtEl>
                                          <p:spTgt spid="143"/>
                                        </p:tgtEl>
                                      </p:cBhvr>
                                    </p:animEffect>
                                  </p:childTnLst>
                                </p:cTn>
                              </p:par>
                              <p:par>
                                <p:cTn id="715" presetID="53" presetClass="entr" presetSubtype="16" fill="hold" grpId="0" nodeType="withEffect">
                                  <p:stCondLst>
                                    <p:cond delay="0"/>
                                  </p:stCondLst>
                                  <p:childTnLst>
                                    <p:set>
                                      <p:cBhvr>
                                        <p:cTn id="716" dur="1" fill="hold">
                                          <p:stCondLst>
                                            <p:cond delay="0"/>
                                          </p:stCondLst>
                                        </p:cTn>
                                        <p:tgtEl>
                                          <p:spTgt spid="144"/>
                                        </p:tgtEl>
                                        <p:attrNameLst>
                                          <p:attrName>style.visibility</p:attrName>
                                        </p:attrNameLst>
                                      </p:cBhvr>
                                      <p:to>
                                        <p:strVal val="visible"/>
                                      </p:to>
                                    </p:set>
                                    <p:anim calcmode="lin" valueType="num">
                                      <p:cBhvr>
                                        <p:cTn id="717" dur="500" fill="hold"/>
                                        <p:tgtEl>
                                          <p:spTgt spid="144"/>
                                        </p:tgtEl>
                                        <p:attrNameLst>
                                          <p:attrName>ppt_w</p:attrName>
                                        </p:attrNameLst>
                                      </p:cBhvr>
                                      <p:tavLst>
                                        <p:tav tm="0">
                                          <p:val>
                                            <p:fltVal val="0"/>
                                          </p:val>
                                        </p:tav>
                                        <p:tav tm="100000">
                                          <p:val>
                                            <p:strVal val="#ppt_w"/>
                                          </p:val>
                                        </p:tav>
                                      </p:tavLst>
                                    </p:anim>
                                    <p:anim calcmode="lin" valueType="num">
                                      <p:cBhvr>
                                        <p:cTn id="718" dur="500" fill="hold"/>
                                        <p:tgtEl>
                                          <p:spTgt spid="144"/>
                                        </p:tgtEl>
                                        <p:attrNameLst>
                                          <p:attrName>ppt_h</p:attrName>
                                        </p:attrNameLst>
                                      </p:cBhvr>
                                      <p:tavLst>
                                        <p:tav tm="0">
                                          <p:val>
                                            <p:fltVal val="0"/>
                                          </p:val>
                                        </p:tav>
                                        <p:tav tm="100000">
                                          <p:val>
                                            <p:strVal val="#ppt_h"/>
                                          </p:val>
                                        </p:tav>
                                      </p:tavLst>
                                    </p:anim>
                                    <p:animEffect transition="in" filter="fade">
                                      <p:cBhvr>
                                        <p:cTn id="719" dur="500"/>
                                        <p:tgtEl>
                                          <p:spTgt spid="144"/>
                                        </p:tgtEl>
                                      </p:cBhvr>
                                    </p:animEffect>
                                  </p:childTnLst>
                                </p:cTn>
                              </p:par>
                              <p:par>
                                <p:cTn id="720" presetID="53" presetClass="entr" presetSubtype="16" fill="hold" grpId="0" nodeType="withEffect">
                                  <p:stCondLst>
                                    <p:cond delay="0"/>
                                  </p:stCondLst>
                                  <p:childTnLst>
                                    <p:set>
                                      <p:cBhvr>
                                        <p:cTn id="721" dur="1" fill="hold">
                                          <p:stCondLst>
                                            <p:cond delay="0"/>
                                          </p:stCondLst>
                                        </p:cTn>
                                        <p:tgtEl>
                                          <p:spTgt spid="145"/>
                                        </p:tgtEl>
                                        <p:attrNameLst>
                                          <p:attrName>style.visibility</p:attrName>
                                        </p:attrNameLst>
                                      </p:cBhvr>
                                      <p:to>
                                        <p:strVal val="visible"/>
                                      </p:to>
                                    </p:set>
                                    <p:anim calcmode="lin" valueType="num">
                                      <p:cBhvr>
                                        <p:cTn id="722" dur="500" fill="hold"/>
                                        <p:tgtEl>
                                          <p:spTgt spid="145"/>
                                        </p:tgtEl>
                                        <p:attrNameLst>
                                          <p:attrName>ppt_w</p:attrName>
                                        </p:attrNameLst>
                                      </p:cBhvr>
                                      <p:tavLst>
                                        <p:tav tm="0">
                                          <p:val>
                                            <p:fltVal val="0"/>
                                          </p:val>
                                        </p:tav>
                                        <p:tav tm="100000">
                                          <p:val>
                                            <p:strVal val="#ppt_w"/>
                                          </p:val>
                                        </p:tav>
                                      </p:tavLst>
                                    </p:anim>
                                    <p:anim calcmode="lin" valueType="num">
                                      <p:cBhvr>
                                        <p:cTn id="723" dur="500" fill="hold"/>
                                        <p:tgtEl>
                                          <p:spTgt spid="145"/>
                                        </p:tgtEl>
                                        <p:attrNameLst>
                                          <p:attrName>ppt_h</p:attrName>
                                        </p:attrNameLst>
                                      </p:cBhvr>
                                      <p:tavLst>
                                        <p:tav tm="0">
                                          <p:val>
                                            <p:fltVal val="0"/>
                                          </p:val>
                                        </p:tav>
                                        <p:tav tm="100000">
                                          <p:val>
                                            <p:strVal val="#ppt_h"/>
                                          </p:val>
                                        </p:tav>
                                      </p:tavLst>
                                    </p:anim>
                                    <p:animEffect transition="in" filter="fade">
                                      <p:cBhvr>
                                        <p:cTn id="724" dur="500"/>
                                        <p:tgtEl>
                                          <p:spTgt spid="145"/>
                                        </p:tgtEl>
                                      </p:cBhvr>
                                    </p:animEffect>
                                  </p:childTnLst>
                                </p:cTn>
                              </p:par>
                              <p:par>
                                <p:cTn id="725" presetID="53" presetClass="entr" presetSubtype="16" fill="hold" grpId="0" nodeType="withEffect">
                                  <p:stCondLst>
                                    <p:cond delay="0"/>
                                  </p:stCondLst>
                                  <p:childTnLst>
                                    <p:set>
                                      <p:cBhvr>
                                        <p:cTn id="726" dur="1" fill="hold">
                                          <p:stCondLst>
                                            <p:cond delay="0"/>
                                          </p:stCondLst>
                                        </p:cTn>
                                        <p:tgtEl>
                                          <p:spTgt spid="146"/>
                                        </p:tgtEl>
                                        <p:attrNameLst>
                                          <p:attrName>style.visibility</p:attrName>
                                        </p:attrNameLst>
                                      </p:cBhvr>
                                      <p:to>
                                        <p:strVal val="visible"/>
                                      </p:to>
                                    </p:set>
                                    <p:anim calcmode="lin" valueType="num">
                                      <p:cBhvr>
                                        <p:cTn id="727" dur="500" fill="hold"/>
                                        <p:tgtEl>
                                          <p:spTgt spid="146"/>
                                        </p:tgtEl>
                                        <p:attrNameLst>
                                          <p:attrName>ppt_w</p:attrName>
                                        </p:attrNameLst>
                                      </p:cBhvr>
                                      <p:tavLst>
                                        <p:tav tm="0">
                                          <p:val>
                                            <p:fltVal val="0"/>
                                          </p:val>
                                        </p:tav>
                                        <p:tav tm="100000">
                                          <p:val>
                                            <p:strVal val="#ppt_w"/>
                                          </p:val>
                                        </p:tav>
                                      </p:tavLst>
                                    </p:anim>
                                    <p:anim calcmode="lin" valueType="num">
                                      <p:cBhvr>
                                        <p:cTn id="728" dur="500" fill="hold"/>
                                        <p:tgtEl>
                                          <p:spTgt spid="146"/>
                                        </p:tgtEl>
                                        <p:attrNameLst>
                                          <p:attrName>ppt_h</p:attrName>
                                        </p:attrNameLst>
                                      </p:cBhvr>
                                      <p:tavLst>
                                        <p:tav tm="0">
                                          <p:val>
                                            <p:fltVal val="0"/>
                                          </p:val>
                                        </p:tav>
                                        <p:tav tm="100000">
                                          <p:val>
                                            <p:strVal val="#ppt_h"/>
                                          </p:val>
                                        </p:tav>
                                      </p:tavLst>
                                    </p:anim>
                                    <p:animEffect transition="in" filter="fade">
                                      <p:cBhvr>
                                        <p:cTn id="729" dur="500"/>
                                        <p:tgtEl>
                                          <p:spTgt spid="146"/>
                                        </p:tgtEl>
                                      </p:cBhvr>
                                    </p:animEffect>
                                  </p:childTnLst>
                                </p:cTn>
                              </p:par>
                              <p:par>
                                <p:cTn id="730" presetID="53" presetClass="entr" presetSubtype="16" fill="hold" grpId="0" nodeType="withEffect">
                                  <p:stCondLst>
                                    <p:cond delay="0"/>
                                  </p:stCondLst>
                                  <p:childTnLst>
                                    <p:set>
                                      <p:cBhvr>
                                        <p:cTn id="731" dur="1" fill="hold">
                                          <p:stCondLst>
                                            <p:cond delay="0"/>
                                          </p:stCondLst>
                                        </p:cTn>
                                        <p:tgtEl>
                                          <p:spTgt spid="147"/>
                                        </p:tgtEl>
                                        <p:attrNameLst>
                                          <p:attrName>style.visibility</p:attrName>
                                        </p:attrNameLst>
                                      </p:cBhvr>
                                      <p:to>
                                        <p:strVal val="visible"/>
                                      </p:to>
                                    </p:set>
                                    <p:anim calcmode="lin" valueType="num">
                                      <p:cBhvr>
                                        <p:cTn id="732" dur="500" fill="hold"/>
                                        <p:tgtEl>
                                          <p:spTgt spid="147"/>
                                        </p:tgtEl>
                                        <p:attrNameLst>
                                          <p:attrName>ppt_w</p:attrName>
                                        </p:attrNameLst>
                                      </p:cBhvr>
                                      <p:tavLst>
                                        <p:tav tm="0">
                                          <p:val>
                                            <p:fltVal val="0"/>
                                          </p:val>
                                        </p:tav>
                                        <p:tav tm="100000">
                                          <p:val>
                                            <p:strVal val="#ppt_w"/>
                                          </p:val>
                                        </p:tav>
                                      </p:tavLst>
                                    </p:anim>
                                    <p:anim calcmode="lin" valueType="num">
                                      <p:cBhvr>
                                        <p:cTn id="733" dur="500" fill="hold"/>
                                        <p:tgtEl>
                                          <p:spTgt spid="147"/>
                                        </p:tgtEl>
                                        <p:attrNameLst>
                                          <p:attrName>ppt_h</p:attrName>
                                        </p:attrNameLst>
                                      </p:cBhvr>
                                      <p:tavLst>
                                        <p:tav tm="0">
                                          <p:val>
                                            <p:fltVal val="0"/>
                                          </p:val>
                                        </p:tav>
                                        <p:tav tm="100000">
                                          <p:val>
                                            <p:strVal val="#ppt_h"/>
                                          </p:val>
                                        </p:tav>
                                      </p:tavLst>
                                    </p:anim>
                                    <p:animEffect transition="in" filter="fade">
                                      <p:cBhvr>
                                        <p:cTn id="734" dur="500"/>
                                        <p:tgtEl>
                                          <p:spTgt spid="147"/>
                                        </p:tgtEl>
                                      </p:cBhvr>
                                    </p:animEffect>
                                  </p:childTnLst>
                                </p:cTn>
                              </p:par>
                              <p:par>
                                <p:cTn id="735" presetID="53" presetClass="entr" presetSubtype="16" fill="hold" grpId="0" nodeType="withEffect">
                                  <p:stCondLst>
                                    <p:cond delay="0"/>
                                  </p:stCondLst>
                                  <p:childTnLst>
                                    <p:set>
                                      <p:cBhvr>
                                        <p:cTn id="736" dur="1" fill="hold">
                                          <p:stCondLst>
                                            <p:cond delay="0"/>
                                          </p:stCondLst>
                                        </p:cTn>
                                        <p:tgtEl>
                                          <p:spTgt spid="148"/>
                                        </p:tgtEl>
                                        <p:attrNameLst>
                                          <p:attrName>style.visibility</p:attrName>
                                        </p:attrNameLst>
                                      </p:cBhvr>
                                      <p:to>
                                        <p:strVal val="visible"/>
                                      </p:to>
                                    </p:set>
                                    <p:anim calcmode="lin" valueType="num">
                                      <p:cBhvr>
                                        <p:cTn id="737" dur="500" fill="hold"/>
                                        <p:tgtEl>
                                          <p:spTgt spid="148"/>
                                        </p:tgtEl>
                                        <p:attrNameLst>
                                          <p:attrName>ppt_w</p:attrName>
                                        </p:attrNameLst>
                                      </p:cBhvr>
                                      <p:tavLst>
                                        <p:tav tm="0">
                                          <p:val>
                                            <p:fltVal val="0"/>
                                          </p:val>
                                        </p:tav>
                                        <p:tav tm="100000">
                                          <p:val>
                                            <p:strVal val="#ppt_w"/>
                                          </p:val>
                                        </p:tav>
                                      </p:tavLst>
                                    </p:anim>
                                    <p:anim calcmode="lin" valueType="num">
                                      <p:cBhvr>
                                        <p:cTn id="738" dur="500" fill="hold"/>
                                        <p:tgtEl>
                                          <p:spTgt spid="148"/>
                                        </p:tgtEl>
                                        <p:attrNameLst>
                                          <p:attrName>ppt_h</p:attrName>
                                        </p:attrNameLst>
                                      </p:cBhvr>
                                      <p:tavLst>
                                        <p:tav tm="0">
                                          <p:val>
                                            <p:fltVal val="0"/>
                                          </p:val>
                                        </p:tav>
                                        <p:tav tm="100000">
                                          <p:val>
                                            <p:strVal val="#ppt_h"/>
                                          </p:val>
                                        </p:tav>
                                      </p:tavLst>
                                    </p:anim>
                                    <p:animEffect transition="in" filter="fade">
                                      <p:cBhvr>
                                        <p:cTn id="739" dur="500"/>
                                        <p:tgtEl>
                                          <p:spTgt spid="148"/>
                                        </p:tgtEl>
                                      </p:cBhvr>
                                    </p:animEffect>
                                  </p:childTnLst>
                                </p:cTn>
                              </p:par>
                              <p:par>
                                <p:cTn id="740" presetID="53" presetClass="entr" presetSubtype="16" fill="hold" grpId="0" nodeType="withEffect">
                                  <p:stCondLst>
                                    <p:cond delay="0"/>
                                  </p:stCondLst>
                                  <p:childTnLst>
                                    <p:set>
                                      <p:cBhvr>
                                        <p:cTn id="741" dur="1" fill="hold">
                                          <p:stCondLst>
                                            <p:cond delay="0"/>
                                          </p:stCondLst>
                                        </p:cTn>
                                        <p:tgtEl>
                                          <p:spTgt spid="149"/>
                                        </p:tgtEl>
                                        <p:attrNameLst>
                                          <p:attrName>style.visibility</p:attrName>
                                        </p:attrNameLst>
                                      </p:cBhvr>
                                      <p:to>
                                        <p:strVal val="visible"/>
                                      </p:to>
                                    </p:set>
                                    <p:anim calcmode="lin" valueType="num">
                                      <p:cBhvr>
                                        <p:cTn id="742" dur="500" fill="hold"/>
                                        <p:tgtEl>
                                          <p:spTgt spid="149"/>
                                        </p:tgtEl>
                                        <p:attrNameLst>
                                          <p:attrName>ppt_w</p:attrName>
                                        </p:attrNameLst>
                                      </p:cBhvr>
                                      <p:tavLst>
                                        <p:tav tm="0">
                                          <p:val>
                                            <p:fltVal val="0"/>
                                          </p:val>
                                        </p:tav>
                                        <p:tav tm="100000">
                                          <p:val>
                                            <p:strVal val="#ppt_w"/>
                                          </p:val>
                                        </p:tav>
                                      </p:tavLst>
                                    </p:anim>
                                    <p:anim calcmode="lin" valueType="num">
                                      <p:cBhvr>
                                        <p:cTn id="743" dur="500" fill="hold"/>
                                        <p:tgtEl>
                                          <p:spTgt spid="149"/>
                                        </p:tgtEl>
                                        <p:attrNameLst>
                                          <p:attrName>ppt_h</p:attrName>
                                        </p:attrNameLst>
                                      </p:cBhvr>
                                      <p:tavLst>
                                        <p:tav tm="0">
                                          <p:val>
                                            <p:fltVal val="0"/>
                                          </p:val>
                                        </p:tav>
                                        <p:tav tm="100000">
                                          <p:val>
                                            <p:strVal val="#ppt_h"/>
                                          </p:val>
                                        </p:tav>
                                      </p:tavLst>
                                    </p:anim>
                                    <p:animEffect transition="in" filter="fade">
                                      <p:cBhvr>
                                        <p:cTn id="744" dur="500"/>
                                        <p:tgtEl>
                                          <p:spTgt spid="149"/>
                                        </p:tgtEl>
                                      </p:cBhvr>
                                    </p:animEffect>
                                  </p:childTnLst>
                                </p:cTn>
                              </p:par>
                              <p:par>
                                <p:cTn id="745" presetID="53" presetClass="entr" presetSubtype="16" fill="hold" grpId="0" nodeType="withEffect">
                                  <p:stCondLst>
                                    <p:cond delay="0"/>
                                  </p:stCondLst>
                                  <p:childTnLst>
                                    <p:set>
                                      <p:cBhvr>
                                        <p:cTn id="746" dur="1" fill="hold">
                                          <p:stCondLst>
                                            <p:cond delay="0"/>
                                          </p:stCondLst>
                                        </p:cTn>
                                        <p:tgtEl>
                                          <p:spTgt spid="150"/>
                                        </p:tgtEl>
                                        <p:attrNameLst>
                                          <p:attrName>style.visibility</p:attrName>
                                        </p:attrNameLst>
                                      </p:cBhvr>
                                      <p:to>
                                        <p:strVal val="visible"/>
                                      </p:to>
                                    </p:set>
                                    <p:anim calcmode="lin" valueType="num">
                                      <p:cBhvr>
                                        <p:cTn id="747" dur="500" fill="hold"/>
                                        <p:tgtEl>
                                          <p:spTgt spid="150"/>
                                        </p:tgtEl>
                                        <p:attrNameLst>
                                          <p:attrName>ppt_w</p:attrName>
                                        </p:attrNameLst>
                                      </p:cBhvr>
                                      <p:tavLst>
                                        <p:tav tm="0">
                                          <p:val>
                                            <p:fltVal val="0"/>
                                          </p:val>
                                        </p:tav>
                                        <p:tav tm="100000">
                                          <p:val>
                                            <p:strVal val="#ppt_w"/>
                                          </p:val>
                                        </p:tav>
                                      </p:tavLst>
                                    </p:anim>
                                    <p:anim calcmode="lin" valueType="num">
                                      <p:cBhvr>
                                        <p:cTn id="748" dur="500" fill="hold"/>
                                        <p:tgtEl>
                                          <p:spTgt spid="150"/>
                                        </p:tgtEl>
                                        <p:attrNameLst>
                                          <p:attrName>ppt_h</p:attrName>
                                        </p:attrNameLst>
                                      </p:cBhvr>
                                      <p:tavLst>
                                        <p:tav tm="0">
                                          <p:val>
                                            <p:fltVal val="0"/>
                                          </p:val>
                                        </p:tav>
                                        <p:tav tm="100000">
                                          <p:val>
                                            <p:strVal val="#ppt_h"/>
                                          </p:val>
                                        </p:tav>
                                      </p:tavLst>
                                    </p:anim>
                                    <p:animEffect transition="in" filter="fade">
                                      <p:cBhvr>
                                        <p:cTn id="749" dur="500"/>
                                        <p:tgtEl>
                                          <p:spTgt spid="150"/>
                                        </p:tgtEl>
                                      </p:cBhvr>
                                    </p:animEffect>
                                  </p:childTnLst>
                                </p:cTn>
                              </p:par>
                              <p:par>
                                <p:cTn id="750" presetID="53" presetClass="entr" presetSubtype="16" fill="hold" grpId="0" nodeType="withEffect">
                                  <p:stCondLst>
                                    <p:cond delay="0"/>
                                  </p:stCondLst>
                                  <p:childTnLst>
                                    <p:set>
                                      <p:cBhvr>
                                        <p:cTn id="751" dur="1" fill="hold">
                                          <p:stCondLst>
                                            <p:cond delay="0"/>
                                          </p:stCondLst>
                                        </p:cTn>
                                        <p:tgtEl>
                                          <p:spTgt spid="151"/>
                                        </p:tgtEl>
                                        <p:attrNameLst>
                                          <p:attrName>style.visibility</p:attrName>
                                        </p:attrNameLst>
                                      </p:cBhvr>
                                      <p:to>
                                        <p:strVal val="visible"/>
                                      </p:to>
                                    </p:set>
                                    <p:anim calcmode="lin" valueType="num">
                                      <p:cBhvr>
                                        <p:cTn id="752" dur="500" fill="hold"/>
                                        <p:tgtEl>
                                          <p:spTgt spid="151"/>
                                        </p:tgtEl>
                                        <p:attrNameLst>
                                          <p:attrName>ppt_w</p:attrName>
                                        </p:attrNameLst>
                                      </p:cBhvr>
                                      <p:tavLst>
                                        <p:tav tm="0">
                                          <p:val>
                                            <p:fltVal val="0"/>
                                          </p:val>
                                        </p:tav>
                                        <p:tav tm="100000">
                                          <p:val>
                                            <p:strVal val="#ppt_w"/>
                                          </p:val>
                                        </p:tav>
                                      </p:tavLst>
                                    </p:anim>
                                    <p:anim calcmode="lin" valueType="num">
                                      <p:cBhvr>
                                        <p:cTn id="753" dur="500" fill="hold"/>
                                        <p:tgtEl>
                                          <p:spTgt spid="151"/>
                                        </p:tgtEl>
                                        <p:attrNameLst>
                                          <p:attrName>ppt_h</p:attrName>
                                        </p:attrNameLst>
                                      </p:cBhvr>
                                      <p:tavLst>
                                        <p:tav tm="0">
                                          <p:val>
                                            <p:fltVal val="0"/>
                                          </p:val>
                                        </p:tav>
                                        <p:tav tm="100000">
                                          <p:val>
                                            <p:strVal val="#ppt_h"/>
                                          </p:val>
                                        </p:tav>
                                      </p:tavLst>
                                    </p:anim>
                                    <p:animEffect transition="in" filter="fade">
                                      <p:cBhvr>
                                        <p:cTn id="754" dur="500"/>
                                        <p:tgtEl>
                                          <p:spTgt spid="151"/>
                                        </p:tgtEl>
                                      </p:cBhvr>
                                    </p:animEffect>
                                  </p:childTnLst>
                                </p:cTn>
                              </p:par>
                              <p:par>
                                <p:cTn id="755" presetID="53" presetClass="entr" presetSubtype="16" fill="hold" grpId="0" nodeType="withEffect">
                                  <p:stCondLst>
                                    <p:cond delay="0"/>
                                  </p:stCondLst>
                                  <p:childTnLst>
                                    <p:set>
                                      <p:cBhvr>
                                        <p:cTn id="756" dur="1" fill="hold">
                                          <p:stCondLst>
                                            <p:cond delay="0"/>
                                          </p:stCondLst>
                                        </p:cTn>
                                        <p:tgtEl>
                                          <p:spTgt spid="152"/>
                                        </p:tgtEl>
                                        <p:attrNameLst>
                                          <p:attrName>style.visibility</p:attrName>
                                        </p:attrNameLst>
                                      </p:cBhvr>
                                      <p:to>
                                        <p:strVal val="visible"/>
                                      </p:to>
                                    </p:set>
                                    <p:anim calcmode="lin" valueType="num">
                                      <p:cBhvr>
                                        <p:cTn id="757" dur="500" fill="hold"/>
                                        <p:tgtEl>
                                          <p:spTgt spid="152"/>
                                        </p:tgtEl>
                                        <p:attrNameLst>
                                          <p:attrName>ppt_w</p:attrName>
                                        </p:attrNameLst>
                                      </p:cBhvr>
                                      <p:tavLst>
                                        <p:tav tm="0">
                                          <p:val>
                                            <p:fltVal val="0"/>
                                          </p:val>
                                        </p:tav>
                                        <p:tav tm="100000">
                                          <p:val>
                                            <p:strVal val="#ppt_w"/>
                                          </p:val>
                                        </p:tav>
                                      </p:tavLst>
                                    </p:anim>
                                    <p:anim calcmode="lin" valueType="num">
                                      <p:cBhvr>
                                        <p:cTn id="758" dur="500" fill="hold"/>
                                        <p:tgtEl>
                                          <p:spTgt spid="152"/>
                                        </p:tgtEl>
                                        <p:attrNameLst>
                                          <p:attrName>ppt_h</p:attrName>
                                        </p:attrNameLst>
                                      </p:cBhvr>
                                      <p:tavLst>
                                        <p:tav tm="0">
                                          <p:val>
                                            <p:fltVal val="0"/>
                                          </p:val>
                                        </p:tav>
                                        <p:tav tm="100000">
                                          <p:val>
                                            <p:strVal val="#ppt_h"/>
                                          </p:val>
                                        </p:tav>
                                      </p:tavLst>
                                    </p:anim>
                                    <p:animEffect transition="in" filter="fade">
                                      <p:cBhvr>
                                        <p:cTn id="759" dur="500"/>
                                        <p:tgtEl>
                                          <p:spTgt spid="152"/>
                                        </p:tgtEl>
                                      </p:cBhvr>
                                    </p:animEffect>
                                  </p:childTnLst>
                                </p:cTn>
                              </p:par>
                              <p:par>
                                <p:cTn id="760" presetID="53" presetClass="entr" presetSubtype="16" fill="hold" grpId="0" nodeType="withEffect">
                                  <p:stCondLst>
                                    <p:cond delay="0"/>
                                  </p:stCondLst>
                                  <p:childTnLst>
                                    <p:set>
                                      <p:cBhvr>
                                        <p:cTn id="761" dur="1" fill="hold">
                                          <p:stCondLst>
                                            <p:cond delay="0"/>
                                          </p:stCondLst>
                                        </p:cTn>
                                        <p:tgtEl>
                                          <p:spTgt spid="153"/>
                                        </p:tgtEl>
                                        <p:attrNameLst>
                                          <p:attrName>style.visibility</p:attrName>
                                        </p:attrNameLst>
                                      </p:cBhvr>
                                      <p:to>
                                        <p:strVal val="visible"/>
                                      </p:to>
                                    </p:set>
                                    <p:anim calcmode="lin" valueType="num">
                                      <p:cBhvr>
                                        <p:cTn id="762" dur="500" fill="hold"/>
                                        <p:tgtEl>
                                          <p:spTgt spid="153"/>
                                        </p:tgtEl>
                                        <p:attrNameLst>
                                          <p:attrName>ppt_w</p:attrName>
                                        </p:attrNameLst>
                                      </p:cBhvr>
                                      <p:tavLst>
                                        <p:tav tm="0">
                                          <p:val>
                                            <p:fltVal val="0"/>
                                          </p:val>
                                        </p:tav>
                                        <p:tav tm="100000">
                                          <p:val>
                                            <p:strVal val="#ppt_w"/>
                                          </p:val>
                                        </p:tav>
                                      </p:tavLst>
                                    </p:anim>
                                    <p:anim calcmode="lin" valueType="num">
                                      <p:cBhvr>
                                        <p:cTn id="763" dur="500" fill="hold"/>
                                        <p:tgtEl>
                                          <p:spTgt spid="153"/>
                                        </p:tgtEl>
                                        <p:attrNameLst>
                                          <p:attrName>ppt_h</p:attrName>
                                        </p:attrNameLst>
                                      </p:cBhvr>
                                      <p:tavLst>
                                        <p:tav tm="0">
                                          <p:val>
                                            <p:fltVal val="0"/>
                                          </p:val>
                                        </p:tav>
                                        <p:tav tm="100000">
                                          <p:val>
                                            <p:strVal val="#ppt_h"/>
                                          </p:val>
                                        </p:tav>
                                      </p:tavLst>
                                    </p:anim>
                                    <p:animEffect transition="in" filter="fade">
                                      <p:cBhvr>
                                        <p:cTn id="764" dur="500"/>
                                        <p:tgtEl>
                                          <p:spTgt spid="153"/>
                                        </p:tgtEl>
                                      </p:cBhvr>
                                    </p:animEffect>
                                  </p:childTnLst>
                                </p:cTn>
                              </p:par>
                              <p:par>
                                <p:cTn id="765" presetID="53" presetClass="entr" presetSubtype="16" fill="hold" grpId="0" nodeType="withEffect">
                                  <p:stCondLst>
                                    <p:cond delay="0"/>
                                  </p:stCondLst>
                                  <p:childTnLst>
                                    <p:set>
                                      <p:cBhvr>
                                        <p:cTn id="766" dur="1" fill="hold">
                                          <p:stCondLst>
                                            <p:cond delay="0"/>
                                          </p:stCondLst>
                                        </p:cTn>
                                        <p:tgtEl>
                                          <p:spTgt spid="154"/>
                                        </p:tgtEl>
                                        <p:attrNameLst>
                                          <p:attrName>style.visibility</p:attrName>
                                        </p:attrNameLst>
                                      </p:cBhvr>
                                      <p:to>
                                        <p:strVal val="visible"/>
                                      </p:to>
                                    </p:set>
                                    <p:anim calcmode="lin" valueType="num">
                                      <p:cBhvr>
                                        <p:cTn id="767" dur="500" fill="hold"/>
                                        <p:tgtEl>
                                          <p:spTgt spid="154"/>
                                        </p:tgtEl>
                                        <p:attrNameLst>
                                          <p:attrName>ppt_w</p:attrName>
                                        </p:attrNameLst>
                                      </p:cBhvr>
                                      <p:tavLst>
                                        <p:tav tm="0">
                                          <p:val>
                                            <p:fltVal val="0"/>
                                          </p:val>
                                        </p:tav>
                                        <p:tav tm="100000">
                                          <p:val>
                                            <p:strVal val="#ppt_w"/>
                                          </p:val>
                                        </p:tav>
                                      </p:tavLst>
                                    </p:anim>
                                    <p:anim calcmode="lin" valueType="num">
                                      <p:cBhvr>
                                        <p:cTn id="768" dur="500" fill="hold"/>
                                        <p:tgtEl>
                                          <p:spTgt spid="154"/>
                                        </p:tgtEl>
                                        <p:attrNameLst>
                                          <p:attrName>ppt_h</p:attrName>
                                        </p:attrNameLst>
                                      </p:cBhvr>
                                      <p:tavLst>
                                        <p:tav tm="0">
                                          <p:val>
                                            <p:fltVal val="0"/>
                                          </p:val>
                                        </p:tav>
                                        <p:tav tm="100000">
                                          <p:val>
                                            <p:strVal val="#ppt_h"/>
                                          </p:val>
                                        </p:tav>
                                      </p:tavLst>
                                    </p:anim>
                                    <p:animEffect transition="in" filter="fade">
                                      <p:cBhvr>
                                        <p:cTn id="769" dur="500"/>
                                        <p:tgtEl>
                                          <p:spTgt spid="154"/>
                                        </p:tgtEl>
                                      </p:cBhvr>
                                    </p:animEffect>
                                  </p:childTnLst>
                                </p:cTn>
                              </p:par>
                              <p:par>
                                <p:cTn id="770" presetID="53" presetClass="entr" presetSubtype="16" fill="hold" grpId="0" nodeType="withEffect">
                                  <p:stCondLst>
                                    <p:cond delay="0"/>
                                  </p:stCondLst>
                                  <p:childTnLst>
                                    <p:set>
                                      <p:cBhvr>
                                        <p:cTn id="771" dur="1" fill="hold">
                                          <p:stCondLst>
                                            <p:cond delay="0"/>
                                          </p:stCondLst>
                                        </p:cTn>
                                        <p:tgtEl>
                                          <p:spTgt spid="155"/>
                                        </p:tgtEl>
                                        <p:attrNameLst>
                                          <p:attrName>style.visibility</p:attrName>
                                        </p:attrNameLst>
                                      </p:cBhvr>
                                      <p:to>
                                        <p:strVal val="visible"/>
                                      </p:to>
                                    </p:set>
                                    <p:anim calcmode="lin" valueType="num">
                                      <p:cBhvr>
                                        <p:cTn id="772" dur="500" fill="hold"/>
                                        <p:tgtEl>
                                          <p:spTgt spid="155"/>
                                        </p:tgtEl>
                                        <p:attrNameLst>
                                          <p:attrName>ppt_w</p:attrName>
                                        </p:attrNameLst>
                                      </p:cBhvr>
                                      <p:tavLst>
                                        <p:tav tm="0">
                                          <p:val>
                                            <p:fltVal val="0"/>
                                          </p:val>
                                        </p:tav>
                                        <p:tav tm="100000">
                                          <p:val>
                                            <p:strVal val="#ppt_w"/>
                                          </p:val>
                                        </p:tav>
                                      </p:tavLst>
                                    </p:anim>
                                    <p:anim calcmode="lin" valueType="num">
                                      <p:cBhvr>
                                        <p:cTn id="773" dur="500" fill="hold"/>
                                        <p:tgtEl>
                                          <p:spTgt spid="155"/>
                                        </p:tgtEl>
                                        <p:attrNameLst>
                                          <p:attrName>ppt_h</p:attrName>
                                        </p:attrNameLst>
                                      </p:cBhvr>
                                      <p:tavLst>
                                        <p:tav tm="0">
                                          <p:val>
                                            <p:fltVal val="0"/>
                                          </p:val>
                                        </p:tav>
                                        <p:tav tm="100000">
                                          <p:val>
                                            <p:strVal val="#ppt_h"/>
                                          </p:val>
                                        </p:tav>
                                      </p:tavLst>
                                    </p:anim>
                                    <p:animEffect transition="in" filter="fade">
                                      <p:cBhvr>
                                        <p:cTn id="774" dur="500"/>
                                        <p:tgtEl>
                                          <p:spTgt spid="155"/>
                                        </p:tgtEl>
                                      </p:cBhvr>
                                    </p:animEffect>
                                  </p:childTnLst>
                                </p:cTn>
                              </p:par>
                              <p:par>
                                <p:cTn id="775" presetID="53" presetClass="entr" presetSubtype="16" fill="hold" grpId="0" nodeType="withEffect">
                                  <p:stCondLst>
                                    <p:cond delay="0"/>
                                  </p:stCondLst>
                                  <p:childTnLst>
                                    <p:set>
                                      <p:cBhvr>
                                        <p:cTn id="776" dur="1" fill="hold">
                                          <p:stCondLst>
                                            <p:cond delay="0"/>
                                          </p:stCondLst>
                                        </p:cTn>
                                        <p:tgtEl>
                                          <p:spTgt spid="156"/>
                                        </p:tgtEl>
                                        <p:attrNameLst>
                                          <p:attrName>style.visibility</p:attrName>
                                        </p:attrNameLst>
                                      </p:cBhvr>
                                      <p:to>
                                        <p:strVal val="visible"/>
                                      </p:to>
                                    </p:set>
                                    <p:anim calcmode="lin" valueType="num">
                                      <p:cBhvr>
                                        <p:cTn id="777" dur="500" fill="hold"/>
                                        <p:tgtEl>
                                          <p:spTgt spid="156"/>
                                        </p:tgtEl>
                                        <p:attrNameLst>
                                          <p:attrName>ppt_w</p:attrName>
                                        </p:attrNameLst>
                                      </p:cBhvr>
                                      <p:tavLst>
                                        <p:tav tm="0">
                                          <p:val>
                                            <p:fltVal val="0"/>
                                          </p:val>
                                        </p:tav>
                                        <p:tav tm="100000">
                                          <p:val>
                                            <p:strVal val="#ppt_w"/>
                                          </p:val>
                                        </p:tav>
                                      </p:tavLst>
                                    </p:anim>
                                    <p:anim calcmode="lin" valueType="num">
                                      <p:cBhvr>
                                        <p:cTn id="778" dur="500" fill="hold"/>
                                        <p:tgtEl>
                                          <p:spTgt spid="156"/>
                                        </p:tgtEl>
                                        <p:attrNameLst>
                                          <p:attrName>ppt_h</p:attrName>
                                        </p:attrNameLst>
                                      </p:cBhvr>
                                      <p:tavLst>
                                        <p:tav tm="0">
                                          <p:val>
                                            <p:fltVal val="0"/>
                                          </p:val>
                                        </p:tav>
                                        <p:tav tm="100000">
                                          <p:val>
                                            <p:strVal val="#ppt_h"/>
                                          </p:val>
                                        </p:tav>
                                      </p:tavLst>
                                    </p:anim>
                                    <p:animEffect transition="in" filter="fade">
                                      <p:cBhvr>
                                        <p:cTn id="779" dur="500"/>
                                        <p:tgtEl>
                                          <p:spTgt spid="156"/>
                                        </p:tgtEl>
                                      </p:cBhvr>
                                    </p:animEffect>
                                  </p:childTnLst>
                                </p:cTn>
                              </p:par>
                              <p:par>
                                <p:cTn id="780" presetID="53" presetClass="entr" presetSubtype="16" fill="hold" grpId="0" nodeType="withEffect">
                                  <p:stCondLst>
                                    <p:cond delay="0"/>
                                  </p:stCondLst>
                                  <p:childTnLst>
                                    <p:set>
                                      <p:cBhvr>
                                        <p:cTn id="781" dur="1" fill="hold">
                                          <p:stCondLst>
                                            <p:cond delay="0"/>
                                          </p:stCondLst>
                                        </p:cTn>
                                        <p:tgtEl>
                                          <p:spTgt spid="157"/>
                                        </p:tgtEl>
                                        <p:attrNameLst>
                                          <p:attrName>style.visibility</p:attrName>
                                        </p:attrNameLst>
                                      </p:cBhvr>
                                      <p:to>
                                        <p:strVal val="visible"/>
                                      </p:to>
                                    </p:set>
                                    <p:anim calcmode="lin" valueType="num">
                                      <p:cBhvr>
                                        <p:cTn id="782" dur="500" fill="hold"/>
                                        <p:tgtEl>
                                          <p:spTgt spid="157"/>
                                        </p:tgtEl>
                                        <p:attrNameLst>
                                          <p:attrName>ppt_w</p:attrName>
                                        </p:attrNameLst>
                                      </p:cBhvr>
                                      <p:tavLst>
                                        <p:tav tm="0">
                                          <p:val>
                                            <p:fltVal val="0"/>
                                          </p:val>
                                        </p:tav>
                                        <p:tav tm="100000">
                                          <p:val>
                                            <p:strVal val="#ppt_w"/>
                                          </p:val>
                                        </p:tav>
                                      </p:tavLst>
                                    </p:anim>
                                    <p:anim calcmode="lin" valueType="num">
                                      <p:cBhvr>
                                        <p:cTn id="783" dur="500" fill="hold"/>
                                        <p:tgtEl>
                                          <p:spTgt spid="157"/>
                                        </p:tgtEl>
                                        <p:attrNameLst>
                                          <p:attrName>ppt_h</p:attrName>
                                        </p:attrNameLst>
                                      </p:cBhvr>
                                      <p:tavLst>
                                        <p:tav tm="0">
                                          <p:val>
                                            <p:fltVal val="0"/>
                                          </p:val>
                                        </p:tav>
                                        <p:tav tm="100000">
                                          <p:val>
                                            <p:strVal val="#ppt_h"/>
                                          </p:val>
                                        </p:tav>
                                      </p:tavLst>
                                    </p:anim>
                                    <p:animEffect transition="in" filter="fade">
                                      <p:cBhvr>
                                        <p:cTn id="784" dur="500"/>
                                        <p:tgtEl>
                                          <p:spTgt spid="157"/>
                                        </p:tgtEl>
                                      </p:cBhvr>
                                    </p:animEffect>
                                  </p:childTnLst>
                                </p:cTn>
                              </p:par>
                              <p:par>
                                <p:cTn id="785" presetID="53" presetClass="entr" presetSubtype="16" fill="hold" grpId="0" nodeType="withEffect">
                                  <p:stCondLst>
                                    <p:cond delay="0"/>
                                  </p:stCondLst>
                                  <p:childTnLst>
                                    <p:set>
                                      <p:cBhvr>
                                        <p:cTn id="786" dur="1" fill="hold">
                                          <p:stCondLst>
                                            <p:cond delay="0"/>
                                          </p:stCondLst>
                                        </p:cTn>
                                        <p:tgtEl>
                                          <p:spTgt spid="158"/>
                                        </p:tgtEl>
                                        <p:attrNameLst>
                                          <p:attrName>style.visibility</p:attrName>
                                        </p:attrNameLst>
                                      </p:cBhvr>
                                      <p:to>
                                        <p:strVal val="visible"/>
                                      </p:to>
                                    </p:set>
                                    <p:anim calcmode="lin" valueType="num">
                                      <p:cBhvr>
                                        <p:cTn id="787" dur="500" fill="hold"/>
                                        <p:tgtEl>
                                          <p:spTgt spid="158"/>
                                        </p:tgtEl>
                                        <p:attrNameLst>
                                          <p:attrName>ppt_w</p:attrName>
                                        </p:attrNameLst>
                                      </p:cBhvr>
                                      <p:tavLst>
                                        <p:tav tm="0">
                                          <p:val>
                                            <p:fltVal val="0"/>
                                          </p:val>
                                        </p:tav>
                                        <p:tav tm="100000">
                                          <p:val>
                                            <p:strVal val="#ppt_w"/>
                                          </p:val>
                                        </p:tav>
                                      </p:tavLst>
                                    </p:anim>
                                    <p:anim calcmode="lin" valueType="num">
                                      <p:cBhvr>
                                        <p:cTn id="788" dur="500" fill="hold"/>
                                        <p:tgtEl>
                                          <p:spTgt spid="158"/>
                                        </p:tgtEl>
                                        <p:attrNameLst>
                                          <p:attrName>ppt_h</p:attrName>
                                        </p:attrNameLst>
                                      </p:cBhvr>
                                      <p:tavLst>
                                        <p:tav tm="0">
                                          <p:val>
                                            <p:fltVal val="0"/>
                                          </p:val>
                                        </p:tav>
                                        <p:tav tm="100000">
                                          <p:val>
                                            <p:strVal val="#ppt_h"/>
                                          </p:val>
                                        </p:tav>
                                      </p:tavLst>
                                    </p:anim>
                                    <p:animEffect transition="in" filter="fade">
                                      <p:cBhvr>
                                        <p:cTn id="789" dur="500"/>
                                        <p:tgtEl>
                                          <p:spTgt spid="158"/>
                                        </p:tgtEl>
                                      </p:cBhvr>
                                    </p:animEffect>
                                  </p:childTnLst>
                                </p:cTn>
                              </p:par>
                              <p:par>
                                <p:cTn id="790" presetID="53" presetClass="entr" presetSubtype="16" fill="hold" grpId="0" nodeType="withEffect">
                                  <p:stCondLst>
                                    <p:cond delay="0"/>
                                  </p:stCondLst>
                                  <p:childTnLst>
                                    <p:set>
                                      <p:cBhvr>
                                        <p:cTn id="791" dur="1" fill="hold">
                                          <p:stCondLst>
                                            <p:cond delay="0"/>
                                          </p:stCondLst>
                                        </p:cTn>
                                        <p:tgtEl>
                                          <p:spTgt spid="159"/>
                                        </p:tgtEl>
                                        <p:attrNameLst>
                                          <p:attrName>style.visibility</p:attrName>
                                        </p:attrNameLst>
                                      </p:cBhvr>
                                      <p:to>
                                        <p:strVal val="visible"/>
                                      </p:to>
                                    </p:set>
                                    <p:anim calcmode="lin" valueType="num">
                                      <p:cBhvr>
                                        <p:cTn id="792" dur="500" fill="hold"/>
                                        <p:tgtEl>
                                          <p:spTgt spid="159"/>
                                        </p:tgtEl>
                                        <p:attrNameLst>
                                          <p:attrName>ppt_w</p:attrName>
                                        </p:attrNameLst>
                                      </p:cBhvr>
                                      <p:tavLst>
                                        <p:tav tm="0">
                                          <p:val>
                                            <p:fltVal val="0"/>
                                          </p:val>
                                        </p:tav>
                                        <p:tav tm="100000">
                                          <p:val>
                                            <p:strVal val="#ppt_w"/>
                                          </p:val>
                                        </p:tav>
                                      </p:tavLst>
                                    </p:anim>
                                    <p:anim calcmode="lin" valueType="num">
                                      <p:cBhvr>
                                        <p:cTn id="793" dur="500" fill="hold"/>
                                        <p:tgtEl>
                                          <p:spTgt spid="159"/>
                                        </p:tgtEl>
                                        <p:attrNameLst>
                                          <p:attrName>ppt_h</p:attrName>
                                        </p:attrNameLst>
                                      </p:cBhvr>
                                      <p:tavLst>
                                        <p:tav tm="0">
                                          <p:val>
                                            <p:fltVal val="0"/>
                                          </p:val>
                                        </p:tav>
                                        <p:tav tm="100000">
                                          <p:val>
                                            <p:strVal val="#ppt_h"/>
                                          </p:val>
                                        </p:tav>
                                      </p:tavLst>
                                    </p:anim>
                                    <p:animEffect transition="in" filter="fade">
                                      <p:cBhvr>
                                        <p:cTn id="794" dur="500"/>
                                        <p:tgtEl>
                                          <p:spTgt spid="159"/>
                                        </p:tgtEl>
                                      </p:cBhvr>
                                    </p:animEffect>
                                  </p:childTnLst>
                                </p:cTn>
                              </p:par>
                              <p:par>
                                <p:cTn id="795" presetID="53" presetClass="entr" presetSubtype="16" fill="hold" grpId="0" nodeType="withEffect">
                                  <p:stCondLst>
                                    <p:cond delay="0"/>
                                  </p:stCondLst>
                                  <p:childTnLst>
                                    <p:set>
                                      <p:cBhvr>
                                        <p:cTn id="796" dur="1" fill="hold">
                                          <p:stCondLst>
                                            <p:cond delay="0"/>
                                          </p:stCondLst>
                                        </p:cTn>
                                        <p:tgtEl>
                                          <p:spTgt spid="160"/>
                                        </p:tgtEl>
                                        <p:attrNameLst>
                                          <p:attrName>style.visibility</p:attrName>
                                        </p:attrNameLst>
                                      </p:cBhvr>
                                      <p:to>
                                        <p:strVal val="visible"/>
                                      </p:to>
                                    </p:set>
                                    <p:anim calcmode="lin" valueType="num">
                                      <p:cBhvr>
                                        <p:cTn id="797" dur="500" fill="hold"/>
                                        <p:tgtEl>
                                          <p:spTgt spid="160"/>
                                        </p:tgtEl>
                                        <p:attrNameLst>
                                          <p:attrName>ppt_w</p:attrName>
                                        </p:attrNameLst>
                                      </p:cBhvr>
                                      <p:tavLst>
                                        <p:tav tm="0">
                                          <p:val>
                                            <p:fltVal val="0"/>
                                          </p:val>
                                        </p:tav>
                                        <p:tav tm="100000">
                                          <p:val>
                                            <p:strVal val="#ppt_w"/>
                                          </p:val>
                                        </p:tav>
                                      </p:tavLst>
                                    </p:anim>
                                    <p:anim calcmode="lin" valueType="num">
                                      <p:cBhvr>
                                        <p:cTn id="798" dur="500" fill="hold"/>
                                        <p:tgtEl>
                                          <p:spTgt spid="160"/>
                                        </p:tgtEl>
                                        <p:attrNameLst>
                                          <p:attrName>ppt_h</p:attrName>
                                        </p:attrNameLst>
                                      </p:cBhvr>
                                      <p:tavLst>
                                        <p:tav tm="0">
                                          <p:val>
                                            <p:fltVal val="0"/>
                                          </p:val>
                                        </p:tav>
                                        <p:tav tm="100000">
                                          <p:val>
                                            <p:strVal val="#ppt_h"/>
                                          </p:val>
                                        </p:tav>
                                      </p:tavLst>
                                    </p:anim>
                                    <p:animEffect transition="in" filter="fade">
                                      <p:cBhvr>
                                        <p:cTn id="799" dur="500"/>
                                        <p:tgtEl>
                                          <p:spTgt spid="160"/>
                                        </p:tgtEl>
                                      </p:cBhvr>
                                    </p:animEffect>
                                  </p:childTnLst>
                                </p:cTn>
                              </p:par>
                              <p:par>
                                <p:cTn id="800" presetID="53" presetClass="entr" presetSubtype="16" fill="hold" grpId="0" nodeType="withEffect">
                                  <p:stCondLst>
                                    <p:cond delay="0"/>
                                  </p:stCondLst>
                                  <p:childTnLst>
                                    <p:set>
                                      <p:cBhvr>
                                        <p:cTn id="801" dur="1" fill="hold">
                                          <p:stCondLst>
                                            <p:cond delay="0"/>
                                          </p:stCondLst>
                                        </p:cTn>
                                        <p:tgtEl>
                                          <p:spTgt spid="161"/>
                                        </p:tgtEl>
                                        <p:attrNameLst>
                                          <p:attrName>style.visibility</p:attrName>
                                        </p:attrNameLst>
                                      </p:cBhvr>
                                      <p:to>
                                        <p:strVal val="visible"/>
                                      </p:to>
                                    </p:set>
                                    <p:anim calcmode="lin" valueType="num">
                                      <p:cBhvr>
                                        <p:cTn id="802" dur="500" fill="hold"/>
                                        <p:tgtEl>
                                          <p:spTgt spid="161"/>
                                        </p:tgtEl>
                                        <p:attrNameLst>
                                          <p:attrName>ppt_w</p:attrName>
                                        </p:attrNameLst>
                                      </p:cBhvr>
                                      <p:tavLst>
                                        <p:tav tm="0">
                                          <p:val>
                                            <p:fltVal val="0"/>
                                          </p:val>
                                        </p:tav>
                                        <p:tav tm="100000">
                                          <p:val>
                                            <p:strVal val="#ppt_w"/>
                                          </p:val>
                                        </p:tav>
                                      </p:tavLst>
                                    </p:anim>
                                    <p:anim calcmode="lin" valueType="num">
                                      <p:cBhvr>
                                        <p:cTn id="803" dur="500" fill="hold"/>
                                        <p:tgtEl>
                                          <p:spTgt spid="161"/>
                                        </p:tgtEl>
                                        <p:attrNameLst>
                                          <p:attrName>ppt_h</p:attrName>
                                        </p:attrNameLst>
                                      </p:cBhvr>
                                      <p:tavLst>
                                        <p:tav tm="0">
                                          <p:val>
                                            <p:fltVal val="0"/>
                                          </p:val>
                                        </p:tav>
                                        <p:tav tm="100000">
                                          <p:val>
                                            <p:strVal val="#ppt_h"/>
                                          </p:val>
                                        </p:tav>
                                      </p:tavLst>
                                    </p:anim>
                                    <p:animEffect transition="in" filter="fade">
                                      <p:cBhvr>
                                        <p:cTn id="804" dur="500"/>
                                        <p:tgtEl>
                                          <p:spTgt spid="161"/>
                                        </p:tgtEl>
                                      </p:cBhvr>
                                    </p:animEffect>
                                  </p:childTnLst>
                                </p:cTn>
                              </p:par>
                              <p:par>
                                <p:cTn id="805" presetID="53" presetClass="entr" presetSubtype="16" fill="hold" grpId="0" nodeType="withEffect">
                                  <p:stCondLst>
                                    <p:cond delay="0"/>
                                  </p:stCondLst>
                                  <p:childTnLst>
                                    <p:set>
                                      <p:cBhvr>
                                        <p:cTn id="806" dur="1" fill="hold">
                                          <p:stCondLst>
                                            <p:cond delay="0"/>
                                          </p:stCondLst>
                                        </p:cTn>
                                        <p:tgtEl>
                                          <p:spTgt spid="162"/>
                                        </p:tgtEl>
                                        <p:attrNameLst>
                                          <p:attrName>style.visibility</p:attrName>
                                        </p:attrNameLst>
                                      </p:cBhvr>
                                      <p:to>
                                        <p:strVal val="visible"/>
                                      </p:to>
                                    </p:set>
                                    <p:anim calcmode="lin" valueType="num">
                                      <p:cBhvr>
                                        <p:cTn id="807" dur="500" fill="hold"/>
                                        <p:tgtEl>
                                          <p:spTgt spid="162"/>
                                        </p:tgtEl>
                                        <p:attrNameLst>
                                          <p:attrName>ppt_w</p:attrName>
                                        </p:attrNameLst>
                                      </p:cBhvr>
                                      <p:tavLst>
                                        <p:tav tm="0">
                                          <p:val>
                                            <p:fltVal val="0"/>
                                          </p:val>
                                        </p:tav>
                                        <p:tav tm="100000">
                                          <p:val>
                                            <p:strVal val="#ppt_w"/>
                                          </p:val>
                                        </p:tav>
                                      </p:tavLst>
                                    </p:anim>
                                    <p:anim calcmode="lin" valueType="num">
                                      <p:cBhvr>
                                        <p:cTn id="808" dur="500" fill="hold"/>
                                        <p:tgtEl>
                                          <p:spTgt spid="162"/>
                                        </p:tgtEl>
                                        <p:attrNameLst>
                                          <p:attrName>ppt_h</p:attrName>
                                        </p:attrNameLst>
                                      </p:cBhvr>
                                      <p:tavLst>
                                        <p:tav tm="0">
                                          <p:val>
                                            <p:fltVal val="0"/>
                                          </p:val>
                                        </p:tav>
                                        <p:tav tm="100000">
                                          <p:val>
                                            <p:strVal val="#ppt_h"/>
                                          </p:val>
                                        </p:tav>
                                      </p:tavLst>
                                    </p:anim>
                                    <p:animEffect transition="in" filter="fade">
                                      <p:cBhvr>
                                        <p:cTn id="809" dur="500"/>
                                        <p:tgtEl>
                                          <p:spTgt spid="162"/>
                                        </p:tgtEl>
                                      </p:cBhvr>
                                    </p:animEffect>
                                  </p:childTnLst>
                                </p:cTn>
                              </p:par>
                              <p:par>
                                <p:cTn id="810" presetID="53" presetClass="entr" presetSubtype="16" fill="hold" grpId="0" nodeType="withEffect">
                                  <p:stCondLst>
                                    <p:cond delay="0"/>
                                  </p:stCondLst>
                                  <p:childTnLst>
                                    <p:set>
                                      <p:cBhvr>
                                        <p:cTn id="811" dur="1" fill="hold">
                                          <p:stCondLst>
                                            <p:cond delay="0"/>
                                          </p:stCondLst>
                                        </p:cTn>
                                        <p:tgtEl>
                                          <p:spTgt spid="163"/>
                                        </p:tgtEl>
                                        <p:attrNameLst>
                                          <p:attrName>style.visibility</p:attrName>
                                        </p:attrNameLst>
                                      </p:cBhvr>
                                      <p:to>
                                        <p:strVal val="visible"/>
                                      </p:to>
                                    </p:set>
                                    <p:anim calcmode="lin" valueType="num">
                                      <p:cBhvr>
                                        <p:cTn id="812" dur="500" fill="hold"/>
                                        <p:tgtEl>
                                          <p:spTgt spid="163"/>
                                        </p:tgtEl>
                                        <p:attrNameLst>
                                          <p:attrName>ppt_w</p:attrName>
                                        </p:attrNameLst>
                                      </p:cBhvr>
                                      <p:tavLst>
                                        <p:tav tm="0">
                                          <p:val>
                                            <p:fltVal val="0"/>
                                          </p:val>
                                        </p:tav>
                                        <p:tav tm="100000">
                                          <p:val>
                                            <p:strVal val="#ppt_w"/>
                                          </p:val>
                                        </p:tav>
                                      </p:tavLst>
                                    </p:anim>
                                    <p:anim calcmode="lin" valueType="num">
                                      <p:cBhvr>
                                        <p:cTn id="813" dur="500" fill="hold"/>
                                        <p:tgtEl>
                                          <p:spTgt spid="163"/>
                                        </p:tgtEl>
                                        <p:attrNameLst>
                                          <p:attrName>ppt_h</p:attrName>
                                        </p:attrNameLst>
                                      </p:cBhvr>
                                      <p:tavLst>
                                        <p:tav tm="0">
                                          <p:val>
                                            <p:fltVal val="0"/>
                                          </p:val>
                                        </p:tav>
                                        <p:tav tm="100000">
                                          <p:val>
                                            <p:strVal val="#ppt_h"/>
                                          </p:val>
                                        </p:tav>
                                      </p:tavLst>
                                    </p:anim>
                                    <p:animEffect transition="in" filter="fade">
                                      <p:cBhvr>
                                        <p:cTn id="814" dur="500"/>
                                        <p:tgtEl>
                                          <p:spTgt spid="163"/>
                                        </p:tgtEl>
                                      </p:cBhvr>
                                    </p:animEffect>
                                  </p:childTnLst>
                                </p:cTn>
                              </p:par>
                              <p:par>
                                <p:cTn id="815" presetID="53" presetClass="entr" presetSubtype="16" fill="hold" grpId="0" nodeType="withEffect">
                                  <p:stCondLst>
                                    <p:cond delay="0"/>
                                  </p:stCondLst>
                                  <p:childTnLst>
                                    <p:set>
                                      <p:cBhvr>
                                        <p:cTn id="816" dur="1" fill="hold">
                                          <p:stCondLst>
                                            <p:cond delay="0"/>
                                          </p:stCondLst>
                                        </p:cTn>
                                        <p:tgtEl>
                                          <p:spTgt spid="164"/>
                                        </p:tgtEl>
                                        <p:attrNameLst>
                                          <p:attrName>style.visibility</p:attrName>
                                        </p:attrNameLst>
                                      </p:cBhvr>
                                      <p:to>
                                        <p:strVal val="visible"/>
                                      </p:to>
                                    </p:set>
                                    <p:anim calcmode="lin" valueType="num">
                                      <p:cBhvr>
                                        <p:cTn id="817" dur="500" fill="hold"/>
                                        <p:tgtEl>
                                          <p:spTgt spid="164"/>
                                        </p:tgtEl>
                                        <p:attrNameLst>
                                          <p:attrName>ppt_w</p:attrName>
                                        </p:attrNameLst>
                                      </p:cBhvr>
                                      <p:tavLst>
                                        <p:tav tm="0">
                                          <p:val>
                                            <p:fltVal val="0"/>
                                          </p:val>
                                        </p:tav>
                                        <p:tav tm="100000">
                                          <p:val>
                                            <p:strVal val="#ppt_w"/>
                                          </p:val>
                                        </p:tav>
                                      </p:tavLst>
                                    </p:anim>
                                    <p:anim calcmode="lin" valueType="num">
                                      <p:cBhvr>
                                        <p:cTn id="818" dur="500" fill="hold"/>
                                        <p:tgtEl>
                                          <p:spTgt spid="164"/>
                                        </p:tgtEl>
                                        <p:attrNameLst>
                                          <p:attrName>ppt_h</p:attrName>
                                        </p:attrNameLst>
                                      </p:cBhvr>
                                      <p:tavLst>
                                        <p:tav tm="0">
                                          <p:val>
                                            <p:fltVal val="0"/>
                                          </p:val>
                                        </p:tav>
                                        <p:tav tm="100000">
                                          <p:val>
                                            <p:strVal val="#ppt_h"/>
                                          </p:val>
                                        </p:tav>
                                      </p:tavLst>
                                    </p:anim>
                                    <p:animEffect transition="in" filter="fade">
                                      <p:cBhvr>
                                        <p:cTn id="819" dur="500"/>
                                        <p:tgtEl>
                                          <p:spTgt spid="164"/>
                                        </p:tgtEl>
                                      </p:cBhvr>
                                    </p:animEffect>
                                  </p:childTnLst>
                                </p:cTn>
                              </p:par>
                              <p:par>
                                <p:cTn id="820" presetID="53" presetClass="entr" presetSubtype="16" fill="hold" grpId="0" nodeType="withEffect">
                                  <p:stCondLst>
                                    <p:cond delay="0"/>
                                  </p:stCondLst>
                                  <p:childTnLst>
                                    <p:set>
                                      <p:cBhvr>
                                        <p:cTn id="821" dur="1" fill="hold">
                                          <p:stCondLst>
                                            <p:cond delay="0"/>
                                          </p:stCondLst>
                                        </p:cTn>
                                        <p:tgtEl>
                                          <p:spTgt spid="165"/>
                                        </p:tgtEl>
                                        <p:attrNameLst>
                                          <p:attrName>style.visibility</p:attrName>
                                        </p:attrNameLst>
                                      </p:cBhvr>
                                      <p:to>
                                        <p:strVal val="visible"/>
                                      </p:to>
                                    </p:set>
                                    <p:anim calcmode="lin" valueType="num">
                                      <p:cBhvr>
                                        <p:cTn id="822" dur="500" fill="hold"/>
                                        <p:tgtEl>
                                          <p:spTgt spid="165"/>
                                        </p:tgtEl>
                                        <p:attrNameLst>
                                          <p:attrName>ppt_w</p:attrName>
                                        </p:attrNameLst>
                                      </p:cBhvr>
                                      <p:tavLst>
                                        <p:tav tm="0">
                                          <p:val>
                                            <p:fltVal val="0"/>
                                          </p:val>
                                        </p:tav>
                                        <p:tav tm="100000">
                                          <p:val>
                                            <p:strVal val="#ppt_w"/>
                                          </p:val>
                                        </p:tav>
                                      </p:tavLst>
                                    </p:anim>
                                    <p:anim calcmode="lin" valueType="num">
                                      <p:cBhvr>
                                        <p:cTn id="823" dur="500" fill="hold"/>
                                        <p:tgtEl>
                                          <p:spTgt spid="165"/>
                                        </p:tgtEl>
                                        <p:attrNameLst>
                                          <p:attrName>ppt_h</p:attrName>
                                        </p:attrNameLst>
                                      </p:cBhvr>
                                      <p:tavLst>
                                        <p:tav tm="0">
                                          <p:val>
                                            <p:fltVal val="0"/>
                                          </p:val>
                                        </p:tav>
                                        <p:tav tm="100000">
                                          <p:val>
                                            <p:strVal val="#ppt_h"/>
                                          </p:val>
                                        </p:tav>
                                      </p:tavLst>
                                    </p:anim>
                                    <p:animEffect transition="in" filter="fade">
                                      <p:cBhvr>
                                        <p:cTn id="824" dur="500"/>
                                        <p:tgtEl>
                                          <p:spTgt spid="165"/>
                                        </p:tgtEl>
                                      </p:cBhvr>
                                    </p:animEffect>
                                  </p:childTnLst>
                                </p:cTn>
                              </p:par>
                              <p:par>
                                <p:cTn id="825" presetID="53" presetClass="entr" presetSubtype="16" fill="hold" grpId="0" nodeType="withEffect">
                                  <p:stCondLst>
                                    <p:cond delay="0"/>
                                  </p:stCondLst>
                                  <p:childTnLst>
                                    <p:set>
                                      <p:cBhvr>
                                        <p:cTn id="826" dur="1" fill="hold">
                                          <p:stCondLst>
                                            <p:cond delay="0"/>
                                          </p:stCondLst>
                                        </p:cTn>
                                        <p:tgtEl>
                                          <p:spTgt spid="166"/>
                                        </p:tgtEl>
                                        <p:attrNameLst>
                                          <p:attrName>style.visibility</p:attrName>
                                        </p:attrNameLst>
                                      </p:cBhvr>
                                      <p:to>
                                        <p:strVal val="visible"/>
                                      </p:to>
                                    </p:set>
                                    <p:anim calcmode="lin" valueType="num">
                                      <p:cBhvr>
                                        <p:cTn id="827" dur="500" fill="hold"/>
                                        <p:tgtEl>
                                          <p:spTgt spid="166"/>
                                        </p:tgtEl>
                                        <p:attrNameLst>
                                          <p:attrName>ppt_w</p:attrName>
                                        </p:attrNameLst>
                                      </p:cBhvr>
                                      <p:tavLst>
                                        <p:tav tm="0">
                                          <p:val>
                                            <p:fltVal val="0"/>
                                          </p:val>
                                        </p:tav>
                                        <p:tav tm="100000">
                                          <p:val>
                                            <p:strVal val="#ppt_w"/>
                                          </p:val>
                                        </p:tav>
                                      </p:tavLst>
                                    </p:anim>
                                    <p:anim calcmode="lin" valueType="num">
                                      <p:cBhvr>
                                        <p:cTn id="828" dur="500" fill="hold"/>
                                        <p:tgtEl>
                                          <p:spTgt spid="166"/>
                                        </p:tgtEl>
                                        <p:attrNameLst>
                                          <p:attrName>ppt_h</p:attrName>
                                        </p:attrNameLst>
                                      </p:cBhvr>
                                      <p:tavLst>
                                        <p:tav tm="0">
                                          <p:val>
                                            <p:fltVal val="0"/>
                                          </p:val>
                                        </p:tav>
                                        <p:tav tm="100000">
                                          <p:val>
                                            <p:strVal val="#ppt_h"/>
                                          </p:val>
                                        </p:tav>
                                      </p:tavLst>
                                    </p:anim>
                                    <p:animEffect transition="in" filter="fade">
                                      <p:cBhvr>
                                        <p:cTn id="829" dur="500"/>
                                        <p:tgtEl>
                                          <p:spTgt spid="166"/>
                                        </p:tgtEl>
                                      </p:cBhvr>
                                    </p:animEffect>
                                  </p:childTnLst>
                                </p:cTn>
                              </p:par>
                              <p:par>
                                <p:cTn id="830" presetID="53" presetClass="entr" presetSubtype="16" fill="hold" nodeType="withEffect">
                                  <p:stCondLst>
                                    <p:cond delay="0"/>
                                  </p:stCondLst>
                                  <p:childTnLst>
                                    <p:set>
                                      <p:cBhvr>
                                        <p:cTn id="831" dur="1" fill="hold">
                                          <p:stCondLst>
                                            <p:cond delay="0"/>
                                          </p:stCondLst>
                                        </p:cTn>
                                        <p:tgtEl>
                                          <p:spTgt spid="167"/>
                                        </p:tgtEl>
                                        <p:attrNameLst>
                                          <p:attrName>style.visibility</p:attrName>
                                        </p:attrNameLst>
                                      </p:cBhvr>
                                      <p:to>
                                        <p:strVal val="visible"/>
                                      </p:to>
                                    </p:set>
                                    <p:anim calcmode="lin" valueType="num">
                                      <p:cBhvr>
                                        <p:cTn id="832" dur="500" fill="hold"/>
                                        <p:tgtEl>
                                          <p:spTgt spid="167"/>
                                        </p:tgtEl>
                                        <p:attrNameLst>
                                          <p:attrName>ppt_w</p:attrName>
                                        </p:attrNameLst>
                                      </p:cBhvr>
                                      <p:tavLst>
                                        <p:tav tm="0">
                                          <p:val>
                                            <p:fltVal val="0"/>
                                          </p:val>
                                        </p:tav>
                                        <p:tav tm="100000">
                                          <p:val>
                                            <p:strVal val="#ppt_w"/>
                                          </p:val>
                                        </p:tav>
                                      </p:tavLst>
                                    </p:anim>
                                    <p:anim calcmode="lin" valueType="num">
                                      <p:cBhvr>
                                        <p:cTn id="833" dur="500" fill="hold"/>
                                        <p:tgtEl>
                                          <p:spTgt spid="167"/>
                                        </p:tgtEl>
                                        <p:attrNameLst>
                                          <p:attrName>ppt_h</p:attrName>
                                        </p:attrNameLst>
                                      </p:cBhvr>
                                      <p:tavLst>
                                        <p:tav tm="0">
                                          <p:val>
                                            <p:fltVal val="0"/>
                                          </p:val>
                                        </p:tav>
                                        <p:tav tm="100000">
                                          <p:val>
                                            <p:strVal val="#ppt_h"/>
                                          </p:val>
                                        </p:tav>
                                      </p:tavLst>
                                    </p:anim>
                                    <p:animEffect transition="in" filter="fade">
                                      <p:cBhvr>
                                        <p:cTn id="834" dur="500"/>
                                        <p:tgtEl>
                                          <p:spTgt spid="167"/>
                                        </p:tgtEl>
                                      </p:cBhvr>
                                    </p:animEffect>
                                  </p:childTnLst>
                                </p:cTn>
                              </p:par>
                              <p:par>
                                <p:cTn id="835" presetID="53" presetClass="entr" presetSubtype="16" fill="hold" grpId="0" nodeType="withEffect">
                                  <p:stCondLst>
                                    <p:cond delay="0"/>
                                  </p:stCondLst>
                                  <p:childTnLst>
                                    <p:set>
                                      <p:cBhvr>
                                        <p:cTn id="836" dur="1" fill="hold">
                                          <p:stCondLst>
                                            <p:cond delay="0"/>
                                          </p:stCondLst>
                                        </p:cTn>
                                        <p:tgtEl>
                                          <p:spTgt spid="189"/>
                                        </p:tgtEl>
                                        <p:attrNameLst>
                                          <p:attrName>style.visibility</p:attrName>
                                        </p:attrNameLst>
                                      </p:cBhvr>
                                      <p:to>
                                        <p:strVal val="visible"/>
                                      </p:to>
                                    </p:set>
                                    <p:anim calcmode="lin" valueType="num">
                                      <p:cBhvr>
                                        <p:cTn id="837" dur="500" fill="hold"/>
                                        <p:tgtEl>
                                          <p:spTgt spid="189"/>
                                        </p:tgtEl>
                                        <p:attrNameLst>
                                          <p:attrName>ppt_w</p:attrName>
                                        </p:attrNameLst>
                                      </p:cBhvr>
                                      <p:tavLst>
                                        <p:tav tm="0">
                                          <p:val>
                                            <p:fltVal val="0"/>
                                          </p:val>
                                        </p:tav>
                                        <p:tav tm="100000">
                                          <p:val>
                                            <p:strVal val="#ppt_w"/>
                                          </p:val>
                                        </p:tav>
                                      </p:tavLst>
                                    </p:anim>
                                    <p:anim calcmode="lin" valueType="num">
                                      <p:cBhvr>
                                        <p:cTn id="838" dur="500" fill="hold"/>
                                        <p:tgtEl>
                                          <p:spTgt spid="189"/>
                                        </p:tgtEl>
                                        <p:attrNameLst>
                                          <p:attrName>ppt_h</p:attrName>
                                        </p:attrNameLst>
                                      </p:cBhvr>
                                      <p:tavLst>
                                        <p:tav tm="0">
                                          <p:val>
                                            <p:fltVal val="0"/>
                                          </p:val>
                                        </p:tav>
                                        <p:tav tm="100000">
                                          <p:val>
                                            <p:strVal val="#ppt_h"/>
                                          </p:val>
                                        </p:tav>
                                      </p:tavLst>
                                    </p:anim>
                                    <p:animEffect transition="in" filter="fade">
                                      <p:cBhvr>
                                        <p:cTn id="839" dur="500"/>
                                        <p:tgtEl>
                                          <p:spTgt spid="189"/>
                                        </p:tgtEl>
                                      </p:cBhvr>
                                    </p:animEffect>
                                  </p:childTnLst>
                                </p:cTn>
                              </p:par>
                              <p:par>
                                <p:cTn id="840" presetID="53" presetClass="entr" presetSubtype="16" fill="hold" grpId="0" nodeType="withEffect">
                                  <p:stCondLst>
                                    <p:cond delay="0"/>
                                  </p:stCondLst>
                                  <p:childTnLst>
                                    <p:set>
                                      <p:cBhvr>
                                        <p:cTn id="841" dur="1" fill="hold">
                                          <p:stCondLst>
                                            <p:cond delay="0"/>
                                          </p:stCondLst>
                                        </p:cTn>
                                        <p:tgtEl>
                                          <p:spTgt spid="190"/>
                                        </p:tgtEl>
                                        <p:attrNameLst>
                                          <p:attrName>style.visibility</p:attrName>
                                        </p:attrNameLst>
                                      </p:cBhvr>
                                      <p:to>
                                        <p:strVal val="visible"/>
                                      </p:to>
                                    </p:set>
                                    <p:anim calcmode="lin" valueType="num">
                                      <p:cBhvr>
                                        <p:cTn id="842" dur="500" fill="hold"/>
                                        <p:tgtEl>
                                          <p:spTgt spid="190"/>
                                        </p:tgtEl>
                                        <p:attrNameLst>
                                          <p:attrName>ppt_w</p:attrName>
                                        </p:attrNameLst>
                                      </p:cBhvr>
                                      <p:tavLst>
                                        <p:tav tm="0">
                                          <p:val>
                                            <p:fltVal val="0"/>
                                          </p:val>
                                        </p:tav>
                                        <p:tav tm="100000">
                                          <p:val>
                                            <p:strVal val="#ppt_w"/>
                                          </p:val>
                                        </p:tav>
                                      </p:tavLst>
                                    </p:anim>
                                    <p:anim calcmode="lin" valueType="num">
                                      <p:cBhvr>
                                        <p:cTn id="843" dur="500" fill="hold"/>
                                        <p:tgtEl>
                                          <p:spTgt spid="190"/>
                                        </p:tgtEl>
                                        <p:attrNameLst>
                                          <p:attrName>ppt_h</p:attrName>
                                        </p:attrNameLst>
                                      </p:cBhvr>
                                      <p:tavLst>
                                        <p:tav tm="0">
                                          <p:val>
                                            <p:fltVal val="0"/>
                                          </p:val>
                                        </p:tav>
                                        <p:tav tm="100000">
                                          <p:val>
                                            <p:strVal val="#ppt_h"/>
                                          </p:val>
                                        </p:tav>
                                      </p:tavLst>
                                    </p:anim>
                                    <p:animEffect transition="in" filter="fade">
                                      <p:cBhvr>
                                        <p:cTn id="844" dur="500"/>
                                        <p:tgtEl>
                                          <p:spTgt spid="190"/>
                                        </p:tgtEl>
                                      </p:cBhvr>
                                    </p:animEffect>
                                  </p:childTnLst>
                                </p:cTn>
                              </p:par>
                              <p:par>
                                <p:cTn id="845" presetID="53" presetClass="entr" presetSubtype="16" fill="hold" grpId="0" nodeType="withEffect">
                                  <p:stCondLst>
                                    <p:cond delay="0"/>
                                  </p:stCondLst>
                                  <p:childTnLst>
                                    <p:set>
                                      <p:cBhvr>
                                        <p:cTn id="846" dur="1" fill="hold">
                                          <p:stCondLst>
                                            <p:cond delay="0"/>
                                          </p:stCondLst>
                                        </p:cTn>
                                        <p:tgtEl>
                                          <p:spTgt spid="191"/>
                                        </p:tgtEl>
                                        <p:attrNameLst>
                                          <p:attrName>style.visibility</p:attrName>
                                        </p:attrNameLst>
                                      </p:cBhvr>
                                      <p:to>
                                        <p:strVal val="visible"/>
                                      </p:to>
                                    </p:set>
                                    <p:anim calcmode="lin" valueType="num">
                                      <p:cBhvr>
                                        <p:cTn id="847" dur="500" fill="hold"/>
                                        <p:tgtEl>
                                          <p:spTgt spid="191"/>
                                        </p:tgtEl>
                                        <p:attrNameLst>
                                          <p:attrName>ppt_w</p:attrName>
                                        </p:attrNameLst>
                                      </p:cBhvr>
                                      <p:tavLst>
                                        <p:tav tm="0">
                                          <p:val>
                                            <p:fltVal val="0"/>
                                          </p:val>
                                        </p:tav>
                                        <p:tav tm="100000">
                                          <p:val>
                                            <p:strVal val="#ppt_w"/>
                                          </p:val>
                                        </p:tav>
                                      </p:tavLst>
                                    </p:anim>
                                    <p:anim calcmode="lin" valueType="num">
                                      <p:cBhvr>
                                        <p:cTn id="848" dur="500" fill="hold"/>
                                        <p:tgtEl>
                                          <p:spTgt spid="191"/>
                                        </p:tgtEl>
                                        <p:attrNameLst>
                                          <p:attrName>ppt_h</p:attrName>
                                        </p:attrNameLst>
                                      </p:cBhvr>
                                      <p:tavLst>
                                        <p:tav tm="0">
                                          <p:val>
                                            <p:fltVal val="0"/>
                                          </p:val>
                                        </p:tav>
                                        <p:tav tm="100000">
                                          <p:val>
                                            <p:strVal val="#ppt_h"/>
                                          </p:val>
                                        </p:tav>
                                      </p:tavLst>
                                    </p:anim>
                                    <p:animEffect transition="in" filter="fade">
                                      <p:cBhvr>
                                        <p:cTn id="849" dur="500"/>
                                        <p:tgtEl>
                                          <p:spTgt spid="191"/>
                                        </p:tgtEl>
                                      </p:cBhvr>
                                    </p:animEffect>
                                  </p:childTnLst>
                                </p:cTn>
                              </p:par>
                              <p:par>
                                <p:cTn id="850" presetID="53" presetClass="entr" presetSubtype="16" fill="hold" grpId="0" nodeType="withEffect">
                                  <p:stCondLst>
                                    <p:cond delay="0"/>
                                  </p:stCondLst>
                                  <p:childTnLst>
                                    <p:set>
                                      <p:cBhvr>
                                        <p:cTn id="851" dur="1" fill="hold">
                                          <p:stCondLst>
                                            <p:cond delay="0"/>
                                          </p:stCondLst>
                                        </p:cTn>
                                        <p:tgtEl>
                                          <p:spTgt spid="192"/>
                                        </p:tgtEl>
                                        <p:attrNameLst>
                                          <p:attrName>style.visibility</p:attrName>
                                        </p:attrNameLst>
                                      </p:cBhvr>
                                      <p:to>
                                        <p:strVal val="visible"/>
                                      </p:to>
                                    </p:set>
                                    <p:anim calcmode="lin" valueType="num">
                                      <p:cBhvr>
                                        <p:cTn id="852" dur="500" fill="hold"/>
                                        <p:tgtEl>
                                          <p:spTgt spid="192"/>
                                        </p:tgtEl>
                                        <p:attrNameLst>
                                          <p:attrName>ppt_w</p:attrName>
                                        </p:attrNameLst>
                                      </p:cBhvr>
                                      <p:tavLst>
                                        <p:tav tm="0">
                                          <p:val>
                                            <p:fltVal val="0"/>
                                          </p:val>
                                        </p:tav>
                                        <p:tav tm="100000">
                                          <p:val>
                                            <p:strVal val="#ppt_w"/>
                                          </p:val>
                                        </p:tav>
                                      </p:tavLst>
                                    </p:anim>
                                    <p:anim calcmode="lin" valueType="num">
                                      <p:cBhvr>
                                        <p:cTn id="853" dur="500" fill="hold"/>
                                        <p:tgtEl>
                                          <p:spTgt spid="192"/>
                                        </p:tgtEl>
                                        <p:attrNameLst>
                                          <p:attrName>ppt_h</p:attrName>
                                        </p:attrNameLst>
                                      </p:cBhvr>
                                      <p:tavLst>
                                        <p:tav tm="0">
                                          <p:val>
                                            <p:fltVal val="0"/>
                                          </p:val>
                                        </p:tav>
                                        <p:tav tm="100000">
                                          <p:val>
                                            <p:strVal val="#ppt_h"/>
                                          </p:val>
                                        </p:tav>
                                      </p:tavLst>
                                    </p:anim>
                                    <p:animEffect transition="in" filter="fade">
                                      <p:cBhvr>
                                        <p:cTn id="854" dur="500"/>
                                        <p:tgtEl>
                                          <p:spTgt spid="192"/>
                                        </p:tgtEl>
                                      </p:cBhvr>
                                    </p:animEffect>
                                  </p:childTnLst>
                                </p:cTn>
                              </p:par>
                              <p:par>
                                <p:cTn id="855" presetID="53" presetClass="entr" presetSubtype="16" fill="hold" grpId="0" nodeType="withEffect">
                                  <p:stCondLst>
                                    <p:cond delay="0"/>
                                  </p:stCondLst>
                                  <p:childTnLst>
                                    <p:set>
                                      <p:cBhvr>
                                        <p:cTn id="856" dur="1" fill="hold">
                                          <p:stCondLst>
                                            <p:cond delay="0"/>
                                          </p:stCondLst>
                                        </p:cTn>
                                        <p:tgtEl>
                                          <p:spTgt spid="193"/>
                                        </p:tgtEl>
                                        <p:attrNameLst>
                                          <p:attrName>style.visibility</p:attrName>
                                        </p:attrNameLst>
                                      </p:cBhvr>
                                      <p:to>
                                        <p:strVal val="visible"/>
                                      </p:to>
                                    </p:set>
                                    <p:anim calcmode="lin" valueType="num">
                                      <p:cBhvr>
                                        <p:cTn id="857" dur="500" fill="hold"/>
                                        <p:tgtEl>
                                          <p:spTgt spid="193"/>
                                        </p:tgtEl>
                                        <p:attrNameLst>
                                          <p:attrName>ppt_w</p:attrName>
                                        </p:attrNameLst>
                                      </p:cBhvr>
                                      <p:tavLst>
                                        <p:tav tm="0">
                                          <p:val>
                                            <p:fltVal val="0"/>
                                          </p:val>
                                        </p:tav>
                                        <p:tav tm="100000">
                                          <p:val>
                                            <p:strVal val="#ppt_w"/>
                                          </p:val>
                                        </p:tav>
                                      </p:tavLst>
                                    </p:anim>
                                    <p:anim calcmode="lin" valueType="num">
                                      <p:cBhvr>
                                        <p:cTn id="858" dur="500" fill="hold"/>
                                        <p:tgtEl>
                                          <p:spTgt spid="193"/>
                                        </p:tgtEl>
                                        <p:attrNameLst>
                                          <p:attrName>ppt_h</p:attrName>
                                        </p:attrNameLst>
                                      </p:cBhvr>
                                      <p:tavLst>
                                        <p:tav tm="0">
                                          <p:val>
                                            <p:fltVal val="0"/>
                                          </p:val>
                                        </p:tav>
                                        <p:tav tm="100000">
                                          <p:val>
                                            <p:strVal val="#ppt_h"/>
                                          </p:val>
                                        </p:tav>
                                      </p:tavLst>
                                    </p:anim>
                                    <p:animEffect transition="in" filter="fade">
                                      <p:cBhvr>
                                        <p:cTn id="859" dur="500"/>
                                        <p:tgtEl>
                                          <p:spTgt spid="193"/>
                                        </p:tgtEl>
                                      </p:cBhvr>
                                    </p:animEffect>
                                  </p:childTnLst>
                                </p:cTn>
                              </p:par>
                              <p:par>
                                <p:cTn id="860" presetID="53" presetClass="entr" presetSubtype="16" fill="hold" grpId="0" nodeType="withEffect">
                                  <p:stCondLst>
                                    <p:cond delay="0"/>
                                  </p:stCondLst>
                                  <p:childTnLst>
                                    <p:set>
                                      <p:cBhvr>
                                        <p:cTn id="861" dur="1" fill="hold">
                                          <p:stCondLst>
                                            <p:cond delay="0"/>
                                          </p:stCondLst>
                                        </p:cTn>
                                        <p:tgtEl>
                                          <p:spTgt spid="194"/>
                                        </p:tgtEl>
                                        <p:attrNameLst>
                                          <p:attrName>style.visibility</p:attrName>
                                        </p:attrNameLst>
                                      </p:cBhvr>
                                      <p:to>
                                        <p:strVal val="visible"/>
                                      </p:to>
                                    </p:set>
                                    <p:anim calcmode="lin" valueType="num">
                                      <p:cBhvr>
                                        <p:cTn id="862" dur="500" fill="hold"/>
                                        <p:tgtEl>
                                          <p:spTgt spid="194"/>
                                        </p:tgtEl>
                                        <p:attrNameLst>
                                          <p:attrName>ppt_w</p:attrName>
                                        </p:attrNameLst>
                                      </p:cBhvr>
                                      <p:tavLst>
                                        <p:tav tm="0">
                                          <p:val>
                                            <p:fltVal val="0"/>
                                          </p:val>
                                        </p:tav>
                                        <p:tav tm="100000">
                                          <p:val>
                                            <p:strVal val="#ppt_w"/>
                                          </p:val>
                                        </p:tav>
                                      </p:tavLst>
                                    </p:anim>
                                    <p:anim calcmode="lin" valueType="num">
                                      <p:cBhvr>
                                        <p:cTn id="863" dur="500" fill="hold"/>
                                        <p:tgtEl>
                                          <p:spTgt spid="194"/>
                                        </p:tgtEl>
                                        <p:attrNameLst>
                                          <p:attrName>ppt_h</p:attrName>
                                        </p:attrNameLst>
                                      </p:cBhvr>
                                      <p:tavLst>
                                        <p:tav tm="0">
                                          <p:val>
                                            <p:fltVal val="0"/>
                                          </p:val>
                                        </p:tav>
                                        <p:tav tm="100000">
                                          <p:val>
                                            <p:strVal val="#ppt_h"/>
                                          </p:val>
                                        </p:tav>
                                      </p:tavLst>
                                    </p:anim>
                                    <p:animEffect transition="in" filter="fade">
                                      <p:cBhvr>
                                        <p:cTn id="864" dur="500"/>
                                        <p:tgtEl>
                                          <p:spTgt spid="194"/>
                                        </p:tgtEl>
                                      </p:cBhvr>
                                    </p:animEffect>
                                  </p:childTnLst>
                                </p:cTn>
                              </p:par>
                              <p:par>
                                <p:cTn id="865" presetID="53" presetClass="entr" presetSubtype="16" fill="hold" grpId="0" nodeType="withEffect">
                                  <p:stCondLst>
                                    <p:cond delay="0"/>
                                  </p:stCondLst>
                                  <p:childTnLst>
                                    <p:set>
                                      <p:cBhvr>
                                        <p:cTn id="866" dur="1" fill="hold">
                                          <p:stCondLst>
                                            <p:cond delay="0"/>
                                          </p:stCondLst>
                                        </p:cTn>
                                        <p:tgtEl>
                                          <p:spTgt spid="195"/>
                                        </p:tgtEl>
                                        <p:attrNameLst>
                                          <p:attrName>style.visibility</p:attrName>
                                        </p:attrNameLst>
                                      </p:cBhvr>
                                      <p:to>
                                        <p:strVal val="visible"/>
                                      </p:to>
                                    </p:set>
                                    <p:anim calcmode="lin" valueType="num">
                                      <p:cBhvr>
                                        <p:cTn id="867" dur="500" fill="hold"/>
                                        <p:tgtEl>
                                          <p:spTgt spid="195"/>
                                        </p:tgtEl>
                                        <p:attrNameLst>
                                          <p:attrName>ppt_w</p:attrName>
                                        </p:attrNameLst>
                                      </p:cBhvr>
                                      <p:tavLst>
                                        <p:tav tm="0">
                                          <p:val>
                                            <p:fltVal val="0"/>
                                          </p:val>
                                        </p:tav>
                                        <p:tav tm="100000">
                                          <p:val>
                                            <p:strVal val="#ppt_w"/>
                                          </p:val>
                                        </p:tav>
                                      </p:tavLst>
                                    </p:anim>
                                    <p:anim calcmode="lin" valueType="num">
                                      <p:cBhvr>
                                        <p:cTn id="868" dur="500" fill="hold"/>
                                        <p:tgtEl>
                                          <p:spTgt spid="195"/>
                                        </p:tgtEl>
                                        <p:attrNameLst>
                                          <p:attrName>ppt_h</p:attrName>
                                        </p:attrNameLst>
                                      </p:cBhvr>
                                      <p:tavLst>
                                        <p:tav tm="0">
                                          <p:val>
                                            <p:fltVal val="0"/>
                                          </p:val>
                                        </p:tav>
                                        <p:tav tm="100000">
                                          <p:val>
                                            <p:strVal val="#ppt_h"/>
                                          </p:val>
                                        </p:tav>
                                      </p:tavLst>
                                    </p:anim>
                                    <p:animEffect transition="in" filter="fade">
                                      <p:cBhvr>
                                        <p:cTn id="869" dur="500"/>
                                        <p:tgtEl>
                                          <p:spTgt spid="195"/>
                                        </p:tgtEl>
                                      </p:cBhvr>
                                    </p:animEffect>
                                  </p:childTnLst>
                                </p:cTn>
                              </p:par>
                              <p:par>
                                <p:cTn id="870" presetID="53" presetClass="entr" presetSubtype="16" fill="hold" grpId="0" nodeType="withEffect">
                                  <p:stCondLst>
                                    <p:cond delay="0"/>
                                  </p:stCondLst>
                                  <p:childTnLst>
                                    <p:set>
                                      <p:cBhvr>
                                        <p:cTn id="871" dur="1" fill="hold">
                                          <p:stCondLst>
                                            <p:cond delay="0"/>
                                          </p:stCondLst>
                                        </p:cTn>
                                        <p:tgtEl>
                                          <p:spTgt spid="196"/>
                                        </p:tgtEl>
                                        <p:attrNameLst>
                                          <p:attrName>style.visibility</p:attrName>
                                        </p:attrNameLst>
                                      </p:cBhvr>
                                      <p:to>
                                        <p:strVal val="visible"/>
                                      </p:to>
                                    </p:set>
                                    <p:anim calcmode="lin" valueType="num">
                                      <p:cBhvr>
                                        <p:cTn id="872" dur="500" fill="hold"/>
                                        <p:tgtEl>
                                          <p:spTgt spid="196"/>
                                        </p:tgtEl>
                                        <p:attrNameLst>
                                          <p:attrName>ppt_w</p:attrName>
                                        </p:attrNameLst>
                                      </p:cBhvr>
                                      <p:tavLst>
                                        <p:tav tm="0">
                                          <p:val>
                                            <p:fltVal val="0"/>
                                          </p:val>
                                        </p:tav>
                                        <p:tav tm="100000">
                                          <p:val>
                                            <p:strVal val="#ppt_w"/>
                                          </p:val>
                                        </p:tav>
                                      </p:tavLst>
                                    </p:anim>
                                    <p:anim calcmode="lin" valueType="num">
                                      <p:cBhvr>
                                        <p:cTn id="873" dur="500" fill="hold"/>
                                        <p:tgtEl>
                                          <p:spTgt spid="196"/>
                                        </p:tgtEl>
                                        <p:attrNameLst>
                                          <p:attrName>ppt_h</p:attrName>
                                        </p:attrNameLst>
                                      </p:cBhvr>
                                      <p:tavLst>
                                        <p:tav tm="0">
                                          <p:val>
                                            <p:fltVal val="0"/>
                                          </p:val>
                                        </p:tav>
                                        <p:tav tm="100000">
                                          <p:val>
                                            <p:strVal val="#ppt_h"/>
                                          </p:val>
                                        </p:tav>
                                      </p:tavLst>
                                    </p:anim>
                                    <p:animEffect transition="in" filter="fade">
                                      <p:cBhvr>
                                        <p:cTn id="874" dur="500"/>
                                        <p:tgtEl>
                                          <p:spTgt spid="196"/>
                                        </p:tgtEl>
                                      </p:cBhvr>
                                    </p:animEffect>
                                  </p:childTnLst>
                                </p:cTn>
                              </p:par>
                              <p:par>
                                <p:cTn id="875" presetID="53" presetClass="entr" presetSubtype="16" fill="hold" grpId="0" nodeType="withEffect">
                                  <p:stCondLst>
                                    <p:cond delay="0"/>
                                  </p:stCondLst>
                                  <p:childTnLst>
                                    <p:set>
                                      <p:cBhvr>
                                        <p:cTn id="876" dur="1" fill="hold">
                                          <p:stCondLst>
                                            <p:cond delay="0"/>
                                          </p:stCondLst>
                                        </p:cTn>
                                        <p:tgtEl>
                                          <p:spTgt spid="197"/>
                                        </p:tgtEl>
                                        <p:attrNameLst>
                                          <p:attrName>style.visibility</p:attrName>
                                        </p:attrNameLst>
                                      </p:cBhvr>
                                      <p:to>
                                        <p:strVal val="visible"/>
                                      </p:to>
                                    </p:set>
                                    <p:anim calcmode="lin" valueType="num">
                                      <p:cBhvr>
                                        <p:cTn id="877" dur="500" fill="hold"/>
                                        <p:tgtEl>
                                          <p:spTgt spid="197"/>
                                        </p:tgtEl>
                                        <p:attrNameLst>
                                          <p:attrName>ppt_w</p:attrName>
                                        </p:attrNameLst>
                                      </p:cBhvr>
                                      <p:tavLst>
                                        <p:tav tm="0">
                                          <p:val>
                                            <p:fltVal val="0"/>
                                          </p:val>
                                        </p:tav>
                                        <p:tav tm="100000">
                                          <p:val>
                                            <p:strVal val="#ppt_w"/>
                                          </p:val>
                                        </p:tav>
                                      </p:tavLst>
                                    </p:anim>
                                    <p:anim calcmode="lin" valueType="num">
                                      <p:cBhvr>
                                        <p:cTn id="878" dur="500" fill="hold"/>
                                        <p:tgtEl>
                                          <p:spTgt spid="197"/>
                                        </p:tgtEl>
                                        <p:attrNameLst>
                                          <p:attrName>ppt_h</p:attrName>
                                        </p:attrNameLst>
                                      </p:cBhvr>
                                      <p:tavLst>
                                        <p:tav tm="0">
                                          <p:val>
                                            <p:fltVal val="0"/>
                                          </p:val>
                                        </p:tav>
                                        <p:tav tm="100000">
                                          <p:val>
                                            <p:strVal val="#ppt_h"/>
                                          </p:val>
                                        </p:tav>
                                      </p:tavLst>
                                    </p:anim>
                                    <p:animEffect transition="in" filter="fade">
                                      <p:cBhvr>
                                        <p:cTn id="879" dur="500"/>
                                        <p:tgtEl>
                                          <p:spTgt spid="197"/>
                                        </p:tgtEl>
                                      </p:cBhvr>
                                    </p:animEffect>
                                  </p:childTnLst>
                                </p:cTn>
                              </p:par>
                              <p:par>
                                <p:cTn id="880" presetID="53" presetClass="entr" presetSubtype="16" fill="hold" grpId="0" nodeType="withEffect">
                                  <p:stCondLst>
                                    <p:cond delay="0"/>
                                  </p:stCondLst>
                                  <p:childTnLst>
                                    <p:set>
                                      <p:cBhvr>
                                        <p:cTn id="881" dur="1" fill="hold">
                                          <p:stCondLst>
                                            <p:cond delay="0"/>
                                          </p:stCondLst>
                                        </p:cTn>
                                        <p:tgtEl>
                                          <p:spTgt spid="198"/>
                                        </p:tgtEl>
                                        <p:attrNameLst>
                                          <p:attrName>style.visibility</p:attrName>
                                        </p:attrNameLst>
                                      </p:cBhvr>
                                      <p:to>
                                        <p:strVal val="visible"/>
                                      </p:to>
                                    </p:set>
                                    <p:anim calcmode="lin" valueType="num">
                                      <p:cBhvr>
                                        <p:cTn id="882" dur="500" fill="hold"/>
                                        <p:tgtEl>
                                          <p:spTgt spid="198"/>
                                        </p:tgtEl>
                                        <p:attrNameLst>
                                          <p:attrName>ppt_w</p:attrName>
                                        </p:attrNameLst>
                                      </p:cBhvr>
                                      <p:tavLst>
                                        <p:tav tm="0">
                                          <p:val>
                                            <p:fltVal val="0"/>
                                          </p:val>
                                        </p:tav>
                                        <p:tav tm="100000">
                                          <p:val>
                                            <p:strVal val="#ppt_w"/>
                                          </p:val>
                                        </p:tav>
                                      </p:tavLst>
                                    </p:anim>
                                    <p:anim calcmode="lin" valueType="num">
                                      <p:cBhvr>
                                        <p:cTn id="883" dur="500" fill="hold"/>
                                        <p:tgtEl>
                                          <p:spTgt spid="198"/>
                                        </p:tgtEl>
                                        <p:attrNameLst>
                                          <p:attrName>ppt_h</p:attrName>
                                        </p:attrNameLst>
                                      </p:cBhvr>
                                      <p:tavLst>
                                        <p:tav tm="0">
                                          <p:val>
                                            <p:fltVal val="0"/>
                                          </p:val>
                                        </p:tav>
                                        <p:tav tm="100000">
                                          <p:val>
                                            <p:strVal val="#ppt_h"/>
                                          </p:val>
                                        </p:tav>
                                      </p:tavLst>
                                    </p:anim>
                                    <p:animEffect transition="in" filter="fade">
                                      <p:cBhvr>
                                        <p:cTn id="884" dur="500"/>
                                        <p:tgtEl>
                                          <p:spTgt spid="198"/>
                                        </p:tgtEl>
                                      </p:cBhvr>
                                    </p:animEffect>
                                  </p:childTnLst>
                                </p:cTn>
                              </p:par>
                              <p:par>
                                <p:cTn id="885" presetID="53" presetClass="entr" presetSubtype="16" fill="hold" grpId="0" nodeType="withEffect">
                                  <p:stCondLst>
                                    <p:cond delay="0"/>
                                  </p:stCondLst>
                                  <p:childTnLst>
                                    <p:set>
                                      <p:cBhvr>
                                        <p:cTn id="886" dur="1" fill="hold">
                                          <p:stCondLst>
                                            <p:cond delay="0"/>
                                          </p:stCondLst>
                                        </p:cTn>
                                        <p:tgtEl>
                                          <p:spTgt spid="199"/>
                                        </p:tgtEl>
                                        <p:attrNameLst>
                                          <p:attrName>style.visibility</p:attrName>
                                        </p:attrNameLst>
                                      </p:cBhvr>
                                      <p:to>
                                        <p:strVal val="visible"/>
                                      </p:to>
                                    </p:set>
                                    <p:anim calcmode="lin" valueType="num">
                                      <p:cBhvr>
                                        <p:cTn id="887" dur="500" fill="hold"/>
                                        <p:tgtEl>
                                          <p:spTgt spid="199"/>
                                        </p:tgtEl>
                                        <p:attrNameLst>
                                          <p:attrName>ppt_w</p:attrName>
                                        </p:attrNameLst>
                                      </p:cBhvr>
                                      <p:tavLst>
                                        <p:tav tm="0">
                                          <p:val>
                                            <p:fltVal val="0"/>
                                          </p:val>
                                        </p:tav>
                                        <p:tav tm="100000">
                                          <p:val>
                                            <p:strVal val="#ppt_w"/>
                                          </p:val>
                                        </p:tav>
                                      </p:tavLst>
                                    </p:anim>
                                    <p:anim calcmode="lin" valueType="num">
                                      <p:cBhvr>
                                        <p:cTn id="888" dur="500" fill="hold"/>
                                        <p:tgtEl>
                                          <p:spTgt spid="199"/>
                                        </p:tgtEl>
                                        <p:attrNameLst>
                                          <p:attrName>ppt_h</p:attrName>
                                        </p:attrNameLst>
                                      </p:cBhvr>
                                      <p:tavLst>
                                        <p:tav tm="0">
                                          <p:val>
                                            <p:fltVal val="0"/>
                                          </p:val>
                                        </p:tav>
                                        <p:tav tm="100000">
                                          <p:val>
                                            <p:strVal val="#ppt_h"/>
                                          </p:val>
                                        </p:tav>
                                      </p:tavLst>
                                    </p:anim>
                                    <p:animEffect transition="in" filter="fade">
                                      <p:cBhvr>
                                        <p:cTn id="889" dur="500"/>
                                        <p:tgtEl>
                                          <p:spTgt spid="199"/>
                                        </p:tgtEl>
                                      </p:cBhvr>
                                    </p:animEffect>
                                  </p:childTnLst>
                                </p:cTn>
                              </p:par>
                              <p:par>
                                <p:cTn id="890" presetID="53" presetClass="entr" presetSubtype="16" fill="hold" grpId="0" nodeType="withEffect">
                                  <p:stCondLst>
                                    <p:cond delay="0"/>
                                  </p:stCondLst>
                                  <p:childTnLst>
                                    <p:set>
                                      <p:cBhvr>
                                        <p:cTn id="891" dur="1" fill="hold">
                                          <p:stCondLst>
                                            <p:cond delay="0"/>
                                          </p:stCondLst>
                                        </p:cTn>
                                        <p:tgtEl>
                                          <p:spTgt spid="200"/>
                                        </p:tgtEl>
                                        <p:attrNameLst>
                                          <p:attrName>style.visibility</p:attrName>
                                        </p:attrNameLst>
                                      </p:cBhvr>
                                      <p:to>
                                        <p:strVal val="visible"/>
                                      </p:to>
                                    </p:set>
                                    <p:anim calcmode="lin" valueType="num">
                                      <p:cBhvr>
                                        <p:cTn id="892" dur="500" fill="hold"/>
                                        <p:tgtEl>
                                          <p:spTgt spid="200"/>
                                        </p:tgtEl>
                                        <p:attrNameLst>
                                          <p:attrName>ppt_w</p:attrName>
                                        </p:attrNameLst>
                                      </p:cBhvr>
                                      <p:tavLst>
                                        <p:tav tm="0">
                                          <p:val>
                                            <p:fltVal val="0"/>
                                          </p:val>
                                        </p:tav>
                                        <p:tav tm="100000">
                                          <p:val>
                                            <p:strVal val="#ppt_w"/>
                                          </p:val>
                                        </p:tav>
                                      </p:tavLst>
                                    </p:anim>
                                    <p:anim calcmode="lin" valueType="num">
                                      <p:cBhvr>
                                        <p:cTn id="893" dur="500" fill="hold"/>
                                        <p:tgtEl>
                                          <p:spTgt spid="200"/>
                                        </p:tgtEl>
                                        <p:attrNameLst>
                                          <p:attrName>ppt_h</p:attrName>
                                        </p:attrNameLst>
                                      </p:cBhvr>
                                      <p:tavLst>
                                        <p:tav tm="0">
                                          <p:val>
                                            <p:fltVal val="0"/>
                                          </p:val>
                                        </p:tav>
                                        <p:tav tm="100000">
                                          <p:val>
                                            <p:strVal val="#ppt_h"/>
                                          </p:val>
                                        </p:tav>
                                      </p:tavLst>
                                    </p:anim>
                                    <p:animEffect transition="in" filter="fade">
                                      <p:cBhvr>
                                        <p:cTn id="894" dur="500"/>
                                        <p:tgtEl>
                                          <p:spTgt spid="200"/>
                                        </p:tgtEl>
                                      </p:cBhvr>
                                    </p:animEffect>
                                  </p:childTnLst>
                                </p:cTn>
                              </p:par>
                              <p:par>
                                <p:cTn id="895" presetID="53" presetClass="entr" presetSubtype="16" fill="hold" grpId="0" nodeType="withEffect">
                                  <p:stCondLst>
                                    <p:cond delay="0"/>
                                  </p:stCondLst>
                                  <p:childTnLst>
                                    <p:set>
                                      <p:cBhvr>
                                        <p:cTn id="896" dur="1" fill="hold">
                                          <p:stCondLst>
                                            <p:cond delay="0"/>
                                          </p:stCondLst>
                                        </p:cTn>
                                        <p:tgtEl>
                                          <p:spTgt spid="201"/>
                                        </p:tgtEl>
                                        <p:attrNameLst>
                                          <p:attrName>style.visibility</p:attrName>
                                        </p:attrNameLst>
                                      </p:cBhvr>
                                      <p:to>
                                        <p:strVal val="visible"/>
                                      </p:to>
                                    </p:set>
                                    <p:anim calcmode="lin" valueType="num">
                                      <p:cBhvr>
                                        <p:cTn id="897" dur="500" fill="hold"/>
                                        <p:tgtEl>
                                          <p:spTgt spid="201"/>
                                        </p:tgtEl>
                                        <p:attrNameLst>
                                          <p:attrName>ppt_w</p:attrName>
                                        </p:attrNameLst>
                                      </p:cBhvr>
                                      <p:tavLst>
                                        <p:tav tm="0">
                                          <p:val>
                                            <p:fltVal val="0"/>
                                          </p:val>
                                        </p:tav>
                                        <p:tav tm="100000">
                                          <p:val>
                                            <p:strVal val="#ppt_w"/>
                                          </p:val>
                                        </p:tav>
                                      </p:tavLst>
                                    </p:anim>
                                    <p:anim calcmode="lin" valueType="num">
                                      <p:cBhvr>
                                        <p:cTn id="898" dur="500" fill="hold"/>
                                        <p:tgtEl>
                                          <p:spTgt spid="201"/>
                                        </p:tgtEl>
                                        <p:attrNameLst>
                                          <p:attrName>ppt_h</p:attrName>
                                        </p:attrNameLst>
                                      </p:cBhvr>
                                      <p:tavLst>
                                        <p:tav tm="0">
                                          <p:val>
                                            <p:fltVal val="0"/>
                                          </p:val>
                                        </p:tav>
                                        <p:tav tm="100000">
                                          <p:val>
                                            <p:strVal val="#ppt_h"/>
                                          </p:val>
                                        </p:tav>
                                      </p:tavLst>
                                    </p:anim>
                                    <p:animEffect transition="in" filter="fade">
                                      <p:cBhvr>
                                        <p:cTn id="899" dur="5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p:bldP spid="189" grpId="0" animBg="1"/>
      <p:bldP spid="190" grpId="0" animBg="1"/>
      <p:bldP spid="191" grpId="0" animBg="1"/>
      <p:bldP spid="192" grpId="0" animBg="1"/>
      <p:bldP spid="193" grpId="0"/>
      <p:bldP spid="194" grpId="0" animBg="1"/>
      <p:bldP spid="195" grpId="0" animBg="1"/>
      <p:bldP spid="196" grpId="0" animBg="1"/>
      <p:bldP spid="197" grpId="0" animBg="1"/>
      <p:bldP spid="198" grpId="0" animBg="1"/>
      <p:bldP spid="199" grpId="0" animBg="1"/>
      <p:bldP spid="200" grpId="0" animBg="1"/>
      <p:bldP spid="20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67899" y="163567"/>
            <a:ext cx="4671491" cy="830997"/>
          </a:xfrm>
          <a:prstGeom prst="rect">
            <a:avLst/>
          </a:prstGeom>
          <a:noFill/>
        </p:spPr>
        <p:txBody>
          <a:bodyPr wrap="square" rtlCol="0">
            <a:spAutoFit/>
          </a:bodyPr>
          <a:lstStyle/>
          <a:p>
            <a:r>
              <a:rPr lang="zh-CN" altLang="en-US" sz="2400" b="1" dirty="0">
                <a:solidFill>
                  <a:srgbClr val="EFD001"/>
                </a:solidFill>
                <a:cs typeface="+mn-ea"/>
                <a:sym typeface="+mn-lt"/>
              </a:rPr>
              <a:t>点击输入标题</a:t>
            </a:r>
            <a:endParaRPr lang="en-US" altLang="zh-CN" sz="2400" b="1" dirty="0">
              <a:solidFill>
                <a:srgbClr val="EFD001"/>
              </a:solidFill>
              <a:cs typeface="+mn-ea"/>
              <a:sym typeface="+mn-lt"/>
            </a:endParaRPr>
          </a:p>
          <a:p>
            <a:r>
              <a:rPr lang="en-US" altLang="zh-CN" sz="2400" b="1" dirty="0">
                <a:solidFill>
                  <a:srgbClr val="EFD001"/>
                </a:solidFill>
                <a:cs typeface="+mn-ea"/>
                <a:sym typeface="+mn-lt"/>
              </a:rPr>
              <a:t>ADD YOUR TITLE HERE</a:t>
            </a:r>
            <a:endParaRPr lang="zh-CN" altLang="en-US" sz="2400" b="1" dirty="0">
              <a:solidFill>
                <a:srgbClr val="EFD001"/>
              </a:solidFill>
              <a:cs typeface="+mn-ea"/>
              <a:sym typeface="+mn-lt"/>
            </a:endParaRPr>
          </a:p>
        </p:txBody>
      </p:sp>
      <p:grpSp>
        <p:nvGrpSpPr>
          <p:cNvPr id="3" name="组合 2"/>
          <p:cNvGrpSpPr/>
          <p:nvPr/>
        </p:nvGrpSpPr>
        <p:grpSpPr>
          <a:xfrm>
            <a:off x="353631" y="349709"/>
            <a:ext cx="1114268" cy="704934"/>
            <a:chOff x="4937469" y="2602268"/>
            <a:chExt cx="1943997" cy="1208443"/>
          </a:xfrm>
        </p:grpSpPr>
        <p:grpSp>
          <p:nvGrpSpPr>
            <p:cNvPr id="4" name="组合 3"/>
            <p:cNvGrpSpPr/>
            <p:nvPr/>
          </p:nvGrpSpPr>
          <p:grpSpPr>
            <a:xfrm>
              <a:off x="5428066" y="2602268"/>
              <a:ext cx="1208443" cy="1208443"/>
              <a:chOff x="2733111" y="3302594"/>
              <a:chExt cx="748987" cy="748987"/>
            </a:xfrm>
          </p:grpSpPr>
          <p:sp>
            <p:nvSpPr>
              <p:cNvPr id="7" name="椭圆 6"/>
              <p:cNvSpPr/>
              <p:nvPr/>
            </p:nvSpPr>
            <p:spPr>
              <a:xfrm>
                <a:off x="2733111" y="3302594"/>
                <a:ext cx="748987" cy="74898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8" name="组合 7"/>
              <p:cNvGrpSpPr/>
              <p:nvPr/>
            </p:nvGrpSpPr>
            <p:grpSpPr>
              <a:xfrm>
                <a:off x="2778776" y="3385494"/>
                <a:ext cx="551747" cy="666087"/>
                <a:chOff x="3103425" y="3016397"/>
                <a:chExt cx="280889" cy="567580"/>
              </a:xfrm>
            </p:grpSpPr>
            <p:sp>
              <p:nvSpPr>
                <p:cNvPr id="9" name="Freeform 22"/>
                <p:cNvSpPr>
                  <a:spLocks/>
                </p:cNvSpPr>
                <p:nvPr/>
              </p:nvSpPr>
              <p:spPr bwMode="auto">
                <a:xfrm>
                  <a:off x="3103425" y="3076446"/>
                  <a:ext cx="211149" cy="507531"/>
                </a:xfrm>
                <a:custGeom>
                  <a:avLst/>
                  <a:gdLst>
                    <a:gd name="T0" fmla="*/ 18 w 45"/>
                    <a:gd name="T1" fmla="*/ 6 h 109"/>
                    <a:gd name="T2" fmla="*/ 18 w 45"/>
                    <a:gd name="T3" fmla="*/ 3 h 109"/>
                    <a:gd name="T4" fmla="*/ 22 w 45"/>
                    <a:gd name="T5" fmla="*/ 8 h 109"/>
                    <a:gd name="T6" fmla="*/ 23 w 45"/>
                    <a:gd name="T7" fmla="*/ 0 h 109"/>
                    <a:gd name="T8" fmla="*/ 28 w 45"/>
                    <a:gd name="T9" fmla="*/ 2 h 109"/>
                    <a:gd name="T10" fmla="*/ 32 w 45"/>
                    <a:gd name="T11" fmla="*/ 5 h 109"/>
                    <a:gd name="T12" fmla="*/ 34 w 45"/>
                    <a:gd name="T13" fmla="*/ 8 h 109"/>
                    <a:gd name="T14" fmla="*/ 32 w 45"/>
                    <a:gd name="T15" fmla="*/ 9 h 109"/>
                    <a:gd name="T16" fmla="*/ 28 w 45"/>
                    <a:gd name="T17" fmla="*/ 11 h 109"/>
                    <a:gd name="T18" fmla="*/ 28 w 45"/>
                    <a:gd name="T19" fmla="*/ 6 h 109"/>
                    <a:gd name="T20" fmla="*/ 25 w 45"/>
                    <a:gd name="T21" fmla="*/ 6 h 109"/>
                    <a:gd name="T22" fmla="*/ 21 w 45"/>
                    <a:gd name="T23" fmla="*/ 11 h 109"/>
                    <a:gd name="T24" fmla="*/ 17 w 45"/>
                    <a:gd name="T25" fmla="*/ 16 h 109"/>
                    <a:gd name="T26" fmla="*/ 21 w 45"/>
                    <a:gd name="T27" fmla="*/ 20 h 109"/>
                    <a:gd name="T28" fmla="*/ 24 w 45"/>
                    <a:gd name="T29" fmla="*/ 20 h 109"/>
                    <a:gd name="T30" fmla="*/ 25 w 45"/>
                    <a:gd name="T31" fmla="*/ 13 h 109"/>
                    <a:gd name="T32" fmla="*/ 29 w 45"/>
                    <a:gd name="T33" fmla="*/ 14 h 109"/>
                    <a:gd name="T34" fmla="*/ 31 w 45"/>
                    <a:gd name="T35" fmla="*/ 15 h 109"/>
                    <a:gd name="T36" fmla="*/ 34 w 45"/>
                    <a:gd name="T37" fmla="*/ 22 h 109"/>
                    <a:gd name="T38" fmla="*/ 37 w 45"/>
                    <a:gd name="T39" fmla="*/ 27 h 109"/>
                    <a:gd name="T40" fmla="*/ 35 w 45"/>
                    <a:gd name="T41" fmla="*/ 28 h 109"/>
                    <a:gd name="T42" fmla="*/ 32 w 45"/>
                    <a:gd name="T43" fmla="*/ 25 h 109"/>
                    <a:gd name="T44" fmla="*/ 32 w 45"/>
                    <a:gd name="T45" fmla="*/ 29 h 109"/>
                    <a:gd name="T46" fmla="*/ 27 w 45"/>
                    <a:gd name="T47" fmla="*/ 31 h 109"/>
                    <a:gd name="T48" fmla="*/ 24 w 45"/>
                    <a:gd name="T49" fmla="*/ 37 h 109"/>
                    <a:gd name="T50" fmla="*/ 20 w 45"/>
                    <a:gd name="T51" fmla="*/ 42 h 109"/>
                    <a:gd name="T52" fmla="*/ 19 w 45"/>
                    <a:gd name="T53" fmla="*/ 43 h 109"/>
                    <a:gd name="T54" fmla="*/ 13 w 45"/>
                    <a:gd name="T55" fmla="*/ 43 h 109"/>
                    <a:gd name="T56" fmla="*/ 14 w 45"/>
                    <a:gd name="T57" fmla="*/ 48 h 109"/>
                    <a:gd name="T58" fmla="*/ 19 w 45"/>
                    <a:gd name="T59" fmla="*/ 53 h 109"/>
                    <a:gd name="T60" fmla="*/ 21 w 45"/>
                    <a:gd name="T61" fmla="*/ 58 h 109"/>
                    <a:gd name="T62" fmla="*/ 25 w 45"/>
                    <a:gd name="T63" fmla="*/ 55 h 109"/>
                    <a:gd name="T64" fmla="*/ 29 w 45"/>
                    <a:gd name="T65" fmla="*/ 56 h 109"/>
                    <a:gd name="T66" fmla="*/ 36 w 45"/>
                    <a:gd name="T67" fmla="*/ 64 h 109"/>
                    <a:gd name="T68" fmla="*/ 41 w 45"/>
                    <a:gd name="T69" fmla="*/ 66 h 109"/>
                    <a:gd name="T70" fmla="*/ 45 w 45"/>
                    <a:gd name="T71" fmla="*/ 70 h 109"/>
                    <a:gd name="T72" fmla="*/ 43 w 45"/>
                    <a:gd name="T73" fmla="*/ 75 h 109"/>
                    <a:gd name="T74" fmla="*/ 42 w 45"/>
                    <a:gd name="T75" fmla="*/ 82 h 109"/>
                    <a:gd name="T76" fmla="*/ 38 w 45"/>
                    <a:gd name="T77" fmla="*/ 86 h 109"/>
                    <a:gd name="T78" fmla="*/ 35 w 45"/>
                    <a:gd name="T79" fmla="*/ 90 h 109"/>
                    <a:gd name="T80" fmla="*/ 32 w 45"/>
                    <a:gd name="T81" fmla="*/ 94 h 109"/>
                    <a:gd name="T82" fmla="*/ 30 w 45"/>
                    <a:gd name="T83" fmla="*/ 102 h 109"/>
                    <a:gd name="T84" fmla="*/ 29 w 45"/>
                    <a:gd name="T85" fmla="*/ 107 h 109"/>
                    <a:gd name="T86" fmla="*/ 27 w 45"/>
                    <a:gd name="T87" fmla="*/ 107 h 109"/>
                    <a:gd name="T88" fmla="*/ 25 w 45"/>
                    <a:gd name="T89" fmla="*/ 104 h 109"/>
                    <a:gd name="T90" fmla="*/ 24 w 45"/>
                    <a:gd name="T91" fmla="*/ 96 h 109"/>
                    <a:gd name="T92" fmla="*/ 26 w 45"/>
                    <a:gd name="T93" fmla="*/ 88 h 109"/>
                    <a:gd name="T94" fmla="*/ 26 w 45"/>
                    <a:gd name="T95" fmla="*/ 81 h 109"/>
                    <a:gd name="T96" fmla="*/ 22 w 45"/>
                    <a:gd name="T97" fmla="*/ 74 h 109"/>
                    <a:gd name="T98" fmla="*/ 20 w 45"/>
                    <a:gd name="T99" fmla="*/ 68 h 109"/>
                    <a:gd name="T100" fmla="*/ 21 w 45"/>
                    <a:gd name="T101" fmla="*/ 61 h 109"/>
                    <a:gd name="T102" fmla="*/ 17 w 45"/>
                    <a:gd name="T103" fmla="*/ 57 h 109"/>
                    <a:gd name="T104" fmla="*/ 14 w 45"/>
                    <a:gd name="T105" fmla="*/ 55 h 109"/>
                    <a:gd name="T106" fmla="*/ 6 w 45"/>
                    <a:gd name="T107" fmla="*/ 48 h 109"/>
                    <a:gd name="T108" fmla="*/ 5 w 45"/>
                    <a:gd name="T109" fmla="*/ 47 h 109"/>
                    <a:gd name="T110" fmla="*/ 2 w 45"/>
                    <a:gd name="T111" fmla="*/ 43 h 109"/>
                    <a:gd name="T112" fmla="*/ 15 w 45"/>
                    <a:gd name="T113" fmla="*/ 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5" h="109">
                      <a:moveTo>
                        <a:pt x="15" y="7"/>
                      </a:moveTo>
                      <a:cubicBezTo>
                        <a:pt x="15" y="7"/>
                        <a:pt x="15" y="7"/>
                        <a:pt x="16" y="7"/>
                      </a:cubicBezTo>
                      <a:cubicBezTo>
                        <a:pt x="17" y="7"/>
                        <a:pt x="17" y="6"/>
                        <a:pt x="18" y="6"/>
                      </a:cubicBezTo>
                      <a:cubicBezTo>
                        <a:pt x="18" y="7"/>
                        <a:pt x="18" y="7"/>
                        <a:pt x="18" y="7"/>
                      </a:cubicBezTo>
                      <a:cubicBezTo>
                        <a:pt x="19" y="7"/>
                        <a:pt x="19" y="5"/>
                        <a:pt x="18" y="4"/>
                      </a:cubicBezTo>
                      <a:cubicBezTo>
                        <a:pt x="18" y="3"/>
                        <a:pt x="18" y="4"/>
                        <a:pt x="18" y="3"/>
                      </a:cubicBezTo>
                      <a:cubicBezTo>
                        <a:pt x="20" y="2"/>
                        <a:pt x="19" y="4"/>
                        <a:pt x="20" y="3"/>
                      </a:cubicBezTo>
                      <a:cubicBezTo>
                        <a:pt x="21" y="5"/>
                        <a:pt x="21" y="5"/>
                        <a:pt x="22" y="6"/>
                      </a:cubicBezTo>
                      <a:cubicBezTo>
                        <a:pt x="22" y="7"/>
                        <a:pt x="21" y="7"/>
                        <a:pt x="22" y="8"/>
                      </a:cubicBezTo>
                      <a:cubicBezTo>
                        <a:pt x="22" y="7"/>
                        <a:pt x="23" y="6"/>
                        <a:pt x="23" y="6"/>
                      </a:cubicBezTo>
                      <a:cubicBezTo>
                        <a:pt x="23" y="5"/>
                        <a:pt x="22" y="5"/>
                        <a:pt x="22" y="5"/>
                      </a:cubicBezTo>
                      <a:cubicBezTo>
                        <a:pt x="20" y="4"/>
                        <a:pt x="22" y="1"/>
                        <a:pt x="23" y="0"/>
                      </a:cubicBezTo>
                      <a:cubicBezTo>
                        <a:pt x="24" y="0"/>
                        <a:pt x="24" y="1"/>
                        <a:pt x="24" y="2"/>
                      </a:cubicBezTo>
                      <a:cubicBezTo>
                        <a:pt x="24" y="1"/>
                        <a:pt x="26" y="0"/>
                        <a:pt x="26" y="2"/>
                      </a:cubicBezTo>
                      <a:cubicBezTo>
                        <a:pt x="27" y="2"/>
                        <a:pt x="27" y="2"/>
                        <a:pt x="28" y="2"/>
                      </a:cubicBezTo>
                      <a:cubicBezTo>
                        <a:pt x="29" y="2"/>
                        <a:pt x="29" y="2"/>
                        <a:pt x="29" y="3"/>
                      </a:cubicBezTo>
                      <a:cubicBezTo>
                        <a:pt x="30" y="3"/>
                        <a:pt x="31" y="3"/>
                        <a:pt x="31" y="3"/>
                      </a:cubicBezTo>
                      <a:cubicBezTo>
                        <a:pt x="31" y="4"/>
                        <a:pt x="32" y="4"/>
                        <a:pt x="32" y="5"/>
                      </a:cubicBezTo>
                      <a:cubicBezTo>
                        <a:pt x="32" y="6"/>
                        <a:pt x="32" y="6"/>
                        <a:pt x="32" y="6"/>
                      </a:cubicBezTo>
                      <a:cubicBezTo>
                        <a:pt x="32" y="6"/>
                        <a:pt x="33" y="7"/>
                        <a:pt x="34" y="7"/>
                      </a:cubicBezTo>
                      <a:cubicBezTo>
                        <a:pt x="34" y="7"/>
                        <a:pt x="34" y="8"/>
                        <a:pt x="34" y="8"/>
                      </a:cubicBezTo>
                      <a:cubicBezTo>
                        <a:pt x="34" y="8"/>
                        <a:pt x="34" y="9"/>
                        <a:pt x="34" y="9"/>
                      </a:cubicBezTo>
                      <a:cubicBezTo>
                        <a:pt x="33" y="9"/>
                        <a:pt x="33" y="10"/>
                        <a:pt x="33" y="11"/>
                      </a:cubicBezTo>
                      <a:cubicBezTo>
                        <a:pt x="33" y="10"/>
                        <a:pt x="32" y="10"/>
                        <a:pt x="32" y="9"/>
                      </a:cubicBezTo>
                      <a:cubicBezTo>
                        <a:pt x="32" y="10"/>
                        <a:pt x="32" y="10"/>
                        <a:pt x="32" y="11"/>
                      </a:cubicBezTo>
                      <a:cubicBezTo>
                        <a:pt x="32" y="13"/>
                        <a:pt x="31" y="13"/>
                        <a:pt x="32" y="14"/>
                      </a:cubicBezTo>
                      <a:cubicBezTo>
                        <a:pt x="30" y="14"/>
                        <a:pt x="29" y="12"/>
                        <a:pt x="28" y="11"/>
                      </a:cubicBezTo>
                      <a:cubicBezTo>
                        <a:pt x="27" y="11"/>
                        <a:pt x="26" y="11"/>
                        <a:pt x="26" y="11"/>
                      </a:cubicBezTo>
                      <a:cubicBezTo>
                        <a:pt x="26" y="9"/>
                        <a:pt x="28" y="10"/>
                        <a:pt x="29" y="8"/>
                      </a:cubicBezTo>
                      <a:cubicBezTo>
                        <a:pt x="29" y="6"/>
                        <a:pt x="27" y="7"/>
                        <a:pt x="28" y="6"/>
                      </a:cubicBezTo>
                      <a:cubicBezTo>
                        <a:pt x="27" y="6"/>
                        <a:pt x="26" y="5"/>
                        <a:pt x="26" y="6"/>
                      </a:cubicBezTo>
                      <a:cubicBezTo>
                        <a:pt x="26" y="5"/>
                        <a:pt x="25" y="5"/>
                        <a:pt x="24" y="5"/>
                      </a:cubicBezTo>
                      <a:cubicBezTo>
                        <a:pt x="24" y="5"/>
                        <a:pt x="25" y="5"/>
                        <a:pt x="25" y="6"/>
                      </a:cubicBezTo>
                      <a:cubicBezTo>
                        <a:pt x="25" y="7"/>
                        <a:pt x="25" y="8"/>
                        <a:pt x="25" y="9"/>
                      </a:cubicBezTo>
                      <a:cubicBezTo>
                        <a:pt x="24" y="9"/>
                        <a:pt x="23" y="9"/>
                        <a:pt x="21" y="10"/>
                      </a:cubicBezTo>
                      <a:cubicBezTo>
                        <a:pt x="21" y="10"/>
                        <a:pt x="21" y="10"/>
                        <a:pt x="21" y="11"/>
                      </a:cubicBezTo>
                      <a:cubicBezTo>
                        <a:pt x="20" y="11"/>
                        <a:pt x="20" y="12"/>
                        <a:pt x="19" y="13"/>
                      </a:cubicBezTo>
                      <a:cubicBezTo>
                        <a:pt x="19" y="13"/>
                        <a:pt x="18" y="14"/>
                        <a:pt x="17" y="15"/>
                      </a:cubicBezTo>
                      <a:cubicBezTo>
                        <a:pt x="17" y="15"/>
                        <a:pt x="18" y="16"/>
                        <a:pt x="17" y="16"/>
                      </a:cubicBezTo>
                      <a:cubicBezTo>
                        <a:pt x="17" y="17"/>
                        <a:pt x="18" y="16"/>
                        <a:pt x="18" y="18"/>
                      </a:cubicBezTo>
                      <a:cubicBezTo>
                        <a:pt x="19" y="18"/>
                        <a:pt x="20" y="19"/>
                        <a:pt x="20" y="20"/>
                      </a:cubicBezTo>
                      <a:cubicBezTo>
                        <a:pt x="21" y="20"/>
                        <a:pt x="21" y="19"/>
                        <a:pt x="21" y="20"/>
                      </a:cubicBezTo>
                      <a:cubicBezTo>
                        <a:pt x="22" y="20"/>
                        <a:pt x="22" y="19"/>
                        <a:pt x="22" y="20"/>
                      </a:cubicBezTo>
                      <a:cubicBezTo>
                        <a:pt x="22" y="21"/>
                        <a:pt x="23" y="22"/>
                        <a:pt x="23" y="23"/>
                      </a:cubicBezTo>
                      <a:cubicBezTo>
                        <a:pt x="23" y="22"/>
                        <a:pt x="23" y="20"/>
                        <a:pt x="24" y="20"/>
                      </a:cubicBezTo>
                      <a:cubicBezTo>
                        <a:pt x="24" y="19"/>
                        <a:pt x="24" y="20"/>
                        <a:pt x="23" y="19"/>
                      </a:cubicBezTo>
                      <a:cubicBezTo>
                        <a:pt x="24" y="18"/>
                        <a:pt x="24" y="19"/>
                        <a:pt x="25" y="19"/>
                      </a:cubicBezTo>
                      <a:cubicBezTo>
                        <a:pt x="24" y="17"/>
                        <a:pt x="25" y="15"/>
                        <a:pt x="25" y="13"/>
                      </a:cubicBezTo>
                      <a:cubicBezTo>
                        <a:pt x="26" y="13"/>
                        <a:pt x="26" y="12"/>
                        <a:pt x="26" y="12"/>
                      </a:cubicBezTo>
                      <a:cubicBezTo>
                        <a:pt x="27" y="12"/>
                        <a:pt x="27" y="13"/>
                        <a:pt x="27" y="13"/>
                      </a:cubicBezTo>
                      <a:cubicBezTo>
                        <a:pt x="28" y="13"/>
                        <a:pt x="28" y="14"/>
                        <a:pt x="29" y="14"/>
                      </a:cubicBezTo>
                      <a:cubicBezTo>
                        <a:pt x="29" y="14"/>
                        <a:pt x="29" y="15"/>
                        <a:pt x="29" y="16"/>
                      </a:cubicBezTo>
                      <a:cubicBezTo>
                        <a:pt x="29" y="17"/>
                        <a:pt x="31" y="16"/>
                        <a:pt x="31" y="17"/>
                      </a:cubicBezTo>
                      <a:cubicBezTo>
                        <a:pt x="32" y="17"/>
                        <a:pt x="31" y="16"/>
                        <a:pt x="31" y="15"/>
                      </a:cubicBezTo>
                      <a:cubicBezTo>
                        <a:pt x="33" y="15"/>
                        <a:pt x="32" y="17"/>
                        <a:pt x="33" y="18"/>
                      </a:cubicBezTo>
                      <a:cubicBezTo>
                        <a:pt x="33" y="18"/>
                        <a:pt x="33" y="19"/>
                        <a:pt x="33" y="19"/>
                      </a:cubicBezTo>
                      <a:cubicBezTo>
                        <a:pt x="33" y="20"/>
                        <a:pt x="34" y="20"/>
                        <a:pt x="34" y="22"/>
                      </a:cubicBezTo>
                      <a:cubicBezTo>
                        <a:pt x="35" y="21"/>
                        <a:pt x="35" y="21"/>
                        <a:pt x="35" y="22"/>
                      </a:cubicBezTo>
                      <a:cubicBezTo>
                        <a:pt x="35" y="23"/>
                        <a:pt x="35" y="23"/>
                        <a:pt x="35" y="25"/>
                      </a:cubicBezTo>
                      <a:cubicBezTo>
                        <a:pt x="36" y="26"/>
                        <a:pt x="36" y="27"/>
                        <a:pt x="37" y="27"/>
                      </a:cubicBezTo>
                      <a:cubicBezTo>
                        <a:pt x="36" y="27"/>
                        <a:pt x="37" y="28"/>
                        <a:pt x="37" y="29"/>
                      </a:cubicBezTo>
                      <a:cubicBezTo>
                        <a:pt x="36" y="29"/>
                        <a:pt x="35" y="28"/>
                        <a:pt x="35" y="29"/>
                      </a:cubicBezTo>
                      <a:cubicBezTo>
                        <a:pt x="35" y="29"/>
                        <a:pt x="35" y="28"/>
                        <a:pt x="35" y="28"/>
                      </a:cubicBezTo>
                      <a:cubicBezTo>
                        <a:pt x="34" y="27"/>
                        <a:pt x="34" y="28"/>
                        <a:pt x="33" y="28"/>
                      </a:cubicBezTo>
                      <a:cubicBezTo>
                        <a:pt x="33" y="26"/>
                        <a:pt x="34" y="25"/>
                        <a:pt x="35" y="24"/>
                      </a:cubicBezTo>
                      <a:cubicBezTo>
                        <a:pt x="34" y="23"/>
                        <a:pt x="33" y="26"/>
                        <a:pt x="32" y="25"/>
                      </a:cubicBezTo>
                      <a:cubicBezTo>
                        <a:pt x="32" y="26"/>
                        <a:pt x="32" y="25"/>
                        <a:pt x="32" y="26"/>
                      </a:cubicBezTo>
                      <a:cubicBezTo>
                        <a:pt x="31" y="26"/>
                        <a:pt x="31" y="26"/>
                        <a:pt x="31" y="27"/>
                      </a:cubicBezTo>
                      <a:cubicBezTo>
                        <a:pt x="30" y="28"/>
                        <a:pt x="32" y="28"/>
                        <a:pt x="32" y="29"/>
                      </a:cubicBezTo>
                      <a:cubicBezTo>
                        <a:pt x="32" y="29"/>
                        <a:pt x="31" y="30"/>
                        <a:pt x="30" y="30"/>
                      </a:cubicBezTo>
                      <a:cubicBezTo>
                        <a:pt x="30" y="30"/>
                        <a:pt x="30" y="30"/>
                        <a:pt x="30" y="29"/>
                      </a:cubicBezTo>
                      <a:cubicBezTo>
                        <a:pt x="29" y="30"/>
                        <a:pt x="28" y="30"/>
                        <a:pt x="27" y="31"/>
                      </a:cubicBezTo>
                      <a:cubicBezTo>
                        <a:pt x="27" y="32"/>
                        <a:pt x="27" y="32"/>
                        <a:pt x="27" y="32"/>
                      </a:cubicBezTo>
                      <a:cubicBezTo>
                        <a:pt x="26" y="33"/>
                        <a:pt x="26" y="33"/>
                        <a:pt x="25" y="34"/>
                      </a:cubicBezTo>
                      <a:cubicBezTo>
                        <a:pt x="25" y="35"/>
                        <a:pt x="24" y="35"/>
                        <a:pt x="24" y="37"/>
                      </a:cubicBezTo>
                      <a:cubicBezTo>
                        <a:pt x="24" y="37"/>
                        <a:pt x="24" y="37"/>
                        <a:pt x="23" y="37"/>
                      </a:cubicBezTo>
                      <a:cubicBezTo>
                        <a:pt x="24" y="38"/>
                        <a:pt x="24" y="38"/>
                        <a:pt x="23" y="38"/>
                      </a:cubicBezTo>
                      <a:cubicBezTo>
                        <a:pt x="22" y="39"/>
                        <a:pt x="21" y="40"/>
                        <a:pt x="20" y="42"/>
                      </a:cubicBezTo>
                      <a:cubicBezTo>
                        <a:pt x="20" y="42"/>
                        <a:pt x="21" y="43"/>
                        <a:pt x="21" y="43"/>
                      </a:cubicBezTo>
                      <a:cubicBezTo>
                        <a:pt x="21" y="44"/>
                        <a:pt x="21" y="44"/>
                        <a:pt x="21" y="46"/>
                      </a:cubicBezTo>
                      <a:cubicBezTo>
                        <a:pt x="20" y="46"/>
                        <a:pt x="19" y="45"/>
                        <a:pt x="19" y="43"/>
                      </a:cubicBezTo>
                      <a:cubicBezTo>
                        <a:pt x="19" y="42"/>
                        <a:pt x="18" y="43"/>
                        <a:pt x="17" y="43"/>
                      </a:cubicBezTo>
                      <a:cubicBezTo>
                        <a:pt x="16" y="43"/>
                        <a:pt x="16" y="43"/>
                        <a:pt x="16" y="43"/>
                      </a:cubicBezTo>
                      <a:cubicBezTo>
                        <a:pt x="15" y="43"/>
                        <a:pt x="15" y="42"/>
                        <a:pt x="13" y="43"/>
                      </a:cubicBezTo>
                      <a:cubicBezTo>
                        <a:pt x="13" y="43"/>
                        <a:pt x="12" y="43"/>
                        <a:pt x="11" y="44"/>
                      </a:cubicBezTo>
                      <a:cubicBezTo>
                        <a:pt x="12" y="46"/>
                        <a:pt x="10" y="51"/>
                        <a:pt x="13" y="51"/>
                      </a:cubicBezTo>
                      <a:cubicBezTo>
                        <a:pt x="14" y="50"/>
                        <a:pt x="14" y="49"/>
                        <a:pt x="14" y="48"/>
                      </a:cubicBezTo>
                      <a:cubicBezTo>
                        <a:pt x="15" y="48"/>
                        <a:pt x="15" y="48"/>
                        <a:pt x="17" y="48"/>
                      </a:cubicBezTo>
                      <a:cubicBezTo>
                        <a:pt x="17" y="50"/>
                        <a:pt x="16" y="51"/>
                        <a:pt x="16" y="52"/>
                      </a:cubicBezTo>
                      <a:cubicBezTo>
                        <a:pt x="17" y="52"/>
                        <a:pt x="18" y="52"/>
                        <a:pt x="19" y="53"/>
                      </a:cubicBezTo>
                      <a:cubicBezTo>
                        <a:pt x="19" y="55"/>
                        <a:pt x="18" y="56"/>
                        <a:pt x="19" y="57"/>
                      </a:cubicBezTo>
                      <a:cubicBezTo>
                        <a:pt x="19" y="57"/>
                        <a:pt x="20" y="57"/>
                        <a:pt x="20" y="56"/>
                      </a:cubicBezTo>
                      <a:cubicBezTo>
                        <a:pt x="21" y="56"/>
                        <a:pt x="21" y="57"/>
                        <a:pt x="21" y="58"/>
                      </a:cubicBezTo>
                      <a:cubicBezTo>
                        <a:pt x="22" y="57"/>
                        <a:pt x="23" y="56"/>
                        <a:pt x="23" y="55"/>
                      </a:cubicBezTo>
                      <a:cubicBezTo>
                        <a:pt x="24" y="55"/>
                        <a:pt x="24" y="55"/>
                        <a:pt x="24" y="54"/>
                      </a:cubicBezTo>
                      <a:cubicBezTo>
                        <a:pt x="25" y="55"/>
                        <a:pt x="25" y="55"/>
                        <a:pt x="25" y="55"/>
                      </a:cubicBezTo>
                      <a:cubicBezTo>
                        <a:pt x="26" y="55"/>
                        <a:pt x="26" y="54"/>
                        <a:pt x="26" y="55"/>
                      </a:cubicBezTo>
                      <a:cubicBezTo>
                        <a:pt x="27" y="56"/>
                        <a:pt x="28" y="56"/>
                        <a:pt x="28" y="57"/>
                      </a:cubicBezTo>
                      <a:cubicBezTo>
                        <a:pt x="28" y="57"/>
                        <a:pt x="28" y="56"/>
                        <a:pt x="29" y="56"/>
                      </a:cubicBezTo>
                      <a:cubicBezTo>
                        <a:pt x="30" y="57"/>
                        <a:pt x="31" y="57"/>
                        <a:pt x="32" y="58"/>
                      </a:cubicBezTo>
                      <a:cubicBezTo>
                        <a:pt x="32" y="59"/>
                        <a:pt x="33" y="60"/>
                        <a:pt x="33" y="60"/>
                      </a:cubicBezTo>
                      <a:cubicBezTo>
                        <a:pt x="36" y="59"/>
                        <a:pt x="37" y="63"/>
                        <a:pt x="36" y="64"/>
                      </a:cubicBezTo>
                      <a:cubicBezTo>
                        <a:pt x="36" y="65"/>
                        <a:pt x="37" y="64"/>
                        <a:pt x="38" y="64"/>
                      </a:cubicBezTo>
                      <a:cubicBezTo>
                        <a:pt x="38" y="66"/>
                        <a:pt x="39" y="65"/>
                        <a:pt x="40" y="66"/>
                      </a:cubicBezTo>
                      <a:cubicBezTo>
                        <a:pt x="40" y="66"/>
                        <a:pt x="41" y="66"/>
                        <a:pt x="41" y="66"/>
                      </a:cubicBezTo>
                      <a:cubicBezTo>
                        <a:pt x="42" y="66"/>
                        <a:pt x="43" y="67"/>
                        <a:pt x="43" y="67"/>
                      </a:cubicBezTo>
                      <a:cubicBezTo>
                        <a:pt x="44" y="67"/>
                        <a:pt x="44" y="67"/>
                        <a:pt x="45" y="67"/>
                      </a:cubicBezTo>
                      <a:cubicBezTo>
                        <a:pt x="45" y="68"/>
                        <a:pt x="45" y="69"/>
                        <a:pt x="45" y="70"/>
                      </a:cubicBezTo>
                      <a:cubicBezTo>
                        <a:pt x="45" y="70"/>
                        <a:pt x="45" y="70"/>
                        <a:pt x="45" y="71"/>
                      </a:cubicBezTo>
                      <a:cubicBezTo>
                        <a:pt x="44" y="72"/>
                        <a:pt x="45" y="72"/>
                        <a:pt x="44" y="73"/>
                      </a:cubicBezTo>
                      <a:cubicBezTo>
                        <a:pt x="44" y="74"/>
                        <a:pt x="43" y="74"/>
                        <a:pt x="43" y="75"/>
                      </a:cubicBezTo>
                      <a:cubicBezTo>
                        <a:pt x="43" y="75"/>
                        <a:pt x="43" y="75"/>
                        <a:pt x="43" y="75"/>
                      </a:cubicBezTo>
                      <a:cubicBezTo>
                        <a:pt x="43" y="76"/>
                        <a:pt x="42" y="76"/>
                        <a:pt x="42" y="77"/>
                      </a:cubicBezTo>
                      <a:cubicBezTo>
                        <a:pt x="43" y="78"/>
                        <a:pt x="42" y="80"/>
                        <a:pt x="42" y="82"/>
                      </a:cubicBezTo>
                      <a:cubicBezTo>
                        <a:pt x="41" y="82"/>
                        <a:pt x="41" y="82"/>
                        <a:pt x="39" y="83"/>
                      </a:cubicBezTo>
                      <a:cubicBezTo>
                        <a:pt x="39" y="83"/>
                        <a:pt x="39" y="84"/>
                        <a:pt x="38" y="84"/>
                      </a:cubicBezTo>
                      <a:cubicBezTo>
                        <a:pt x="38" y="85"/>
                        <a:pt x="38" y="85"/>
                        <a:pt x="38" y="86"/>
                      </a:cubicBezTo>
                      <a:cubicBezTo>
                        <a:pt x="38" y="87"/>
                        <a:pt x="37" y="87"/>
                        <a:pt x="37" y="89"/>
                      </a:cubicBezTo>
                      <a:cubicBezTo>
                        <a:pt x="36" y="89"/>
                        <a:pt x="36" y="90"/>
                        <a:pt x="36" y="90"/>
                      </a:cubicBezTo>
                      <a:cubicBezTo>
                        <a:pt x="36" y="90"/>
                        <a:pt x="35" y="90"/>
                        <a:pt x="35" y="90"/>
                      </a:cubicBezTo>
                      <a:cubicBezTo>
                        <a:pt x="35" y="90"/>
                        <a:pt x="34" y="90"/>
                        <a:pt x="34" y="90"/>
                      </a:cubicBezTo>
                      <a:cubicBezTo>
                        <a:pt x="34" y="91"/>
                        <a:pt x="34" y="92"/>
                        <a:pt x="34" y="93"/>
                      </a:cubicBezTo>
                      <a:cubicBezTo>
                        <a:pt x="33" y="94"/>
                        <a:pt x="33" y="94"/>
                        <a:pt x="32" y="94"/>
                      </a:cubicBezTo>
                      <a:cubicBezTo>
                        <a:pt x="31" y="95"/>
                        <a:pt x="31" y="97"/>
                        <a:pt x="30" y="96"/>
                      </a:cubicBezTo>
                      <a:cubicBezTo>
                        <a:pt x="31" y="96"/>
                        <a:pt x="30" y="99"/>
                        <a:pt x="30" y="100"/>
                      </a:cubicBezTo>
                      <a:cubicBezTo>
                        <a:pt x="30" y="101"/>
                        <a:pt x="30" y="101"/>
                        <a:pt x="30" y="102"/>
                      </a:cubicBezTo>
                      <a:cubicBezTo>
                        <a:pt x="30" y="102"/>
                        <a:pt x="30" y="103"/>
                        <a:pt x="29" y="103"/>
                      </a:cubicBezTo>
                      <a:cubicBezTo>
                        <a:pt x="29" y="104"/>
                        <a:pt x="29" y="104"/>
                        <a:pt x="29" y="105"/>
                      </a:cubicBezTo>
                      <a:cubicBezTo>
                        <a:pt x="28" y="106"/>
                        <a:pt x="30" y="106"/>
                        <a:pt x="29" y="107"/>
                      </a:cubicBezTo>
                      <a:cubicBezTo>
                        <a:pt x="30" y="107"/>
                        <a:pt x="30" y="108"/>
                        <a:pt x="31" y="108"/>
                      </a:cubicBezTo>
                      <a:cubicBezTo>
                        <a:pt x="31" y="109"/>
                        <a:pt x="29" y="108"/>
                        <a:pt x="28" y="108"/>
                      </a:cubicBezTo>
                      <a:cubicBezTo>
                        <a:pt x="28" y="108"/>
                        <a:pt x="27" y="108"/>
                        <a:pt x="27" y="107"/>
                      </a:cubicBezTo>
                      <a:cubicBezTo>
                        <a:pt x="27" y="107"/>
                        <a:pt x="27" y="107"/>
                        <a:pt x="27" y="107"/>
                      </a:cubicBezTo>
                      <a:cubicBezTo>
                        <a:pt x="27" y="107"/>
                        <a:pt x="27" y="107"/>
                        <a:pt x="27" y="106"/>
                      </a:cubicBezTo>
                      <a:cubicBezTo>
                        <a:pt x="26" y="106"/>
                        <a:pt x="26" y="104"/>
                        <a:pt x="25" y="104"/>
                      </a:cubicBezTo>
                      <a:cubicBezTo>
                        <a:pt x="26" y="102"/>
                        <a:pt x="25" y="101"/>
                        <a:pt x="25" y="99"/>
                      </a:cubicBezTo>
                      <a:cubicBezTo>
                        <a:pt x="25" y="98"/>
                        <a:pt x="25" y="98"/>
                        <a:pt x="25" y="97"/>
                      </a:cubicBezTo>
                      <a:cubicBezTo>
                        <a:pt x="25" y="96"/>
                        <a:pt x="24" y="97"/>
                        <a:pt x="24" y="96"/>
                      </a:cubicBezTo>
                      <a:cubicBezTo>
                        <a:pt x="25" y="95"/>
                        <a:pt x="26" y="95"/>
                        <a:pt x="26" y="94"/>
                      </a:cubicBezTo>
                      <a:cubicBezTo>
                        <a:pt x="25" y="93"/>
                        <a:pt x="25" y="95"/>
                        <a:pt x="24" y="94"/>
                      </a:cubicBezTo>
                      <a:cubicBezTo>
                        <a:pt x="25" y="92"/>
                        <a:pt x="24" y="89"/>
                        <a:pt x="26" y="88"/>
                      </a:cubicBezTo>
                      <a:cubicBezTo>
                        <a:pt x="26" y="86"/>
                        <a:pt x="25" y="85"/>
                        <a:pt x="26" y="84"/>
                      </a:cubicBezTo>
                      <a:cubicBezTo>
                        <a:pt x="26" y="83"/>
                        <a:pt x="26" y="83"/>
                        <a:pt x="25" y="83"/>
                      </a:cubicBezTo>
                      <a:cubicBezTo>
                        <a:pt x="25" y="82"/>
                        <a:pt x="25" y="82"/>
                        <a:pt x="26" y="81"/>
                      </a:cubicBezTo>
                      <a:cubicBezTo>
                        <a:pt x="26" y="79"/>
                        <a:pt x="25" y="79"/>
                        <a:pt x="24" y="77"/>
                      </a:cubicBezTo>
                      <a:cubicBezTo>
                        <a:pt x="23" y="77"/>
                        <a:pt x="23" y="76"/>
                        <a:pt x="22" y="75"/>
                      </a:cubicBezTo>
                      <a:cubicBezTo>
                        <a:pt x="22" y="74"/>
                        <a:pt x="22" y="74"/>
                        <a:pt x="22" y="74"/>
                      </a:cubicBezTo>
                      <a:cubicBezTo>
                        <a:pt x="21" y="73"/>
                        <a:pt x="20" y="72"/>
                        <a:pt x="20" y="70"/>
                      </a:cubicBezTo>
                      <a:cubicBezTo>
                        <a:pt x="20" y="70"/>
                        <a:pt x="21" y="70"/>
                        <a:pt x="21" y="69"/>
                      </a:cubicBezTo>
                      <a:cubicBezTo>
                        <a:pt x="21" y="69"/>
                        <a:pt x="20" y="69"/>
                        <a:pt x="20" y="68"/>
                      </a:cubicBezTo>
                      <a:cubicBezTo>
                        <a:pt x="21" y="67"/>
                        <a:pt x="19" y="66"/>
                        <a:pt x="20" y="64"/>
                      </a:cubicBezTo>
                      <a:cubicBezTo>
                        <a:pt x="20" y="63"/>
                        <a:pt x="21" y="63"/>
                        <a:pt x="21" y="62"/>
                      </a:cubicBezTo>
                      <a:cubicBezTo>
                        <a:pt x="20" y="61"/>
                        <a:pt x="21" y="61"/>
                        <a:pt x="21" y="61"/>
                      </a:cubicBezTo>
                      <a:cubicBezTo>
                        <a:pt x="21" y="60"/>
                        <a:pt x="20" y="59"/>
                        <a:pt x="20" y="58"/>
                      </a:cubicBezTo>
                      <a:cubicBezTo>
                        <a:pt x="20" y="58"/>
                        <a:pt x="20" y="59"/>
                        <a:pt x="20" y="59"/>
                      </a:cubicBezTo>
                      <a:cubicBezTo>
                        <a:pt x="18" y="59"/>
                        <a:pt x="18" y="58"/>
                        <a:pt x="17" y="57"/>
                      </a:cubicBezTo>
                      <a:cubicBezTo>
                        <a:pt x="17" y="57"/>
                        <a:pt x="17" y="57"/>
                        <a:pt x="17" y="57"/>
                      </a:cubicBezTo>
                      <a:cubicBezTo>
                        <a:pt x="16" y="56"/>
                        <a:pt x="16" y="56"/>
                        <a:pt x="16" y="55"/>
                      </a:cubicBezTo>
                      <a:cubicBezTo>
                        <a:pt x="15" y="55"/>
                        <a:pt x="15" y="55"/>
                        <a:pt x="14" y="55"/>
                      </a:cubicBezTo>
                      <a:cubicBezTo>
                        <a:pt x="13" y="54"/>
                        <a:pt x="13" y="54"/>
                        <a:pt x="13" y="53"/>
                      </a:cubicBezTo>
                      <a:cubicBezTo>
                        <a:pt x="10" y="54"/>
                        <a:pt x="9" y="52"/>
                        <a:pt x="7" y="52"/>
                      </a:cubicBezTo>
                      <a:cubicBezTo>
                        <a:pt x="7" y="50"/>
                        <a:pt x="6" y="49"/>
                        <a:pt x="6" y="48"/>
                      </a:cubicBezTo>
                      <a:cubicBezTo>
                        <a:pt x="6" y="47"/>
                        <a:pt x="5" y="46"/>
                        <a:pt x="5" y="45"/>
                      </a:cubicBezTo>
                      <a:cubicBezTo>
                        <a:pt x="5" y="45"/>
                        <a:pt x="5" y="44"/>
                        <a:pt x="4" y="44"/>
                      </a:cubicBezTo>
                      <a:cubicBezTo>
                        <a:pt x="4" y="46"/>
                        <a:pt x="5" y="46"/>
                        <a:pt x="5" y="47"/>
                      </a:cubicBezTo>
                      <a:cubicBezTo>
                        <a:pt x="4" y="47"/>
                        <a:pt x="4" y="46"/>
                        <a:pt x="3" y="47"/>
                      </a:cubicBezTo>
                      <a:cubicBezTo>
                        <a:pt x="3" y="46"/>
                        <a:pt x="3" y="44"/>
                        <a:pt x="2" y="44"/>
                      </a:cubicBezTo>
                      <a:cubicBezTo>
                        <a:pt x="2" y="44"/>
                        <a:pt x="2" y="43"/>
                        <a:pt x="2" y="43"/>
                      </a:cubicBezTo>
                      <a:cubicBezTo>
                        <a:pt x="1" y="42"/>
                        <a:pt x="1" y="40"/>
                        <a:pt x="0" y="39"/>
                      </a:cubicBezTo>
                      <a:cubicBezTo>
                        <a:pt x="0" y="39"/>
                        <a:pt x="0" y="39"/>
                        <a:pt x="0" y="39"/>
                      </a:cubicBezTo>
                      <a:cubicBezTo>
                        <a:pt x="2" y="27"/>
                        <a:pt x="7" y="16"/>
                        <a:pt x="15" y="7"/>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 name="Freeform 23"/>
                <p:cNvSpPr>
                  <a:spLocks/>
                </p:cNvSpPr>
                <p:nvPr/>
              </p:nvSpPr>
              <p:spPr bwMode="auto">
                <a:xfrm>
                  <a:off x="3206097" y="3026083"/>
                  <a:ext cx="69737" cy="56178"/>
                </a:xfrm>
                <a:custGeom>
                  <a:avLst/>
                  <a:gdLst>
                    <a:gd name="T0" fmla="*/ 1 w 15"/>
                    <a:gd name="T1" fmla="*/ 9 h 12"/>
                    <a:gd name="T2" fmla="*/ 14 w 15"/>
                    <a:gd name="T3" fmla="*/ 0 h 12"/>
                    <a:gd name="T4" fmla="*/ 15 w 15"/>
                    <a:gd name="T5" fmla="*/ 1 h 12"/>
                    <a:gd name="T6" fmla="*/ 12 w 15"/>
                    <a:gd name="T7" fmla="*/ 2 h 12"/>
                    <a:gd name="T8" fmla="*/ 12 w 15"/>
                    <a:gd name="T9" fmla="*/ 3 h 12"/>
                    <a:gd name="T10" fmla="*/ 10 w 15"/>
                    <a:gd name="T11" fmla="*/ 5 h 12"/>
                    <a:gd name="T12" fmla="*/ 8 w 15"/>
                    <a:gd name="T13" fmla="*/ 6 h 12"/>
                    <a:gd name="T14" fmla="*/ 6 w 15"/>
                    <a:gd name="T15" fmla="*/ 9 h 12"/>
                    <a:gd name="T16" fmla="*/ 5 w 15"/>
                    <a:gd name="T17" fmla="*/ 9 h 12"/>
                    <a:gd name="T18" fmla="*/ 6 w 15"/>
                    <a:gd name="T19" fmla="*/ 9 h 12"/>
                    <a:gd name="T20" fmla="*/ 5 w 15"/>
                    <a:gd name="T21" fmla="*/ 10 h 12"/>
                    <a:gd name="T22" fmla="*/ 0 w 15"/>
                    <a:gd name="T23" fmla="*/ 11 h 12"/>
                    <a:gd name="T24" fmla="*/ 0 w 15"/>
                    <a:gd name="T25" fmla="*/ 10 h 12"/>
                    <a:gd name="T26" fmla="*/ 1 w 15"/>
                    <a:gd name="T27" fmla="*/ 10 h 12"/>
                    <a:gd name="T28" fmla="*/ 3 w 15"/>
                    <a:gd name="T29" fmla="*/ 10 h 12"/>
                    <a:gd name="T30" fmla="*/ 1 w 15"/>
                    <a:gd name="T3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12">
                      <a:moveTo>
                        <a:pt x="1" y="9"/>
                      </a:moveTo>
                      <a:cubicBezTo>
                        <a:pt x="5" y="6"/>
                        <a:pt x="10" y="3"/>
                        <a:pt x="14" y="0"/>
                      </a:cubicBezTo>
                      <a:cubicBezTo>
                        <a:pt x="14" y="1"/>
                        <a:pt x="15" y="0"/>
                        <a:pt x="15" y="1"/>
                      </a:cubicBezTo>
                      <a:cubicBezTo>
                        <a:pt x="15" y="2"/>
                        <a:pt x="13" y="2"/>
                        <a:pt x="12" y="2"/>
                      </a:cubicBezTo>
                      <a:cubicBezTo>
                        <a:pt x="12" y="2"/>
                        <a:pt x="12" y="3"/>
                        <a:pt x="12" y="3"/>
                      </a:cubicBezTo>
                      <a:cubicBezTo>
                        <a:pt x="11" y="3"/>
                        <a:pt x="11" y="4"/>
                        <a:pt x="10" y="5"/>
                      </a:cubicBezTo>
                      <a:cubicBezTo>
                        <a:pt x="9" y="4"/>
                        <a:pt x="9" y="6"/>
                        <a:pt x="8" y="6"/>
                      </a:cubicBezTo>
                      <a:cubicBezTo>
                        <a:pt x="8" y="7"/>
                        <a:pt x="6" y="7"/>
                        <a:pt x="6" y="9"/>
                      </a:cubicBezTo>
                      <a:cubicBezTo>
                        <a:pt x="6" y="9"/>
                        <a:pt x="5" y="9"/>
                        <a:pt x="5" y="9"/>
                      </a:cubicBezTo>
                      <a:cubicBezTo>
                        <a:pt x="5" y="9"/>
                        <a:pt x="6" y="8"/>
                        <a:pt x="6" y="9"/>
                      </a:cubicBezTo>
                      <a:cubicBezTo>
                        <a:pt x="6" y="10"/>
                        <a:pt x="5" y="10"/>
                        <a:pt x="5" y="10"/>
                      </a:cubicBezTo>
                      <a:cubicBezTo>
                        <a:pt x="4" y="12"/>
                        <a:pt x="2" y="11"/>
                        <a:pt x="0" y="11"/>
                      </a:cubicBezTo>
                      <a:cubicBezTo>
                        <a:pt x="0" y="11"/>
                        <a:pt x="0" y="10"/>
                        <a:pt x="0" y="10"/>
                      </a:cubicBezTo>
                      <a:cubicBezTo>
                        <a:pt x="0" y="10"/>
                        <a:pt x="0" y="10"/>
                        <a:pt x="1" y="10"/>
                      </a:cubicBezTo>
                      <a:cubicBezTo>
                        <a:pt x="1" y="10"/>
                        <a:pt x="2" y="10"/>
                        <a:pt x="3" y="10"/>
                      </a:cubicBezTo>
                      <a:cubicBezTo>
                        <a:pt x="3" y="9"/>
                        <a:pt x="2" y="9"/>
                        <a:pt x="1" y="9"/>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1" name="Freeform 38"/>
                <p:cNvSpPr>
                  <a:spLocks/>
                </p:cNvSpPr>
                <p:nvPr/>
              </p:nvSpPr>
              <p:spPr bwMode="auto">
                <a:xfrm>
                  <a:off x="3262274" y="3556860"/>
                  <a:ext cx="5812" cy="3874"/>
                </a:xfrm>
                <a:custGeom>
                  <a:avLst/>
                  <a:gdLst>
                    <a:gd name="T0" fmla="*/ 0 w 1"/>
                    <a:gd name="T1" fmla="*/ 1 h 1"/>
                    <a:gd name="T2" fmla="*/ 1 w 1"/>
                    <a:gd name="T3" fmla="*/ 1 h 1"/>
                    <a:gd name="T4" fmla="*/ 0 w 1"/>
                    <a:gd name="T5" fmla="*/ 1 h 1"/>
                  </a:gdLst>
                  <a:ahLst/>
                  <a:cxnLst>
                    <a:cxn ang="0">
                      <a:pos x="T0" y="T1"/>
                    </a:cxn>
                    <a:cxn ang="0">
                      <a:pos x="T2" y="T3"/>
                    </a:cxn>
                    <a:cxn ang="0">
                      <a:pos x="T4" y="T5"/>
                    </a:cxn>
                  </a:cxnLst>
                  <a:rect l="0" t="0" r="r" b="b"/>
                  <a:pathLst>
                    <a:path w="1" h="1">
                      <a:moveTo>
                        <a:pt x="0" y="1"/>
                      </a:moveTo>
                      <a:cubicBezTo>
                        <a:pt x="0"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2" name="Freeform 39"/>
                <p:cNvSpPr>
                  <a:spLocks/>
                </p:cNvSpPr>
                <p:nvPr/>
              </p:nvSpPr>
              <p:spPr bwMode="auto">
                <a:xfrm>
                  <a:off x="3248714" y="3016397"/>
                  <a:ext cx="135600" cy="135600"/>
                </a:xfrm>
                <a:custGeom>
                  <a:avLst/>
                  <a:gdLst>
                    <a:gd name="T0" fmla="*/ 12 w 29"/>
                    <a:gd name="T1" fmla="*/ 28 h 29"/>
                    <a:gd name="T2" fmla="*/ 11 w 29"/>
                    <a:gd name="T3" fmla="*/ 29 h 29"/>
                    <a:gd name="T4" fmla="*/ 10 w 29"/>
                    <a:gd name="T5" fmla="*/ 28 h 29"/>
                    <a:gd name="T6" fmla="*/ 8 w 29"/>
                    <a:gd name="T7" fmla="*/ 28 h 29"/>
                    <a:gd name="T8" fmla="*/ 7 w 29"/>
                    <a:gd name="T9" fmla="*/ 22 h 29"/>
                    <a:gd name="T10" fmla="*/ 7 w 29"/>
                    <a:gd name="T11" fmla="*/ 20 h 29"/>
                    <a:gd name="T12" fmla="*/ 9 w 29"/>
                    <a:gd name="T13" fmla="*/ 19 h 29"/>
                    <a:gd name="T14" fmla="*/ 7 w 29"/>
                    <a:gd name="T15" fmla="*/ 17 h 29"/>
                    <a:gd name="T16" fmla="*/ 8 w 29"/>
                    <a:gd name="T17" fmla="*/ 16 h 29"/>
                    <a:gd name="T18" fmla="*/ 7 w 29"/>
                    <a:gd name="T19" fmla="*/ 16 h 29"/>
                    <a:gd name="T20" fmla="*/ 7 w 29"/>
                    <a:gd name="T21" fmla="*/ 15 h 29"/>
                    <a:gd name="T22" fmla="*/ 6 w 29"/>
                    <a:gd name="T23" fmla="*/ 12 h 29"/>
                    <a:gd name="T24" fmla="*/ 4 w 29"/>
                    <a:gd name="T25" fmla="*/ 11 h 29"/>
                    <a:gd name="T26" fmla="*/ 2 w 29"/>
                    <a:gd name="T27" fmla="*/ 12 h 29"/>
                    <a:gd name="T28" fmla="*/ 1 w 29"/>
                    <a:gd name="T29" fmla="*/ 10 h 29"/>
                    <a:gd name="T30" fmla="*/ 4 w 29"/>
                    <a:gd name="T31" fmla="*/ 10 h 29"/>
                    <a:gd name="T32" fmla="*/ 2 w 29"/>
                    <a:gd name="T33" fmla="*/ 10 h 29"/>
                    <a:gd name="T34" fmla="*/ 1 w 29"/>
                    <a:gd name="T35" fmla="*/ 10 h 29"/>
                    <a:gd name="T36" fmla="*/ 0 w 29"/>
                    <a:gd name="T37" fmla="*/ 9 h 29"/>
                    <a:gd name="T38" fmla="*/ 1 w 29"/>
                    <a:gd name="T39" fmla="*/ 8 h 29"/>
                    <a:gd name="T40" fmla="*/ 4 w 29"/>
                    <a:gd name="T41" fmla="*/ 7 h 29"/>
                    <a:gd name="T42" fmla="*/ 3 w 29"/>
                    <a:gd name="T43" fmla="*/ 6 h 29"/>
                    <a:gd name="T44" fmla="*/ 9 w 29"/>
                    <a:gd name="T45" fmla="*/ 3 h 29"/>
                    <a:gd name="T46" fmla="*/ 13 w 29"/>
                    <a:gd name="T47" fmla="*/ 4 h 29"/>
                    <a:gd name="T48" fmla="*/ 13 w 29"/>
                    <a:gd name="T49" fmla="*/ 2 h 29"/>
                    <a:gd name="T50" fmla="*/ 15 w 29"/>
                    <a:gd name="T51" fmla="*/ 1 h 29"/>
                    <a:gd name="T52" fmla="*/ 20 w 29"/>
                    <a:gd name="T53" fmla="*/ 1 h 29"/>
                    <a:gd name="T54" fmla="*/ 21 w 29"/>
                    <a:gd name="T55" fmla="*/ 1 h 29"/>
                    <a:gd name="T56" fmla="*/ 23 w 29"/>
                    <a:gd name="T57" fmla="*/ 1 h 29"/>
                    <a:gd name="T58" fmla="*/ 26 w 29"/>
                    <a:gd name="T59" fmla="*/ 2 h 29"/>
                    <a:gd name="T60" fmla="*/ 23 w 29"/>
                    <a:gd name="T61" fmla="*/ 4 h 29"/>
                    <a:gd name="T62" fmla="*/ 26 w 29"/>
                    <a:gd name="T63" fmla="*/ 3 h 29"/>
                    <a:gd name="T64" fmla="*/ 27 w 29"/>
                    <a:gd name="T65" fmla="*/ 4 h 29"/>
                    <a:gd name="T66" fmla="*/ 28 w 29"/>
                    <a:gd name="T67" fmla="*/ 5 h 29"/>
                    <a:gd name="T68" fmla="*/ 26 w 29"/>
                    <a:gd name="T69" fmla="*/ 5 h 29"/>
                    <a:gd name="T70" fmla="*/ 25 w 29"/>
                    <a:gd name="T71" fmla="*/ 6 h 29"/>
                    <a:gd name="T72" fmla="*/ 25 w 29"/>
                    <a:gd name="T73" fmla="*/ 8 h 29"/>
                    <a:gd name="T74" fmla="*/ 24 w 29"/>
                    <a:gd name="T75" fmla="*/ 8 h 29"/>
                    <a:gd name="T76" fmla="*/ 26 w 29"/>
                    <a:gd name="T77" fmla="*/ 10 h 29"/>
                    <a:gd name="T78" fmla="*/ 24 w 29"/>
                    <a:gd name="T79" fmla="*/ 10 h 29"/>
                    <a:gd name="T80" fmla="*/ 23 w 29"/>
                    <a:gd name="T81" fmla="*/ 15 h 29"/>
                    <a:gd name="T82" fmla="*/ 23 w 29"/>
                    <a:gd name="T83" fmla="*/ 16 h 29"/>
                    <a:gd name="T84" fmla="*/ 22 w 29"/>
                    <a:gd name="T85" fmla="*/ 16 h 29"/>
                    <a:gd name="T86" fmla="*/ 23 w 29"/>
                    <a:gd name="T87" fmla="*/ 18 h 29"/>
                    <a:gd name="T88" fmla="*/ 20 w 29"/>
                    <a:gd name="T89" fmla="*/ 16 h 29"/>
                    <a:gd name="T90" fmla="*/ 19 w 29"/>
                    <a:gd name="T91" fmla="*/ 17 h 29"/>
                    <a:gd name="T92" fmla="*/ 21 w 29"/>
                    <a:gd name="T93" fmla="*/ 18 h 29"/>
                    <a:gd name="T94" fmla="*/ 20 w 29"/>
                    <a:gd name="T95" fmla="*/ 20 h 29"/>
                    <a:gd name="T96" fmla="*/ 17 w 29"/>
                    <a:gd name="T97" fmla="*/ 21 h 29"/>
                    <a:gd name="T98" fmla="*/ 16 w 29"/>
                    <a:gd name="T99" fmla="*/ 22 h 29"/>
                    <a:gd name="T100" fmla="*/ 14 w 29"/>
                    <a:gd name="T101" fmla="*/ 22 h 29"/>
                    <a:gd name="T102" fmla="*/ 13 w 29"/>
                    <a:gd name="T103" fmla="*/ 24 h 29"/>
                    <a:gd name="T104" fmla="*/ 12 w 29"/>
                    <a:gd name="T105"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 h="29">
                      <a:moveTo>
                        <a:pt x="12" y="28"/>
                      </a:moveTo>
                      <a:cubicBezTo>
                        <a:pt x="12" y="28"/>
                        <a:pt x="12" y="28"/>
                        <a:pt x="11" y="29"/>
                      </a:cubicBezTo>
                      <a:cubicBezTo>
                        <a:pt x="10" y="29"/>
                        <a:pt x="11" y="28"/>
                        <a:pt x="10" y="28"/>
                      </a:cubicBezTo>
                      <a:cubicBezTo>
                        <a:pt x="10" y="28"/>
                        <a:pt x="9" y="28"/>
                        <a:pt x="8" y="28"/>
                      </a:cubicBezTo>
                      <a:cubicBezTo>
                        <a:pt x="7" y="26"/>
                        <a:pt x="8" y="23"/>
                        <a:pt x="7" y="22"/>
                      </a:cubicBezTo>
                      <a:cubicBezTo>
                        <a:pt x="7" y="21"/>
                        <a:pt x="8" y="21"/>
                        <a:pt x="7" y="20"/>
                      </a:cubicBezTo>
                      <a:cubicBezTo>
                        <a:pt x="8" y="20"/>
                        <a:pt x="8" y="19"/>
                        <a:pt x="9" y="19"/>
                      </a:cubicBezTo>
                      <a:cubicBezTo>
                        <a:pt x="9" y="18"/>
                        <a:pt x="7" y="18"/>
                        <a:pt x="7" y="17"/>
                      </a:cubicBezTo>
                      <a:cubicBezTo>
                        <a:pt x="8" y="17"/>
                        <a:pt x="8" y="17"/>
                        <a:pt x="8" y="16"/>
                      </a:cubicBezTo>
                      <a:cubicBezTo>
                        <a:pt x="8" y="15"/>
                        <a:pt x="8" y="17"/>
                        <a:pt x="7" y="16"/>
                      </a:cubicBezTo>
                      <a:cubicBezTo>
                        <a:pt x="6" y="16"/>
                        <a:pt x="7" y="15"/>
                        <a:pt x="7" y="15"/>
                      </a:cubicBezTo>
                      <a:cubicBezTo>
                        <a:pt x="7" y="14"/>
                        <a:pt x="6" y="13"/>
                        <a:pt x="6" y="12"/>
                      </a:cubicBezTo>
                      <a:cubicBezTo>
                        <a:pt x="5" y="12"/>
                        <a:pt x="4" y="12"/>
                        <a:pt x="4" y="11"/>
                      </a:cubicBezTo>
                      <a:cubicBezTo>
                        <a:pt x="3" y="11"/>
                        <a:pt x="3" y="12"/>
                        <a:pt x="2" y="12"/>
                      </a:cubicBezTo>
                      <a:cubicBezTo>
                        <a:pt x="2" y="11"/>
                        <a:pt x="1" y="11"/>
                        <a:pt x="1" y="10"/>
                      </a:cubicBezTo>
                      <a:cubicBezTo>
                        <a:pt x="1" y="10"/>
                        <a:pt x="3" y="10"/>
                        <a:pt x="4" y="10"/>
                      </a:cubicBezTo>
                      <a:cubicBezTo>
                        <a:pt x="3" y="8"/>
                        <a:pt x="2" y="9"/>
                        <a:pt x="2" y="10"/>
                      </a:cubicBezTo>
                      <a:cubicBezTo>
                        <a:pt x="2" y="9"/>
                        <a:pt x="1" y="9"/>
                        <a:pt x="1" y="10"/>
                      </a:cubicBezTo>
                      <a:cubicBezTo>
                        <a:pt x="0" y="9"/>
                        <a:pt x="0" y="9"/>
                        <a:pt x="0" y="9"/>
                      </a:cubicBezTo>
                      <a:cubicBezTo>
                        <a:pt x="0" y="8"/>
                        <a:pt x="1" y="8"/>
                        <a:pt x="1" y="8"/>
                      </a:cubicBezTo>
                      <a:cubicBezTo>
                        <a:pt x="2" y="8"/>
                        <a:pt x="3" y="8"/>
                        <a:pt x="4" y="7"/>
                      </a:cubicBezTo>
                      <a:cubicBezTo>
                        <a:pt x="4" y="6"/>
                        <a:pt x="3" y="7"/>
                        <a:pt x="3" y="6"/>
                      </a:cubicBezTo>
                      <a:cubicBezTo>
                        <a:pt x="5" y="5"/>
                        <a:pt x="6" y="4"/>
                        <a:pt x="9" y="3"/>
                      </a:cubicBezTo>
                      <a:cubicBezTo>
                        <a:pt x="10" y="4"/>
                        <a:pt x="11" y="3"/>
                        <a:pt x="13" y="4"/>
                      </a:cubicBezTo>
                      <a:cubicBezTo>
                        <a:pt x="13" y="3"/>
                        <a:pt x="13" y="2"/>
                        <a:pt x="13" y="2"/>
                      </a:cubicBezTo>
                      <a:cubicBezTo>
                        <a:pt x="13" y="1"/>
                        <a:pt x="14" y="1"/>
                        <a:pt x="15" y="1"/>
                      </a:cubicBezTo>
                      <a:cubicBezTo>
                        <a:pt x="16" y="0"/>
                        <a:pt x="19" y="1"/>
                        <a:pt x="20" y="1"/>
                      </a:cubicBezTo>
                      <a:cubicBezTo>
                        <a:pt x="20" y="1"/>
                        <a:pt x="21" y="1"/>
                        <a:pt x="21" y="1"/>
                      </a:cubicBezTo>
                      <a:cubicBezTo>
                        <a:pt x="21" y="0"/>
                        <a:pt x="22" y="1"/>
                        <a:pt x="23" y="1"/>
                      </a:cubicBezTo>
                      <a:cubicBezTo>
                        <a:pt x="24" y="1"/>
                        <a:pt x="25" y="1"/>
                        <a:pt x="26" y="2"/>
                      </a:cubicBezTo>
                      <a:cubicBezTo>
                        <a:pt x="26" y="3"/>
                        <a:pt x="24" y="2"/>
                        <a:pt x="23" y="4"/>
                      </a:cubicBezTo>
                      <a:cubicBezTo>
                        <a:pt x="24" y="4"/>
                        <a:pt x="25" y="3"/>
                        <a:pt x="26" y="3"/>
                      </a:cubicBezTo>
                      <a:cubicBezTo>
                        <a:pt x="27" y="3"/>
                        <a:pt x="27" y="4"/>
                        <a:pt x="27" y="4"/>
                      </a:cubicBezTo>
                      <a:cubicBezTo>
                        <a:pt x="27" y="5"/>
                        <a:pt x="29" y="4"/>
                        <a:pt x="28" y="5"/>
                      </a:cubicBezTo>
                      <a:cubicBezTo>
                        <a:pt x="29" y="6"/>
                        <a:pt x="27" y="5"/>
                        <a:pt x="26" y="5"/>
                      </a:cubicBezTo>
                      <a:cubicBezTo>
                        <a:pt x="26" y="5"/>
                        <a:pt x="26" y="6"/>
                        <a:pt x="25" y="6"/>
                      </a:cubicBezTo>
                      <a:cubicBezTo>
                        <a:pt x="25" y="7"/>
                        <a:pt x="25" y="7"/>
                        <a:pt x="25" y="8"/>
                      </a:cubicBezTo>
                      <a:cubicBezTo>
                        <a:pt x="24" y="8"/>
                        <a:pt x="25" y="9"/>
                        <a:pt x="24" y="8"/>
                      </a:cubicBezTo>
                      <a:cubicBezTo>
                        <a:pt x="25" y="9"/>
                        <a:pt x="26" y="9"/>
                        <a:pt x="26" y="10"/>
                      </a:cubicBezTo>
                      <a:cubicBezTo>
                        <a:pt x="25" y="10"/>
                        <a:pt x="24" y="10"/>
                        <a:pt x="24" y="10"/>
                      </a:cubicBezTo>
                      <a:cubicBezTo>
                        <a:pt x="24" y="12"/>
                        <a:pt x="25" y="15"/>
                        <a:pt x="23" y="15"/>
                      </a:cubicBezTo>
                      <a:cubicBezTo>
                        <a:pt x="23" y="15"/>
                        <a:pt x="23" y="15"/>
                        <a:pt x="23" y="16"/>
                      </a:cubicBezTo>
                      <a:cubicBezTo>
                        <a:pt x="23" y="16"/>
                        <a:pt x="23" y="16"/>
                        <a:pt x="22" y="16"/>
                      </a:cubicBezTo>
                      <a:cubicBezTo>
                        <a:pt x="22" y="16"/>
                        <a:pt x="24" y="17"/>
                        <a:pt x="23" y="18"/>
                      </a:cubicBezTo>
                      <a:cubicBezTo>
                        <a:pt x="22" y="18"/>
                        <a:pt x="21" y="17"/>
                        <a:pt x="20" y="16"/>
                      </a:cubicBezTo>
                      <a:cubicBezTo>
                        <a:pt x="20" y="16"/>
                        <a:pt x="20" y="17"/>
                        <a:pt x="19" y="17"/>
                      </a:cubicBezTo>
                      <a:cubicBezTo>
                        <a:pt x="20" y="17"/>
                        <a:pt x="21" y="18"/>
                        <a:pt x="21" y="18"/>
                      </a:cubicBezTo>
                      <a:cubicBezTo>
                        <a:pt x="22" y="18"/>
                        <a:pt x="20" y="19"/>
                        <a:pt x="20" y="20"/>
                      </a:cubicBezTo>
                      <a:cubicBezTo>
                        <a:pt x="19" y="20"/>
                        <a:pt x="18" y="21"/>
                        <a:pt x="17" y="21"/>
                      </a:cubicBezTo>
                      <a:cubicBezTo>
                        <a:pt x="17" y="22"/>
                        <a:pt x="16" y="22"/>
                        <a:pt x="16" y="22"/>
                      </a:cubicBezTo>
                      <a:cubicBezTo>
                        <a:pt x="15" y="22"/>
                        <a:pt x="15" y="23"/>
                        <a:pt x="14" y="22"/>
                      </a:cubicBezTo>
                      <a:cubicBezTo>
                        <a:pt x="13" y="22"/>
                        <a:pt x="14" y="24"/>
                        <a:pt x="13" y="24"/>
                      </a:cubicBezTo>
                      <a:cubicBezTo>
                        <a:pt x="13" y="26"/>
                        <a:pt x="12" y="26"/>
                        <a:pt x="12" y="28"/>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3" name="Freeform 43"/>
                <p:cNvSpPr>
                  <a:spLocks/>
                </p:cNvSpPr>
                <p:nvPr/>
              </p:nvSpPr>
              <p:spPr bwMode="auto">
                <a:xfrm>
                  <a:off x="3351382" y="3109380"/>
                  <a:ext cx="23246" cy="23246"/>
                </a:xfrm>
                <a:custGeom>
                  <a:avLst/>
                  <a:gdLst>
                    <a:gd name="T0" fmla="*/ 2 w 5"/>
                    <a:gd name="T1" fmla="*/ 5 h 5"/>
                    <a:gd name="T2" fmla="*/ 0 w 5"/>
                    <a:gd name="T3" fmla="*/ 4 h 5"/>
                    <a:gd name="T4" fmla="*/ 1 w 5"/>
                    <a:gd name="T5" fmla="*/ 2 h 5"/>
                    <a:gd name="T6" fmla="*/ 0 w 5"/>
                    <a:gd name="T7" fmla="*/ 2 h 5"/>
                    <a:gd name="T8" fmla="*/ 1 w 5"/>
                    <a:gd name="T9" fmla="*/ 1 h 5"/>
                    <a:gd name="T10" fmla="*/ 2 w 5"/>
                    <a:gd name="T11" fmla="*/ 2 h 5"/>
                    <a:gd name="T12" fmla="*/ 4 w 5"/>
                    <a:gd name="T13" fmla="*/ 1 h 5"/>
                    <a:gd name="T14" fmla="*/ 5 w 5"/>
                    <a:gd name="T15" fmla="*/ 4 h 5"/>
                    <a:gd name="T16" fmla="*/ 4 w 5"/>
                    <a:gd name="T17" fmla="*/ 5 h 5"/>
                    <a:gd name="T18" fmla="*/ 2 w 5"/>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2" y="5"/>
                      </a:moveTo>
                      <a:cubicBezTo>
                        <a:pt x="1" y="5"/>
                        <a:pt x="1" y="3"/>
                        <a:pt x="0" y="4"/>
                      </a:cubicBezTo>
                      <a:cubicBezTo>
                        <a:pt x="0" y="3"/>
                        <a:pt x="1" y="3"/>
                        <a:pt x="1" y="2"/>
                      </a:cubicBezTo>
                      <a:cubicBezTo>
                        <a:pt x="0" y="2"/>
                        <a:pt x="0" y="3"/>
                        <a:pt x="0" y="2"/>
                      </a:cubicBezTo>
                      <a:cubicBezTo>
                        <a:pt x="0" y="1"/>
                        <a:pt x="1" y="2"/>
                        <a:pt x="1" y="1"/>
                      </a:cubicBezTo>
                      <a:cubicBezTo>
                        <a:pt x="2" y="0"/>
                        <a:pt x="1" y="1"/>
                        <a:pt x="2" y="2"/>
                      </a:cubicBezTo>
                      <a:cubicBezTo>
                        <a:pt x="3" y="1"/>
                        <a:pt x="3" y="2"/>
                        <a:pt x="4" y="1"/>
                      </a:cubicBezTo>
                      <a:cubicBezTo>
                        <a:pt x="4" y="3"/>
                        <a:pt x="5" y="3"/>
                        <a:pt x="5" y="4"/>
                      </a:cubicBezTo>
                      <a:cubicBezTo>
                        <a:pt x="5" y="4"/>
                        <a:pt x="4" y="4"/>
                        <a:pt x="4" y="5"/>
                      </a:cubicBezTo>
                      <a:cubicBezTo>
                        <a:pt x="4" y="5"/>
                        <a:pt x="2" y="4"/>
                        <a:pt x="2" y="5"/>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4" name="Freeform 47"/>
                <p:cNvSpPr>
                  <a:spLocks/>
                </p:cNvSpPr>
                <p:nvPr/>
              </p:nvSpPr>
              <p:spPr bwMode="auto">
                <a:xfrm>
                  <a:off x="3202223" y="3122940"/>
                  <a:ext cx="19371" cy="19371"/>
                </a:xfrm>
                <a:custGeom>
                  <a:avLst/>
                  <a:gdLst>
                    <a:gd name="T0" fmla="*/ 4 w 4"/>
                    <a:gd name="T1" fmla="*/ 2 h 4"/>
                    <a:gd name="T2" fmla="*/ 2 w 4"/>
                    <a:gd name="T3" fmla="*/ 3 h 4"/>
                    <a:gd name="T4" fmla="*/ 0 w 4"/>
                    <a:gd name="T5" fmla="*/ 2 h 4"/>
                    <a:gd name="T6" fmla="*/ 1 w 4"/>
                    <a:gd name="T7" fmla="*/ 0 h 4"/>
                    <a:gd name="T8" fmla="*/ 3 w 4"/>
                    <a:gd name="T9" fmla="*/ 1 h 4"/>
                    <a:gd name="T10" fmla="*/ 4 w 4"/>
                    <a:gd name="T11" fmla="*/ 2 h 4"/>
                  </a:gdLst>
                  <a:ahLst/>
                  <a:cxnLst>
                    <a:cxn ang="0">
                      <a:pos x="T0" y="T1"/>
                    </a:cxn>
                    <a:cxn ang="0">
                      <a:pos x="T2" y="T3"/>
                    </a:cxn>
                    <a:cxn ang="0">
                      <a:pos x="T4" y="T5"/>
                    </a:cxn>
                    <a:cxn ang="0">
                      <a:pos x="T6" y="T7"/>
                    </a:cxn>
                    <a:cxn ang="0">
                      <a:pos x="T8" y="T9"/>
                    </a:cxn>
                    <a:cxn ang="0">
                      <a:pos x="T10" y="T11"/>
                    </a:cxn>
                  </a:cxnLst>
                  <a:rect l="0" t="0" r="r" b="b"/>
                  <a:pathLst>
                    <a:path w="4" h="4">
                      <a:moveTo>
                        <a:pt x="4" y="2"/>
                      </a:moveTo>
                      <a:cubicBezTo>
                        <a:pt x="3" y="4"/>
                        <a:pt x="2" y="1"/>
                        <a:pt x="2" y="3"/>
                      </a:cubicBezTo>
                      <a:cubicBezTo>
                        <a:pt x="1" y="3"/>
                        <a:pt x="0" y="3"/>
                        <a:pt x="0" y="2"/>
                      </a:cubicBezTo>
                      <a:cubicBezTo>
                        <a:pt x="1" y="2"/>
                        <a:pt x="1" y="1"/>
                        <a:pt x="1" y="0"/>
                      </a:cubicBezTo>
                      <a:cubicBezTo>
                        <a:pt x="2" y="0"/>
                        <a:pt x="2" y="1"/>
                        <a:pt x="3" y="1"/>
                      </a:cubicBezTo>
                      <a:cubicBezTo>
                        <a:pt x="3" y="1"/>
                        <a:pt x="3" y="2"/>
                        <a:pt x="4"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5" name="Freeform 48"/>
                <p:cNvSpPr>
                  <a:spLocks/>
                </p:cNvSpPr>
                <p:nvPr/>
              </p:nvSpPr>
              <p:spPr bwMode="auto">
                <a:xfrm>
                  <a:off x="3229343" y="3314717"/>
                  <a:ext cx="9686" cy="3874"/>
                </a:xfrm>
                <a:custGeom>
                  <a:avLst/>
                  <a:gdLst>
                    <a:gd name="T0" fmla="*/ 2 w 2"/>
                    <a:gd name="T1" fmla="*/ 0 h 1"/>
                    <a:gd name="T2" fmla="*/ 0 w 2"/>
                    <a:gd name="T3" fmla="*/ 1 h 1"/>
                    <a:gd name="T4" fmla="*/ 0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2" y="1"/>
                        <a:pt x="1" y="1"/>
                        <a:pt x="0" y="1"/>
                      </a:cubicBezTo>
                      <a:cubicBezTo>
                        <a:pt x="0" y="0"/>
                        <a:pt x="0" y="0"/>
                        <a:pt x="0" y="0"/>
                      </a:cubicBezTo>
                      <a:cubicBezTo>
                        <a:pt x="1" y="0"/>
                        <a:pt x="1" y="0"/>
                        <a:pt x="2"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6" name="Freeform 49"/>
                <p:cNvSpPr>
                  <a:spLocks/>
                </p:cNvSpPr>
                <p:nvPr/>
              </p:nvSpPr>
              <p:spPr bwMode="auto">
                <a:xfrm>
                  <a:off x="3188662" y="3295345"/>
                  <a:ext cx="40681" cy="23246"/>
                </a:xfrm>
                <a:custGeom>
                  <a:avLst/>
                  <a:gdLst>
                    <a:gd name="T0" fmla="*/ 4 w 9"/>
                    <a:gd name="T1" fmla="*/ 3 h 5"/>
                    <a:gd name="T2" fmla="*/ 2 w 9"/>
                    <a:gd name="T3" fmla="*/ 1 h 5"/>
                    <a:gd name="T4" fmla="*/ 0 w 9"/>
                    <a:gd name="T5" fmla="*/ 2 h 5"/>
                    <a:gd name="T6" fmla="*/ 0 w 9"/>
                    <a:gd name="T7" fmla="*/ 0 h 5"/>
                    <a:gd name="T8" fmla="*/ 4 w 9"/>
                    <a:gd name="T9" fmla="*/ 0 h 5"/>
                    <a:gd name="T10" fmla="*/ 5 w 9"/>
                    <a:gd name="T11" fmla="*/ 1 h 5"/>
                    <a:gd name="T12" fmla="*/ 6 w 9"/>
                    <a:gd name="T13" fmla="*/ 2 h 5"/>
                    <a:gd name="T14" fmla="*/ 9 w 9"/>
                    <a:gd name="T15" fmla="*/ 4 h 5"/>
                    <a:gd name="T16" fmla="*/ 7 w 9"/>
                    <a:gd name="T17" fmla="*/ 5 h 5"/>
                    <a:gd name="T18" fmla="*/ 6 w 9"/>
                    <a:gd name="T19" fmla="*/ 4 h 5"/>
                    <a:gd name="T20" fmla="*/ 6 w 9"/>
                    <a:gd name="T21" fmla="*/ 3 h 5"/>
                    <a:gd name="T22" fmla="*/ 4 w 9"/>
                    <a:gd name="T23"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5">
                      <a:moveTo>
                        <a:pt x="4" y="3"/>
                      </a:moveTo>
                      <a:cubicBezTo>
                        <a:pt x="3" y="3"/>
                        <a:pt x="3" y="1"/>
                        <a:pt x="2" y="1"/>
                      </a:cubicBezTo>
                      <a:cubicBezTo>
                        <a:pt x="1" y="1"/>
                        <a:pt x="1" y="2"/>
                        <a:pt x="0" y="2"/>
                      </a:cubicBezTo>
                      <a:cubicBezTo>
                        <a:pt x="0" y="1"/>
                        <a:pt x="0" y="1"/>
                        <a:pt x="0" y="0"/>
                      </a:cubicBezTo>
                      <a:cubicBezTo>
                        <a:pt x="2" y="0"/>
                        <a:pt x="3" y="0"/>
                        <a:pt x="4" y="0"/>
                      </a:cubicBezTo>
                      <a:cubicBezTo>
                        <a:pt x="4" y="1"/>
                        <a:pt x="5" y="1"/>
                        <a:pt x="5" y="1"/>
                      </a:cubicBezTo>
                      <a:cubicBezTo>
                        <a:pt x="5" y="2"/>
                        <a:pt x="6" y="2"/>
                        <a:pt x="6" y="2"/>
                      </a:cubicBezTo>
                      <a:cubicBezTo>
                        <a:pt x="7" y="2"/>
                        <a:pt x="8" y="2"/>
                        <a:pt x="9" y="4"/>
                      </a:cubicBezTo>
                      <a:cubicBezTo>
                        <a:pt x="8" y="4"/>
                        <a:pt x="7" y="4"/>
                        <a:pt x="7" y="5"/>
                      </a:cubicBezTo>
                      <a:cubicBezTo>
                        <a:pt x="7" y="4"/>
                        <a:pt x="6" y="4"/>
                        <a:pt x="6" y="4"/>
                      </a:cubicBezTo>
                      <a:cubicBezTo>
                        <a:pt x="5" y="3"/>
                        <a:pt x="5" y="3"/>
                        <a:pt x="6" y="3"/>
                      </a:cubicBezTo>
                      <a:cubicBezTo>
                        <a:pt x="6" y="2"/>
                        <a:pt x="5" y="3"/>
                        <a:pt x="4" y="3"/>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 name="Freeform 50"/>
                <p:cNvSpPr>
                  <a:spLocks/>
                </p:cNvSpPr>
                <p:nvPr/>
              </p:nvSpPr>
              <p:spPr bwMode="auto">
                <a:xfrm>
                  <a:off x="3202223" y="3310842"/>
                  <a:ext cx="9686" cy="7749"/>
                </a:xfrm>
                <a:custGeom>
                  <a:avLst/>
                  <a:gdLst>
                    <a:gd name="T0" fmla="*/ 2 w 2"/>
                    <a:gd name="T1" fmla="*/ 1 h 2"/>
                    <a:gd name="T2" fmla="*/ 0 w 2"/>
                    <a:gd name="T3" fmla="*/ 2 h 2"/>
                    <a:gd name="T4" fmla="*/ 0 w 2"/>
                    <a:gd name="T5" fmla="*/ 1 h 2"/>
                    <a:gd name="T6" fmla="*/ 2 w 2"/>
                    <a:gd name="T7" fmla="*/ 1 h 2"/>
                  </a:gdLst>
                  <a:ahLst/>
                  <a:cxnLst>
                    <a:cxn ang="0">
                      <a:pos x="T0" y="T1"/>
                    </a:cxn>
                    <a:cxn ang="0">
                      <a:pos x="T2" y="T3"/>
                    </a:cxn>
                    <a:cxn ang="0">
                      <a:pos x="T4" y="T5"/>
                    </a:cxn>
                    <a:cxn ang="0">
                      <a:pos x="T6" y="T7"/>
                    </a:cxn>
                  </a:cxnLst>
                  <a:rect l="0" t="0" r="r" b="b"/>
                  <a:pathLst>
                    <a:path w="2" h="2">
                      <a:moveTo>
                        <a:pt x="2" y="1"/>
                      </a:moveTo>
                      <a:cubicBezTo>
                        <a:pt x="1" y="2"/>
                        <a:pt x="1" y="1"/>
                        <a:pt x="0" y="2"/>
                      </a:cubicBezTo>
                      <a:cubicBezTo>
                        <a:pt x="0" y="1"/>
                        <a:pt x="0" y="1"/>
                        <a:pt x="0" y="1"/>
                      </a:cubicBezTo>
                      <a:cubicBezTo>
                        <a:pt x="1" y="1"/>
                        <a:pt x="2" y="0"/>
                        <a:pt x="2"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 name="Freeform 51"/>
                <p:cNvSpPr>
                  <a:spLocks/>
                </p:cNvSpPr>
                <p:nvPr/>
              </p:nvSpPr>
              <p:spPr bwMode="auto">
                <a:xfrm>
                  <a:off x="3202223" y="3291471"/>
                  <a:ext cx="3874" cy="3874"/>
                </a:xfrm>
                <a:custGeom>
                  <a:avLst/>
                  <a:gdLst>
                    <a:gd name="T0" fmla="*/ 0 w 1"/>
                    <a:gd name="T1" fmla="*/ 1 h 1"/>
                    <a:gd name="T2" fmla="*/ 0 w 1"/>
                    <a:gd name="T3" fmla="*/ 0 h 1"/>
                    <a:gd name="T4" fmla="*/ 1 w 1"/>
                    <a:gd name="T5" fmla="*/ 1 h 1"/>
                    <a:gd name="T6" fmla="*/ 0 w 1"/>
                    <a:gd name="T7" fmla="*/ 1 h 1"/>
                  </a:gdLst>
                  <a:ahLst/>
                  <a:cxnLst>
                    <a:cxn ang="0">
                      <a:pos x="T0" y="T1"/>
                    </a:cxn>
                    <a:cxn ang="0">
                      <a:pos x="T2" y="T3"/>
                    </a:cxn>
                    <a:cxn ang="0">
                      <a:pos x="T4" y="T5"/>
                    </a:cxn>
                    <a:cxn ang="0">
                      <a:pos x="T6" y="T7"/>
                    </a:cxn>
                  </a:cxnLst>
                  <a:rect l="0" t="0" r="r" b="b"/>
                  <a:pathLst>
                    <a:path w="1" h="1">
                      <a:moveTo>
                        <a:pt x="0" y="1"/>
                      </a:moveTo>
                      <a:cubicBezTo>
                        <a:pt x="0" y="0"/>
                        <a:pt x="0" y="0"/>
                        <a:pt x="0" y="0"/>
                      </a:cubicBezTo>
                      <a:cubicBezTo>
                        <a:pt x="1"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9" name="Freeform 52"/>
                <p:cNvSpPr>
                  <a:spLocks/>
                </p:cNvSpPr>
                <p:nvPr/>
              </p:nvSpPr>
              <p:spPr bwMode="auto">
                <a:xfrm>
                  <a:off x="3211908" y="3291471"/>
                  <a:ext cx="3874" cy="3874"/>
                </a:xfrm>
                <a:custGeom>
                  <a:avLst/>
                  <a:gdLst>
                    <a:gd name="T0" fmla="*/ 0 w 1"/>
                    <a:gd name="T1" fmla="*/ 0 h 1"/>
                    <a:gd name="T2" fmla="*/ 1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1" y="0"/>
                      </a:cubicBezTo>
                      <a:cubicBezTo>
                        <a:pt x="1" y="0"/>
                        <a:pt x="1" y="0"/>
                        <a:pt x="1" y="1"/>
                      </a:cubicBezTo>
                      <a:cubicBezTo>
                        <a:pt x="0" y="1"/>
                        <a:pt x="0" y="1"/>
                        <a:pt x="0"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0" name="Freeform 53"/>
                <p:cNvSpPr>
                  <a:spLocks/>
                </p:cNvSpPr>
                <p:nvPr/>
              </p:nvSpPr>
              <p:spPr bwMode="auto">
                <a:xfrm>
                  <a:off x="3215782" y="3295345"/>
                  <a:ext cx="9686" cy="9686"/>
                </a:xfrm>
                <a:custGeom>
                  <a:avLst/>
                  <a:gdLst>
                    <a:gd name="T0" fmla="*/ 0 w 2"/>
                    <a:gd name="T1" fmla="*/ 1 h 2"/>
                    <a:gd name="T2" fmla="*/ 0 w 2"/>
                    <a:gd name="T3" fmla="*/ 0 h 2"/>
                    <a:gd name="T4" fmla="*/ 1 w 2"/>
                    <a:gd name="T5" fmla="*/ 1 h 2"/>
                    <a:gd name="T6" fmla="*/ 2 w 2"/>
                    <a:gd name="T7" fmla="*/ 1 h 2"/>
                    <a:gd name="T8" fmla="*/ 1 w 2"/>
                    <a:gd name="T9" fmla="*/ 1 h 2"/>
                    <a:gd name="T10" fmla="*/ 0 w 2"/>
                    <a:gd name="T11" fmla="*/ 1 h 2"/>
                  </a:gdLst>
                  <a:ahLst/>
                  <a:cxnLst>
                    <a:cxn ang="0">
                      <a:pos x="T0" y="T1"/>
                    </a:cxn>
                    <a:cxn ang="0">
                      <a:pos x="T2" y="T3"/>
                    </a:cxn>
                    <a:cxn ang="0">
                      <a:pos x="T4" y="T5"/>
                    </a:cxn>
                    <a:cxn ang="0">
                      <a:pos x="T6" y="T7"/>
                    </a:cxn>
                    <a:cxn ang="0">
                      <a:pos x="T8" y="T9"/>
                    </a:cxn>
                    <a:cxn ang="0">
                      <a:pos x="T10" y="T11"/>
                    </a:cxn>
                  </a:cxnLst>
                  <a:rect l="0" t="0" r="r" b="b"/>
                  <a:pathLst>
                    <a:path w="2" h="2">
                      <a:moveTo>
                        <a:pt x="0" y="1"/>
                      </a:moveTo>
                      <a:cubicBezTo>
                        <a:pt x="0" y="1"/>
                        <a:pt x="0" y="0"/>
                        <a:pt x="0" y="0"/>
                      </a:cubicBezTo>
                      <a:cubicBezTo>
                        <a:pt x="1" y="0"/>
                        <a:pt x="1" y="0"/>
                        <a:pt x="1" y="1"/>
                      </a:cubicBezTo>
                      <a:cubicBezTo>
                        <a:pt x="1" y="1"/>
                        <a:pt x="2" y="1"/>
                        <a:pt x="2" y="1"/>
                      </a:cubicBezTo>
                      <a:cubicBezTo>
                        <a:pt x="2" y="2"/>
                        <a:pt x="0" y="2"/>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1" name="Freeform 55"/>
                <p:cNvSpPr>
                  <a:spLocks/>
                </p:cNvSpPr>
                <p:nvPr/>
              </p:nvSpPr>
              <p:spPr bwMode="auto">
                <a:xfrm>
                  <a:off x="3225469" y="307257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 name="Freeform 60"/>
                <p:cNvSpPr>
                  <a:spLocks/>
                </p:cNvSpPr>
                <p:nvPr/>
              </p:nvSpPr>
              <p:spPr bwMode="auto">
                <a:xfrm>
                  <a:off x="3122799" y="328178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3" name="Freeform 63"/>
                <p:cNvSpPr>
                  <a:spLocks/>
                </p:cNvSpPr>
                <p:nvPr/>
              </p:nvSpPr>
              <p:spPr bwMode="auto">
                <a:xfrm>
                  <a:off x="3258399" y="3179117"/>
                  <a:ext cx="3874"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0" y="0"/>
                        <a:pt x="1" y="0"/>
                      </a:cubicBezTo>
                      <a:cubicBezTo>
                        <a:pt x="1" y="0"/>
                        <a:pt x="1" y="0"/>
                        <a:pt x="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4" name="Freeform 72"/>
                <p:cNvSpPr>
                  <a:spLocks/>
                </p:cNvSpPr>
                <p:nvPr/>
              </p:nvSpPr>
              <p:spPr bwMode="auto">
                <a:xfrm>
                  <a:off x="3337823" y="3026083"/>
                  <a:ext cx="17435" cy="9686"/>
                </a:xfrm>
                <a:custGeom>
                  <a:avLst/>
                  <a:gdLst>
                    <a:gd name="T0" fmla="*/ 3 w 4"/>
                    <a:gd name="T1" fmla="*/ 2 h 2"/>
                    <a:gd name="T2" fmla="*/ 4 w 4"/>
                    <a:gd name="T3" fmla="*/ 1 h 2"/>
                    <a:gd name="T4" fmla="*/ 0 w 4"/>
                    <a:gd name="T5" fmla="*/ 2 h 2"/>
                    <a:gd name="T6" fmla="*/ 3 w 4"/>
                    <a:gd name="T7" fmla="*/ 2 h 2"/>
                  </a:gdLst>
                  <a:ahLst/>
                  <a:cxnLst>
                    <a:cxn ang="0">
                      <a:pos x="T0" y="T1"/>
                    </a:cxn>
                    <a:cxn ang="0">
                      <a:pos x="T2" y="T3"/>
                    </a:cxn>
                    <a:cxn ang="0">
                      <a:pos x="T4" y="T5"/>
                    </a:cxn>
                    <a:cxn ang="0">
                      <a:pos x="T6" y="T7"/>
                    </a:cxn>
                  </a:cxnLst>
                  <a:rect l="0" t="0" r="r" b="b"/>
                  <a:pathLst>
                    <a:path w="4" h="2">
                      <a:moveTo>
                        <a:pt x="3" y="2"/>
                      </a:moveTo>
                      <a:cubicBezTo>
                        <a:pt x="4" y="2"/>
                        <a:pt x="4" y="2"/>
                        <a:pt x="4" y="1"/>
                      </a:cubicBezTo>
                      <a:cubicBezTo>
                        <a:pt x="3" y="1"/>
                        <a:pt x="1" y="0"/>
                        <a:pt x="0" y="2"/>
                      </a:cubicBezTo>
                      <a:cubicBezTo>
                        <a:pt x="1" y="1"/>
                        <a:pt x="3" y="2"/>
                        <a:pt x="3"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5" name="Freeform 73"/>
                <p:cNvSpPr>
                  <a:spLocks/>
                </p:cNvSpPr>
                <p:nvPr/>
              </p:nvSpPr>
              <p:spPr bwMode="auto">
                <a:xfrm>
                  <a:off x="3345571" y="3082260"/>
                  <a:ext cx="5812" cy="9686"/>
                </a:xfrm>
                <a:custGeom>
                  <a:avLst/>
                  <a:gdLst>
                    <a:gd name="T0" fmla="*/ 1 w 1"/>
                    <a:gd name="T1" fmla="*/ 2 h 2"/>
                    <a:gd name="T2" fmla="*/ 1 w 1"/>
                    <a:gd name="T3" fmla="*/ 0 h 2"/>
                    <a:gd name="T4" fmla="*/ 1 w 1"/>
                    <a:gd name="T5" fmla="*/ 2 h 2"/>
                  </a:gdLst>
                  <a:ahLst/>
                  <a:cxnLst>
                    <a:cxn ang="0">
                      <a:pos x="T0" y="T1"/>
                    </a:cxn>
                    <a:cxn ang="0">
                      <a:pos x="T2" y="T3"/>
                    </a:cxn>
                    <a:cxn ang="0">
                      <a:pos x="T4" y="T5"/>
                    </a:cxn>
                  </a:cxnLst>
                  <a:rect l="0" t="0" r="r" b="b"/>
                  <a:pathLst>
                    <a:path w="1" h="2">
                      <a:moveTo>
                        <a:pt x="1" y="2"/>
                      </a:moveTo>
                      <a:cubicBezTo>
                        <a:pt x="1" y="1"/>
                        <a:pt x="1" y="1"/>
                        <a:pt x="1" y="0"/>
                      </a:cubicBezTo>
                      <a:cubicBezTo>
                        <a:pt x="1" y="0"/>
                        <a:pt x="0" y="1"/>
                        <a:pt x="1"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6" name="Freeform 74"/>
                <p:cNvSpPr>
                  <a:spLocks/>
                </p:cNvSpPr>
                <p:nvPr/>
              </p:nvSpPr>
              <p:spPr bwMode="auto">
                <a:xfrm>
                  <a:off x="3118925" y="3272100"/>
                  <a:ext cx="3874" cy="9686"/>
                </a:xfrm>
                <a:custGeom>
                  <a:avLst/>
                  <a:gdLst>
                    <a:gd name="T0" fmla="*/ 1 w 1"/>
                    <a:gd name="T1" fmla="*/ 1 h 2"/>
                    <a:gd name="T2" fmla="*/ 0 w 1"/>
                    <a:gd name="T3" fmla="*/ 0 h 2"/>
                    <a:gd name="T4" fmla="*/ 1 w 1"/>
                    <a:gd name="T5" fmla="*/ 1 h 2"/>
                  </a:gdLst>
                  <a:ahLst/>
                  <a:cxnLst>
                    <a:cxn ang="0">
                      <a:pos x="T0" y="T1"/>
                    </a:cxn>
                    <a:cxn ang="0">
                      <a:pos x="T2" y="T3"/>
                    </a:cxn>
                    <a:cxn ang="0">
                      <a:pos x="T4" y="T5"/>
                    </a:cxn>
                  </a:cxnLst>
                  <a:rect l="0" t="0" r="r" b="b"/>
                  <a:pathLst>
                    <a:path w="1" h="2">
                      <a:moveTo>
                        <a:pt x="1" y="1"/>
                      </a:moveTo>
                      <a:cubicBezTo>
                        <a:pt x="0" y="1"/>
                        <a:pt x="1" y="0"/>
                        <a:pt x="0" y="0"/>
                      </a:cubicBezTo>
                      <a:cubicBezTo>
                        <a:pt x="0" y="1"/>
                        <a:pt x="1" y="2"/>
                        <a:pt x="1"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7" name="Freeform 75"/>
                <p:cNvSpPr>
                  <a:spLocks/>
                </p:cNvSpPr>
                <p:nvPr/>
              </p:nvSpPr>
              <p:spPr bwMode="auto">
                <a:xfrm>
                  <a:off x="3118925" y="3268225"/>
                  <a:ext cx="0" cy="3874"/>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0"/>
                        <a:pt x="0" y="1"/>
                      </a:cubicBezTo>
                      <a:cubicBezTo>
                        <a:pt x="0" y="1"/>
                        <a:pt x="0" y="1"/>
                        <a:pt x="0"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sp>
          <p:nvSpPr>
            <p:cNvPr id="5" name="任意多边形 4"/>
            <p:cNvSpPr/>
            <p:nvPr/>
          </p:nvSpPr>
          <p:spPr>
            <a:xfrm>
              <a:off x="4937469" y="2674918"/>
              <a:ext cx="966406" cy="326890"/>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任意多边形 5"/>
            <p:cNvSpPr/>
            <p:nvPr/>
          </p:nvSpPr>
          <p:spPr>
            <a:xfrm>
              <a:off x="6115018" y="3435499"/>
              <a:ext cx="766448" cy="259254"/>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8" name="矩形 27"/>
          <p:cNvSpPr/>
          <p:nvPr/>
        </p:nvSpPr>
        <p:spPr>
          <a:xfrm>
            <a:off x="880430" y="307747"/>
            <a:ext cx="240572" cy="800219"/>
          </a:xfrm>
          <a:prstGeom prst="rect">
            <a:avLst/>
          </a:prstGeom>
        </p:spPr>
        <p:txBody>
          <a:bodyPr wrap="square">
            <a:spAutoFit/>
          </a:bodyPr>
          <a:lstStyle/>
          <a:p>
            <a:pPr algn="ctr"/>
            <a:r>
              <a:rPr lang="en-US" altLang="zh-CN" sz="4600" dirty="0">
                <a:solidFill>
                  <a:srgbClr val="292542"/>
                </a:solidFill>
                <a:cs typeface="+mn-ea"/>
                <a:sym typeface="+mn-lt"/>
              </a:rPr>
              <a:t>3</a:t>
            </a:r>
            <a:endParaRPr lang="zh-CN" altLang="en-US" sz="4600" dirty="0">
              <a:solidFill>
                <a:srgbClr val="292542"/>
              </a:solidFill>
              <a:cs typeface="+mn-ea"/>
              <a:sym typeface="+mn-lt"/>
            </a:endParaRPr>
          </a:p>
        </p:txBody>
      </p:sp>
      <p:sp>
        <p:nvSpPr>
          <p:cNvPr id="30" name="矩形 16"/>
          <p:cNvSpPr>
            <a:spLocks noChangeArrowheads="1"/>
          </p:cNvSpPr>
          <p:nvPr/>
        </p:nvSpPr>
        <p:spPr bwMode="auto">
          <a:xfrm>
            <a:off x="7334251" y="1756833"/>
            <a:ext cx="3619500" cy="7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67" dirty="0">
                <a:solidFill>
                  <a:schemeClr val="bg1"/>
                </a:solidFill>
                <a:latin typeface="+mn-lt"/>
                <a:ea typeface="+mn-ea"/>
                <a:cs typeface="+mn-ea"/>
                <a:sym typeface="+mn-lt"/>
              </a:rPr>
              <a:t>添加文字添加文字添加文字添加文字添加文字添加文字添加文字添加文字</a:t>
            </a:r>
            <a:endParaRPr lang="en-US" altLang="zh-CN" sz="1467" dirty="0">
              <a:solidFill>
                <a:schemeClr val="bg1"/>
              </a:solidFill>
              <a:latin typeface="+mn-lt"/>
              <a:ea typeface="+mn-ea"/>
              <a:cs typeface="+mn-ea"/>
              <a:sym typeface="+mn-lt"/>
            </a:endParaRPr>
          </a:p>
          <a:p>
            <a:pPr eaLnBrk="1" hangingPunct="1"/>
            <a:endParaRPr lang="en-US" altLang="zh-CN" sz="1467" dirty="0">
              <a:solidFill>
                <a:schemeClr val="bg1"/>
              </a:solidFill>
              <a:latin typeface="+mn-lt"/>
              <a:ea typeface="+mn-ea"/>
              <a:cs typeface="+mn-ea"/>
              <a:sym typeface="+mn-lt"/>
            </a:endParaRPr>
          </a:p>
        </p:txBody>
      </p:sp>
      <p:sp>
        <p:nvSpPr>
          <p:cNvPr id="31" name="矩形 9"/>
          <p:cNvSpPr>
            <a:spLocks noChangeArrowheads="1"/>
          </p:cNvSpPr>
          <p:nvPr/>
        </p:nvSpPr>
        <p:spPr bwMode="auto">
          <a:xfrm>
            <a:off x="7374467" y="1377951"/>
            <a:ext cx="291888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133" b="1" dirty="0">
                <a:solidFill>
                  <a:schemeClr val="bg1"/>
                </a:solidFill>
                <a:latin typeface="+mn-lt"/>
                <a:ea typeface="+mn-ea"/>
                <a:cs typeface="+mn-ea"/>
                <a:sym typeface="+mn-lt"/>
              </a:rPr>
              <a:t>-</a:t>
            </a:r>
            <a:r>
              <a:rPr lang="zh-CN" altLang="en-US" sz="2133" b="1" dirty="0">
                <a:solidFill>
                  <a:schemeClr val="bg1"/>
                </a:solidFill>
                <a:latin typeface="+mn-lt"/>
                <a:ea typeface="+mn-ea"/>
                <a:cs typeface="+mn-ea"/>
                <a:sym typeface="+mn-lt"/>
              </a:rPr>
              <a:t>添加你的标题</a:t>
            </a:r>
            <a:r>
              <a:rPr lang="en-US" altLang="zh-CN" sz="2133" b="1" dirty="0">
                <a:solidFill>
                  <a:schemeClr val="bg1"/>
                </a:solidFill>
                <a:latin typeface="+mn-lt"/>
                <a:ea typeface="+mn-ea"/>
                <a:cs typeface="+mn-ea"/>
                <a:sym typeface="+mn-lt"/>
              </a:rPr>
              <a:t>-</a:t>
            </a:r>
            <a:endParaRPr lang="zh-CN" altLang="en-US" sz="2133" b="1" dirty="0">
              <a:solidFill>
                <a:schemeClr val="bg1"/>
              </a:solidFill>
              <a:latin typeface="+mn-lt"/>
              <a:ea typeface="+mn-ea"/>
              <a:cs typeface="+mn-ea"/>
              <a:sym typeface="+mn-lt"/>
            </a:endParaRPr>
          </a:p>
        </p:txBody>
      </p:sp>
      <p:sp>
        <p:nvSpPr>
          <p:cNvPr id="32" name="矩形 16"/>
          <p:cNvSpPr>
            <a:spLocks noChangeArrowheads="1"/>
          </p:cNvSpPr>
          <p:nvPr/>
        </p:nvSpPr>
        <p:spPr bwMode="auto">
          <a:xfrm>
            <a:off x="8001001" y="5090584"/>
            <a:ext cx="3619500" cy="7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67" dirty="0">
                <a:solidFill>
                  <a:schemeClr val="bg1"/>
                </a:solidFill>
                <a:latin typeface="+mn-lt"/>
                <a:ea typeface="+mn-ea"/>
                <a:cs typeface="+mn-ea"/>
                <a:sym typeface="+mn-lt"/>
              </a:rPr>
              <a:t>添加文字添加文字添加文字添加文字添加文字添加文字添加文字添加文字</a:t>
            </a:r>
            <a:endParaRPr lang="en-US" altLang="zh-CN" sz="1467" dirty="0">
              <a:solidFill>
                <a:schemeClr val="bg1"/>
              </a:solidFill>
              <a:latin typeface="+mn-lt"/>
              <a:ea typeface="+mn-ea"/>
              <a:cs typeface="+mn-ea"/>
              <a:sym typeface="+mn-lt"/>
            </a:endParaRPr>
          </a:p>
          <a:p>
            <a:pPr eaLnBrk="1" hangingPunct="1"/>
            <a:endParaRPr lang="en-US" altLang="zh-CN" sz="1467" dirty="0">
              <a:solidFill>
                <a:schemeClr val="bg1"/>
              </a:solidFill>
              <a:latin typeface="+mn-lt"/>
              <a:ea typeface="+mn-ea"/>
              <a:cs typeface="+mn-ea"/>
              <a:sym typeface="+mn-lt"/>
            </a:endParaRPr>
          </a:p>
        </p:txBody>
      </p:sp>
      <p:sp>
        <p:nvSpPr>
          <p:cNvPr id="33" name="矩形 11"/>
          <p:cNvSpPr>
            <a:spLocks noChangeArrowheads="1"/>
          </p:cNvSpPr>
          <p:nvPr/>
        </p:nvSpPr>
        <p:spPr bwMode="auto">
          <a:xfrm>
            <a:off x="8041217" y="4711700"/>
            <a:ext cx="29188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133" b="1" dirty="0">
                <a:solidFill>
                  <a:schemeClr val="bg1"/>
                </a:solidFill>
                <a:latin typeface="+mn-lt"/>
                <a:ea typeface="+mn-ea"/>
                <a:cs typeface="+mn-ea"/>
                <a:sym typeface="+mn-lt"/>
              </a:rPr>
              <a:t>-</a:t>
            </a:r>
            <a:r>
              <a:rPr lang="zh-CN" altLang="en-US" sz="2133" b="1" dirty="0">
                <a:solidFill>
                  <a:schemeClr val="bg1"/>
                </a:solidFill>
                <a:latin typeface="+mn-lt"/>
                <a:ea typeface="+mn-ea"/>
                <a:cs typeface="+mn-ea"/>
                <a:sym typeface="+mn-lt"/>
              </a:rPr>
              <a:t>添加你的标题</a:t>
            </a:r>
            <a:r>
              <a:rPr lang="en-US" altLang="zh-CN" sz="2133" b="1" dirty="0">
                <a:solidFill>
                  <a:schemeClr val="bg1"/>
                </a:solidFill>
                <a:latin typeface="+mn-lt"/>
                <a:ea typeface="+mn-ea"/>
                <a:cs typeface="+mn-ea"/>
                <a:sym typeface="+mn-lt"/>
              </a:rPr>
              <a:t>-</a:t>
            </a:r>
            <a:endParaRPr lang="zh-CN" altLang="en-US" sz="2133" b="1" dirty="0">
              <a:solidFill>
                <a:schemeClr val="bg1"/>
              </a:solidFill>
              <a:latin typeface="+mn-lt"/>
              <a:ea typeface="+mn-ea"/>
              <a:cs typeface="+mn-ea"/>
              <a:sym typeface="+mn-lt"/>
            </a:endParaRPr>
          </a:p>
        </p:txBody>
      </p:sp>
      <p:sp>
        <p:nvSpPr>
          <p:cNvPr id="34" name="矩形 16"/>
          <p:cNvSpPr>
            <a:spLocks noChangeArrowheads="1"/>
          </p:cNvSpPr>
          <p:nvPr/>
        </p:nvSpPr>
        <p:spPr bwMode="auto">
          <a:xfrm>
            <a:off x="810685" y="4559300"/>
            <a:ext cx="3619500" cy="7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67" dirty="0">
                <a:solidFill>
                  <a:schemeClr val="bg1"/>
                </a:solidFill>
                <a:latin typeface="+mn-lt"/>
                <a:ea typeface="+mn-ea"/>
                <a:cs typeface="+mn-ea"/>
                <a:sym typeface="+mn-lt"/>
              </a:rPr>
              <a:t>添加文字添加文字添加文字添加文字添加文字添加文字添加文字添加文字</a:t>
            </a:r>
            <a:endParaRPr lang="en-US" altLang="zh-CN" sz="1467" dirty="0">
              <a:solidFill>
                <a:schemeClr val="bg1"/>
              </a:solidFill>
              <a:latin typeface="+mn-lt"/>
              <a:ea typeface="+mn-ea"/>
              <a:cs typeface="+mn-ea"/>
              <a:sym typeface="+mn-lt"/>
            </a:endParaRPr>
          </a:p>
          <a:p>
            <a:pPr eaLnBrk="1" hangingPunct="1"/>
            <a:endParaRPr lang="en-US" altLang="zh-CN" sz="1467" dirty="0">
              <a:solidFill>
                <a:schemeClr val="bg1"/>
              </a:solidFill>
              <a:latin typeface="+mn-lt"/>
              <a:ea typeface="+mn-ea"/>
              <a:cs typeface="+mn-ea"/>
              <a:sym typeface="+mn-lt"/>
            </a:endParaRPr>
          </a:p>
        </p:txBody>
      </p:sp>
      <p:sp>
        <p:nvSpPr>
          <p:cNvPr id="35" name="矩形 13"/>
          <p:cNvSpPr>
            <a:spLocks noChangeArrowheads="1"/>
          </p:cNvSpPr>
          <p:nvPr/>
        </p:nvSpPr>
        <p:spPr bwMode="auto">
          <a:xfrm>
            <a:off x="850900" y="4178300"/>
            <a:ext cx="2921000"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133" b="1" dirty="0">
                <a:solidFill>
                  <a:schemeClr val="bg1"/>
                </a:solidFill>
                <a:latin typeface="+mn-lt"/>
                <a:ea typeface="+mn-ea"/>
                <a:cs typeface="+mn-ea"/>
                <a:sym typeface="+mn-lt"/>
              </a:rPr>
              <a:t>-</a:t>
            </a:r>
            <a:r>
              <a:rPr lang="zh-CN" altLang="en-US" sz="2133" b="1" dirty="0">
                <a:solidFill>
                  <a:schemeClr val="bg1"/>
                </a:solidFill>
                <a:latin typeface="+mn-lt"/>
                <a:ea typeface="+mn-ea"/>
                <a:cs typeface="+mn-ea"/>
                <a:sym typeface="+mn-lt"/>
              </a:rPr>
              <a:t>添加你的标题</a:t>
            </a:r>
            <a:r>
              <a:rPr lang="en-US" altLang="zh-CN" sz="2133" b="1" dirty="0">
                <a:solidFill>
                  <a:schemeClr val="bg1"/>
                </a:solidFill>
                <a:latin typeface="+mn-lt"/>
                <a:ea typeface="+mn-ea"/>
                <a:cs typeface="+mn-ea"/>
                <a:sym typeface="+mn-lt"/>
              </a:rPr>
              <a:t>-</a:t>
            </a:r>
            <a:endParaRPr lang="zh-CN" altLang="en-US" sz="2133" b="1" dirty="0">
              <a:solidFill>
                <a:schemeClr val="bg1"/>
              </a:solidFill>
              <a:latin typeface="+mn-lt"/>
              <a:ea typeface="+mn-ea"/>
              <a:cs typeface="+mn-ea"/>
              <a:sym typeface="+mn-lt"/>
            </a:endParaRPr>
          </a:p>
        </p:txBody>
      </p:sp>
      <p:grpSp>
        <p:nvGrpSpPr>
          <p:cNvPr id="36" name="组合 16"/>
          <p:cNvGrpSpPr>
            <a:grpSpLocks/>
          </p:cNvGrpSpPr>
          <p:nvPr/>
        </p:nvGrpSpPr>
        <p:grpSpPr bwMode="auto">
          <a:xfrm>
            <a:off x="6762751" y="1377951"/>
            <a:ext cx="571500" cy="427567"/>
            <a:chOff x="0" y="0"/>
            <a:chExt cx="428628" cy="321471"/>
          </a:xfrm>
        </p:grpSpPr>
        <p:sp>
          <p:nvSpPr>
            <p:cNvPr id="37" name="等腰三角形 14"/>
            <p:cNvSpPr>
              <a:spLocks noChangeArrowheads="1"/>
            </p:cNvSpPr>
            <p:nvPr/>
          </p:nvSpPr>
          <p:spPr bwMode="auto">
            <a:xfrm rot="5400000">
              <a:off x="125015" y="17860"/>
              <a:ext cx="321471" cy="285752"/>
            </a:xfrm>
            <a:prstGeom prst="triangle">
              <a:avLst>
                <a:gd name="adj" fmla="val 50000"/>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38" name="等腰三角形 15"/>
            <p:cNvSpPr>
              <a:spLocks noChangeArrowheads="1"/>
            </p:cNvSpPr>
            <p:nvPr/>
          </p:nvSpPr>
          <p:spPr bwMode="auto">
            <a:xfrm rot="5400000">
              <a:off x="-17860" y="53577"/>
              <a:ext cx="250034" cy="214313"/>
            </a:xfrm>
            <a:prstGeom prst="triangle">
              <a:avLst>
                <a:gd name="adj" fmla="val 50000"/>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grpSp>
        <p:nvGrpSpPr>
          <p:cNvPr id="39" name="组合 17"/>
          <p:cNvGrpSpPr>
            <a:grpSpLocks/>
          </p:cNvGrpSpPr>
          <p:nvPr/>
        </p:nvGrpSpPr>
        <p:grpSpPr bwMode="auto">
          <a:xfrm>
            <a:off x="334434" y="4178301"/>
            <a:ext cx="571500" cy="429684"/>
            <a:chOff x="0" y="0"/>
            <a:chExt cx="428628" cy="321471"/>
          </a:xfrm>
        </p:grpSpPr>
        <p:sp>
          <p:nvSpPr>
            <p:cNvPr id="40" name="等腰三角形 18"/>
            <p:cNvSpPr>
              <a:spLocks noChangeArrowheads="1"/>
            </p:cNvSpPr>
            <p:nvPr/>
          </p:nvSpPr>
          <p:spPr bwMode="auto">
            <a:xfrm rot="5400000">
              <a:off x="125015" y="17860"/>
              <a:ext cx="321471" cy="285752"/>
            </a:xfrm>
            <a:prstGeom prst="triangle">
              <a:avLst>
                <a:gd name="adj" fmla="val 50000"/>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41" name="等腰三角形 19"/>
            <p:cNvSpPr>
              <a:spLocks noChangeArrowheads="1"/>
            </p:cNvSpPr>
            <p:nvPr/>
          </p:nvSpPr>
          <p:spPr bwMode="auto">
            <a:xfrm rot="5400000">
              <a:off x="-17860" y="53577"/>
              <a:ext cx="250034" cy="214313"/>
            </a:xfrm>
            <a:prstGeom prst="triangle">
              <a:avLst>
                <a:gd name="adj" fmla="val 50000"/>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grpSp>
        <p:nvGrpSpPr>
          <p:cNvPr id="42" name="组合 20"/>
          <p:cNvGrpSpPr>
            <a:grpSpLocks/>
          </p:cNvGrpSpPr>
          <p:nvPr/>
        </p:nvGrpSpPr>
        <p:grpSpPr bwMode="auto">
          <a:xfrm>
            <a:off x="7524751" y="4806951"/>
            <a:ext cx="571500" cy="427567"/>
            <a:chOff x="0" y="0"/>
            <a:chExt cx="428628" cy="321471"/>
          </a:xfrm>
        </p:grpSpPr>
        <p:sp>
          <p:nvSpPr>
            <p:cNvPr id="43" name="等腰三角形 21"/>
            <p:cNvSpPr>
              <a:spLocks noChangeArrowheads="1"/>
            </p:cNvSpPr>
            <p:nvPr/>
          </p:nvSpPr>
          <p:spPr bwMode="auto">
            <a:xfrm rot="5400000">
              <a:off x="125015" y="17860"/>
              <a:ext cx="321471" cy="285752"/>
            </a:xfrm>
            <a:prstGeom prst="triangle">
              <a:avLst>
                <a:gd name="adj" fmla="val 50000"/>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44" name="等腰三角形 22"/>
            <p:cNvSpPr>
              <a:spLocks noChangeArrowheads="1"/>
            </p:cNvSpPr>
            <p:nvPr/>
          </p:nvSpPr>
          <p:spPr bwMode="auto">
            <a:xfrm rot="5400000">
              <a:off x="-17860" y="53577"/>
              <a:ext cx="250034" cy="214313"/>
            </a:xfrm>
            <a:prstGeom prst="triangle">
              <a:avLst>
                <a:gd name="adj" fmla="val 50000"/>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pic>
        <p:nvPicPr>
          <p:cNvPr id="45" name="图片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0684" y="2569634"/>
            <a:ext cx="2590800" cy="2283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6" name="Group 4"/>
          <p:cNvGrpSpPr>
            <a:grpSpLocks noChangeAspect="1"/>
          </p:cNvGrpSpPr>
          <p:nvPr/>
        </p:nvGrpSpPr>
        <p:grpSpPr bwMode="auto">
          <a:xfrm>
            <a:off x="4316413" y="1936750"/>
            <a:ext cx="3273425" cy="3263900"/>
            <a:chOff x="2719" y="1220"/>
            <a:chExt cx="2062" cy="2056"/>
          </a:xfrm>
          <a:solidFill>
            <a:srgbClr val="13A984"/>
          </a:solidFill>
        </p:grpSpPr>
        <p:sp>
          <p:nvSpPr>
            <p:cNvPr id="47" name="AutoShape 3"/>
            <p:cNvSpPr>
              <a:spLocks noChangeAspect="1" noChangeArrowheads="1" noTextEdit="1"/>
            </p:cNvSpPr>
            <p:nvPr/>
          </p:nvSpPr>
          <p:spPr bwMode="auto">
            <a:xfrm>
              <a:off x="2719" y="1220"/>
              <a:ext cx="2062" cy="2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latin typeface="印品黑体" panose="00000500000000000000" pitchFamily="2" charset="-122"/>
                <a:ea typeface="印品黑体" panose="00000500000000000000" pitchFamily="2" charset="-122"/>
              </a:endParaRPr>
            </a:p>
          </p:txBody>
        </p:sp>
        <p:sp>
          <p:nvSpPr>
            <p:cNvPr id="48" name="Oval 5"/>
            <p:cNvSpPr>
              <a:spLocks noChangeArrowheads="1"/>
            </p:cNvSpPr>
            <p:nvPr/>
          </p:nvSpPr>
          <p:spPr bwMode="auto">
            <a:xfrm>
              <a:off x="2719" y="1218"/>
              <a:ext cx="2060" cy="206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pic>
        <p:nvPicPr>
          <p:cNvPr id="49" name="图片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481" y="1414708"/>
            <a:ext cx="4021667" cy="3972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图片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3084" y="2722034"/>
            <a:ext cx="2590800" cy="2283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863720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1000" fill="hold"/>
                                        <p:tgtEl>
                                          <p:spTgt spid="30"/>
                                        </p:tgtEl>
                                        <p:attrNameLst>
                                          <p:attrName>ppt_w</p:attrName>
                                        </p:attrNameLst>
                                      </p:cBhvr>
                                      <p:tavLst>
                                        <p:tav tm="0">
                                          <p:val>
                                            <p:fltVal val="0"/>
                                          </p:val>
                                        </p:tav>
                                        <p:tav tm="100000">
                                          <p:val>
                                            <p:strVal val="#ppt_w"/>
                                          </p:val>
                                        </p:tav>
                                      </p:tavLst>
                                    </p:anim>
                                    <p:anim calcmode="lin" valueType="num">
                                      <p:cBhvr>
                                        <p:cTn id="8" dur="1000" fill="hold"/>
                                        <p:tgtEl>
                                          <p:spTgt spid="30"/>
                                        </p:tgtEl>
                                        <p:attrNameLst>
                                          <p:attrName>ppt_h</p:attrName>
                                        </p:attrNameLst>
                                      </p:cBhvr>
                                      <p:tavLst>
                                        <p:tav tm="0">
                                          <p:val>
                                            <p:fltVal val="0"/>
                                          </p:val>
                                        </p:tav>
                                        <p:tav tm="100000">
                                          <p:val>
                                            <p:strVal val="#ppt_h"/>
                                          </p:val>
                                        </p:tav>
                                      </p:tavLst>
                                    </p:anim>
                                    <p:anim calcmode="lin" valueType="num">
                                      <p:cBhvr>
                                        <p:cTn id="9" dur="1000" fill="hold"/>
                                        <p:tgtEl>
                                          <p:spTgt spid="30"/>
                                        </p:tgtEl>
                                        <p:attrNameLst>
                                          <p:attrName>style.rotation</p:attrName>
                                        </p:attrNameLst>
                                      </p:cBhvr>
                                      <p:tavLst>
                                        <p:tav tm="0">
                                          <p:val>
                                            <p:fltVal val="90"/>
                                          </p:val>
                                        </p:tav>
                                        <p:tav tm="100000">
                                          <p:val>
                                            <p:fltVal val="0"/>
                                          </p:val>
                                        </p:tav>
                                      </p:tavLst>
                                    </p:anim>
                                    <p:animEffect transition="in" filter="fade">
                                      <p:cBhvr>
                                        <p:cTn id="10" dur="1000"/>
                                        <p:tgtEl>
                                          <p:spTgt spid="30"/>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1000" fill="hold"/>
                                        <p:tgtEl>
                                          <p:spTgt spid="31"/>
                                        </p:tgtEl>
                                        <p:attrNameLst>
                                          <p:attrName>ppt_w</p:attrName>
                                        </p:attrNameLst>
                                      </p:cBhvr>
                                      <p:tavLst>
                                        <p:tav tm="0">
                                          <p:val>
                                            <p:fltVal val="0"/>
                                          </p:val>
                                        </p:tav>
                                        <p:tav tm="100000">
                                          <p:val>
                                            <p:strVal val="#ppt_w"/>
                                          </p:val>
                                        </p:tav>
                                      </p:tavLst>
                                    </p:anim>
                                    <p:anim calcmode="lin" valueType="num">
                                      <p:cBhvr>
                                        <p:cTn id="14" dur="1000" fill="hold"/>
                                        <p:tgtEl>
                                          <p:spTgt spid="31"/>
                                        </p:tgtEl>
                                        <p:attrNameLst>
                                          <p:attrName>ppt_h</p:attrName>
                                        </p:attrNameLst>
                                      </p:cBhvr>
                                      <p:tavLst>
                                        <p:tav tm="0">
                                          <p:val>
                                            <p:fltVal val="0"/>
                                          </p:val>
                                        </p:tav>
                                        <p:tav tm="100000">
                                          <p:val>
                                            <p:strVal val="#ppt_h"/>
                                          </p:val>
                                        </p:tav>
                                      </p:tavLst>
                                    </p:anim>
                                    <p:anim calcmode="lin" valueType="num">
                                      <p:cBhvr>
                                        <p:cTn id="15" dur="1000" fill="hold"/>
                                        <p:tgtEl>
                                          <p:spTgt spid="31"/>
                                        </p:tgtEl>
                                        <p:attrNameLst>
                                          <p:attrName>style.rotation</p:attrName>
                                        </p:attrNameLst>
                                      </p:cBhvr>
                                      <p:tavLst>
                                        <p:tav tm="0">
                                          <p:val>
                                            <p:fltVal val="90"/>
                                          </p:val>
                                        </p:tav>
                                        <p:tav tm="100000">
                                          <p:val>
                                            <p:fltVal val="0"/>
                                          </p:val>
                                        </p:tav>
                                      </p:tavLst>
                                    </p:anim>
                                    <p:animEffect transition="in" filter="fade">
                                      <p:cBhvr>
                                        <p:cTn id="16" dur="1000"/>
                                        <p:tgtEl>
                                          <p:spTgt spid="31"/>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1000" fill="hold"/>
                                        <p:tgtEl>
                                          <p:spTgt spid="32"/>
                                        </p:tgtEl>
                                        <p:attrNameLst>
                                          <p:attrName>ppt_w</p:attrName>
                                        </p:attrNameLst>
                                      </p:cBhvr>
                                      <p:tavLst>
                                        <p:tav tm="0">
                                          <p:val>
                                            <p:fltVal val="0"/>
                                          </p:val>
                                        </p:tav>
                                        <p:tav tm="100000">
                                          <p:val>
                                            <p:strVal val="#ppt_w"/>
                                          </p:val>
                                        </p:tav>
                                      </p:tavLst>
                                    </p:anim>
                                    <p:anim calcmode="lin" valueType="num">
                                      <p:cBhvr>
                                        <p:cTn id="20" dur="1000" fill="hold"/>
                                        <p:tgtEl>
                                          <p:spTgt spid="32"/>
                                        </p:tgtEl>
                                        <p:attrNameLst>
                                          <p:attrName>ppt_h</p:attrName>
                                        </p:attrNameLst>
                                      </p:cBhvr>
                                      <p:tavLst>
                                        <p:tav tm="0">
                                          <p:val>
                                            <p:fltVal val="0"/>
                                          </p:val>
                                        </p:tav>
                                        <p:tav tm="100000">
                                          <p:val>
                                            <p:strVal val="#ppt_h"/>
                                          </p:val>
                                        </p:tav>
                                      </p:tavLst>
                                    </p:anim>
                                    <p:anim calcmode="lin" valueType="num">
                                      <p:cBhvr>
                                        <p:cTn id="21" dur="1000" fill="hold"/>
                                        <p:tgtEl>
                                          <p:spTgt spid="32"/>
                                        </p:tgtEl>
                                        <p:attrNameLst>
                                          <p:attrName>style.rotation</p:attrName>
                                        </p:attrNameLst>
                                      </p:cBhvr>
                                      <p:tavLst>
                                        <p:tav tm="0">
                                          <p:val>
                                            <p:fltVal val="90"/>
                                          </p:val>
                                        </p:tav>
                                        <p:tav tm="100000">
                                          <p:val>
                                            <p:fltVal val="0"/>
                                          </p:val>
                                        </p:tav>
                                      </p:tavLst>
                                    </p:anim>
                                    <p:animEffect transition="in" filter="fade">
                                      <p:cBhvr>
                                        <p:cTn id="22" dur="1000"/>
                                        <p:tgtEl>
                                          <p:spTgt spid="32"/>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p:cTn id="25" dur="1000" fill="hold"/>
                                        <p:tgtEl>
                                          <p:spTgt spid="33"/>
                                        </p:tgtEl>
                                        <p:attrNameLst>
                                          <p:attrName>ppt_w</p:attrName>
                                        </p:attrNameLst>
                                      </p:cBhvr>
                                      <p:tavLst>
                                        <p:tav tm="0">
                                          <p:val>
                                            <p:fltVal val="0"/>
                                          </p:val>
                                        </p:tav>
                                        <p:tav tm="100000">
                                          <p:val>
                                            <p:strVal val="#ppt_w"/>
                                          </p:val>
                                        </p:tav>
                                      </p:tavLst>
                                    </p:anim>
                                    <p:anim calcmode="lin" valueType="num">
                                      <p:cBhvr>
                                        <p:cTn id="26" dur="1000" fill="hold"/>
                                        <p:tgtEl>
                                          <p:spTgt spid="33"/>
                                        </p:tgtEl>
                                        <p:attrNameLst>
                                          <p:attrName>ppt_h</p:attrName>
                                        </p:attrNameLst>
                                      </p:cBhvr>
                                      <p:tavLst>
                                        <p:tav tm="0">
                                          <p:val>
                                            <p:fltVal val="0"/>
                                          </p:val>
                                        </p:tav>
                                        <p:tav tm="100000">
                                          <p:val>
                                            <p:strVal val="#ppt_h"/>
                                          </p:val>
                                        </p:tav>
                                      </p:tavLst>
                                    </p:anim>
                                    <p:anim calcmode="lin" valueType="num">
                                      <p:cBhvr>
                                        <p:cTn id="27" dur="1000" fill="hold"/>
                                        <p:tgtEl>
                                          <p:spTgt spid="33"/>
                                        </p:tgtEl>
                                        <p:attrNameLst>
                                          <p:attrName>style.rotation</p:attrName>
                                        </p:attrNameLst>
                                      </p:cBhvr>
                                      <p:tavLst>
                                        <p:tav tm="0">
                                          <p:val>
                                            <p:fltVal val="90"/>
                                          </p:val>
                                        </p:tav>
                                        <p:tav tm="100000">
                                          <p:val>
                                            <p:fltVal val="0"/>
                                          </p:val>
                                        </p:tav>
                                      </p:tavLst>
                                    </p:anim>
                                    <p:animEffect transition="in" filter="fade">
                                      <p:cBhvr>
                                        <p:cTn id="28" dur="1000"/>
                                        <p:tgtEl>
                                          <p:spTgt spid="33"/>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1000" fill="hold"/>
                                        <p:tgtEl>
                                          <p:spTgt spid="34"/>
                                        </p:tgtEl>
                                        <p:attrNameLst>
                                          <p:attrName>ppt_w</p:attrName>
                                        </p:attrNameLst>
                                      </p:cBhvr>
                                      <p:tavLst>
                                        <p:tav tm="0">
                                          <p:val>
                                            <p:fltVal val="0"/>
                                          </p:val>
                                        </p:tav>
                                        <p:tav tm="100000">
                                          <p:val>
                                            <p:strVal val="#ppt_w"/>
                                          </p:val>
                                        </p:tav>
                                      </p:tavLst>
                                    </p:anim>
                                    <p:anim calcmode="lin" valueType="num">
                                      <p:cBhvr>
                                        <p:cTn id="32" dur="1000" fill="hold"/>
                                        <p:tgtEl>
                                          <p:spTgt spid="34"/>
                                        </p:tgtEl>
                                        <p:attrNameLst>
                                          <p:attrName>ppt_h</p:attrName>
                                        </p:attrNameLst>
                                      </p:cBhvr>
                                      <p:tavLst>
                                        <p:tav tm="0">
                                          <p:val>
                                            <p:fltVal val="0"/>
                                          </p:val>
                                        </p:tav>
                                        <p:tav tm="100000">
                                          <p:val>
                                            <p:strVal val="#ppt_h"/>
                                          </p:val>
                                        </p:tav>
                                      </p:tavLst>
                                    </p:anim>
                                    <p:anim calcmode="lin" valueType="num">
                                      <p:cBhvr>
                                        <p:cTn id="33" dur="1000" fill="hold"/>
                                        <p:tgtEl>
                                          <p:spTgt spid="34"/>
                                        </p:tgtEl>
                                        <p:attrNameLst>
                                          <p:attrName>style.rotation</p:attrName>
                                        </p:attrNameLst>
                                      </p:cBhvr>
                                      <p:tavLst>
                                        <p:tav tm="0">
                                          <p:val>
                                            <p:fltVal val="90"/>
                                          </p:val>
                                        </p:tav>
                                        <p:tav tm="100000">
                                          <p:val>
                                            <p:fltVal val="0"/>
                                          </p:val>
                                        </p:tav>
                                      </p:tavLst>
                                    </p:anim>
                                    <p:animEffect transition="in" filter="fade">
                                      <p:cBhvr>
                                        <p:cTn id="34" dur="1000"/>
                                        <p:tgtEl>
                                          <p:spTgt spid="34"/>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p:cTn id="37" dur="1000" fill="hold"/>
                                        <p:tgtEl>
                                          <p:spTgt spid="35"/>
                                        </p:tgtEl>
                                        <p:attrNameLst>
                                          <p:attrName>ppt_w</p:attrName>
                                        </p:attrNameLst>
                                      </p:cBhvr>
                                      <p:tavLst>
                                        <p:tav tm="0">
                                          <p:val>
                                            <p:fltVal val="0"/>
                                          </p:val>
                                        </p:tav>
                                        <p:tav tm="100000">
                                          <p:val>
                                            <p:strVal val="#ppt_w"/>
                                          </p:val>
                                        </p:tav>
                                      </p:tavLst>
                                    </p:anim>
                                    <p:anim calcmode="lin" valueType="num">
                                      <p:cBhvr>
                                        <p:cTn id="38" dur="1000" fill="hold"/>
                                        <p:tgtEl>
                                          <p:spTgt spid="35"/>
                                        </p:tgtEl>
                                        <p:attrNameLst>
                                          <p:attrName>ppt_h</p:attrName>
                                        </p:attrNameLst>
                                      </p:cBhvr>
                                      <p:tavLst>
                                        <p:tav tm="0">
                                          <p:val>
                                            <p:fltVal val="0"/>
                                          </p:val>
                                        </p:tav>
                                        <p:tav tm="100000">
                                          <p:val>
                                            <p:strVal val="#ppt_h"/>
                                          </p:val>
                                        </p:tav>
                                      </p:tavLst>
                                    </p:anim>
                                    <p:anim calcmode="lin" valueType="num">
                                      <p:cBhvr>
                                        <p:cTn id="39" dur="1000" fill="hold"/>
                                        <p:tgtEl>
                                          <p:spTgt spid="35"/>
                                        </p:tgtEl>
                                        <p:attrNameLst>
                                          <p:attrName>style.rotation</p:attrName>
                                        </p:attrNameLst>
                                      </p:cBhvr>
                                      <p:tavLst>
                                        <p:tav tm="0">
                                          <p:val>
                                            <p:fltVal val="90"/>
                                          </p:val>
                                        </p:tav>
                                        <p:tav tm="100000">
                                          <p:val>
                                            <p:fltVal val="0"/>
                                          </p:val>
                                        </p:tav>
                                      </p:tavLst>
                                    </p:anim>
                                    <p:animEffect transition="in" filter="fade">
                                      <p:cBhvr>
                                        <p:cTn id="40" dur="1000"/>
                                        <p:tgtEl>
                                          <p:spTgt spid="35"/>
                                        </p:tgtEl>
                                      </p:cBhvr>
                                    </p:animEffect>
                                  </p:childTnLst>
                                </p:cTn>
                              </p:par>
                              <p:par>
                                <p:cTn id="41" presetID="31"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anim calcmode="lin" valueType="num">
                                      <p:cBhvr>
                                        <p:cTn id="43" dur="1000" fill="hold"/>
                                        <p:tgtEl>
                                          <p:spTgt spid="36"/>
                                        </p:tgtEl>
                                        <p:attrNameLst>
                                          <p:attrName>ppt_w</p:attrName>
                                        </p:attrNameLst>
                                      </p:cBhvr>
                                      <p:tavLst>
                                        <p:tav tm="0">
                                          <p:val>
                                            <p:fltVal val="0"/>
                                          </p:val>
                                        </p:tav>
                                        <p:tav tm="100000">
                                          <p:val>
                                            <p:strVal val="#ppt_w"/>
                                          </p:val>
                                        </p:tav>
                                      </p:tavLst>
                                    </p:anim>
                                    <p:anim calcmode="lin" valueType="num">
                                      <p:cBhvr>
                                        <p:cTn id="44" dur="1000" fill="hold"/>
                                        <p:tgtEl>
                                          <p:spTgt spid="36"/>
                                        </p:tgtEl>
                                        <p:attrNameLst>
                                          <p:attrName>ppt_h</p:attrName>
                                        </p:attrNameLst>
                                      </p:cBhvr>
                                      <p:tavLst>
                                        <p:tav tm="0">
                                          <p:val>
                                            <p:fltVal val="0"/>
                                          </p:val>
                                        </p:tav>
                                        <p:tav tm="100000">
                                          <p:val>
                                            <p:strVal val="#ppt_h"/>
                                          </p:val>
                                        </p:tav>
                                      </p:tavLst>
                                    </p:anim>
                                    <p:anim calcmode="lin" valueType="num">
                                      <p:cBhvr>
                                        <p:cTn id="45" dur="1000" fill="hold"/>
                                        <p:tgtEl>
                                          <p:spTgt spid="36"/>
                                        </p:tgtEl>
                                        <p:attrNameLst>
                                          <p:attrName>style.rotation</p:attrName>
                                        </p:attrNameLst>
                                      </p:cBhvr>
                                      <p:tavLst>
                                        <p:tav tm="0">
                                          <p:val>
                                            <p:fltVal val="90"/>
                                          </p:val>
                                        </p:tav>
                                        <p:tav tm="100000">
                                          <p:val>
                                            <p:fltVal val="0"/>
                                          </p:val>
                                        </p:tav>
                                      </p:tavLst>
                                    </p:anim>
                                    <p:animEffect transition="in" filter="fade">
                                      <p:cBhvr>
                                        <p:cTn id="46" dur="1000"/>
                                        <p:tgtEl>
                                          <p:spTgt spid="36"/>
                                        </p:tgtEl>
                                      </p:cBhvr>
                                    </p:animEffect>
                                  </p:childTnLst>
                                </p:cTn>
                              </p:par>
                              <p:par>
                                <p:cTn id="47" presetID="31" presetClass="entr" presetSubtype="0" fill="hold" nodeType="with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p:cTn id="49" dur="1000" fill="hold"/>
                                        <p:tgtEl>
                                          <p:spTgt spid="39"/>
                                        </p:tgtEl>
                                        <p:attrNameLst>
                                          <p:attrName>ppt_w</p:attrName>
                                        </p:attrNameLst>
                                      </p:cBhvr>
                                      <p:tavLst>
                                        <p:tav tm="0">
                                          <p:val>
                                            <p:fltVal val="0"/>
                                          </p:val>
                                        </p:tav>
                                        <p:tav tm="100000">
                                          <p:val>
                                            <p:strVal val="#ppt_w"/>
                                          </p:val>
                                        </p:tav>
                                      </p:tavLst>
                                    </p:anim>
                                    <p:anim calcmode="lin" valueType="num">
                                      <p:cBhvr>
                                        <p:cTn id="50" dur="1000" fill="hold"/>
                                        <p:tgtEl>
                                          <p:spTgt spid="39"/>
                                        </p:tgtEl>
                                        <p:attrNameLst>
                                          <p:attrName>ppt_h</p:attrName>
                                        </p:attrNameLst>
                                      </p:cBhvr>
                                      <p:tavLst>
                                        <p:tav tm="0">
                                          <p:val>
                                            <p:fltVal val="0"/>
                                          </p:val>
                                        </p:tav>
                                        <p:tav tm="100000">
                                          <p:val>
                                            <p:strVal val="#ppt_h"/>
                                          </p:val>
                                        </p:tav>
                                      </p:tavLst>
                                    </p:anim>
                                    <p:anim calcmode="lin" valueType="num">
                                      <p:cBhvr>
                                        <p:cTn id="51" dur="1000" fill="hold"/>
                                        <p:tgtEl>
                                          <p:spTgt spid="39"/>
                                        </p:tgtEl>
                                        <p:attrNameLst>
                                          <p:attrName>style.rotation</p:attrName>
                                        </p:attrNameLst>
                                      </p:cBhvr>
                                      <p:tavLst>
                                        <p:tav tm="0">
                                          <p:val>
                                            <p:fltVal val="90"/>
                                          </p:val>
                                        </p:tav>
                                        <p:tav tm="100000">
                                          <p:val>
                                            <p:fltVal val="0"/>
                                          </p:val>
                                        </p:tav>
                                      </p:tavLst>
                                    </p:anim>
                                    <p:animEffect transition="in" filter="fade">
                                      <p:cBhvr>
                                        <p:cTn id="52" dur="1000"/>
                                        <p:tgtEl>
                                          <p:spTgt spid="39"/>
                                        </p:tgtEl>
                                      </p:cBhvr>
                                    </p:animEffect>
                                  </p:childTnLst>
                                </p:cTn>
                              </p:par>
                              <p:par>
                                <p:cTn id="53" presetID="31" presetClass="entr" presetSubtype="0" fill="hold" nodeType="with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p:cTn id="55" dur="1000" fill="hold"/>
                                        <p:tgtEl>
                                          <p:spTgt spid="42"/>
                                        </p:tgtEl>
                                        <p:attrNameLst>
                                          <p:attrName>ppt_w</p:attrName>
                                        </p:attrNameLst>
                                      </p:cBhvr>
                                      <p:tavLst>
                                        <p:tav tm="0">
                                          <p:val>
                                            <p:fltVal val="0"/>
                                          </p:val>
                                        </p:tav>
                                        <p:tav tm="100000">
                                          <p:val>
                                            <p:strVal val="#ppt_w"/>
                                          </p:val>
                                        </p:tav>
                                      </p:tavLst>
                                    </p:anim>
                                    <p:anim calcmode="lin" valueType="num">
                                      <p:cBhvr>
                                        <p:cTn id="56" dur="1000" fill="hold"/>
                                        <p:tgtEl>
                                          <p:spTgt spid="42"/>
                                        </p:tgtEl>
                                        <p:attrNameLst>
                                          <p:attrName>ppt_h</p:attrName>
                                        </p:attrNameLst>
                                      </p:cBhvr>
                                      <p:tavLst>
                                        <p:tav tm="0">
                                          <p:val>
                                            <p:fltVal val="0"/>
                                          </p:val>
                                        </p:tav>
                                        <p:tav tm="100000">
                                          <p:val>
                                            <p:strVal val="#ppt_h"/>
                                          </p:val>
                                        </p:tav>
                                      </p:tavLst>
                                    </p:anim>
                                    <p:anim calcmode="lin" valueType="num">
                                      <p:cBhvr>
                                        <p:cTn id="57" dur="1000" fill="hold"/>
                                        <p:tgtEl>
                                          <p:spTgt spid="42"/>
                                        </p:tgtEl>
                                        <p:attrNameLst>
                                          <p:attrName>style.rotation</p:attrName>
                                        </p:attrNameLst>
                                      </p:cBhvr>
                                      <p:tavLst>
                                        <p:tav tm="0">
                                          <p:val>
                                            <p:fltVal val="90"/>
                                          </p:val>
                                        </p:tav>
                                        <p:tav tm="100000">
                                          <p:val>
                                            <p:fltVal val="0"/>
                                          </p:val>
                                        </p:tav>
                                      </p:tavLst>
                                    </p:anim>
                                    <p:animEffect transition="in" filter="fade">
                                      <p:cBhvr>
                                        <p:cTn id="58" dur="1000"/>
                                        <p:tgtEl>
                                          <p:spTgt spid="42"/>
                                        </p:tgtEl>
                                      </p:cBhvr>
                                    </p:animEffect>
                                  </p:childTnLst>
                                </p:cTn>
                              </p:par>
                              <p:par>
                                <p:cTn id="59" presetID="31" presetClass="entr" presetSubtype="0" fill="hold" nodeType="with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p:cTn id="61" dur="1000" fill="hold"/>
                                        <p:tgtEl>
                                          <p:spTgt spid="45"/>
                                        </p:tgtEl>
                                        <p:attrNameLst>
                                          <p:attrName>ppt_w</p:attrName>
                                        </p:attrNameLst>
                                      </p:cBhvr>
                                      <p:tavLst>
                                        <p:tav tm="0">
                                          <p:val>
                                            <p:fltVal val="0"/>
                                          </p:val>
                                        </p:tav>
                                        <p:tav tm="100000">
                                          <p:val>
                                            <p:strVal val="#ppt_w"/>
                                          </p:val>
                                        </p:tav>
                                      </p:tavLst>
                                    </p:anim>
                                    <p:anim calcmode="lin" valueType="num">
                                      <p:cBhvr>
                                        <p:cTn id="62" dur="1000" fill="hold"/>
                                        <p:tgtEl>
                                          <p:spTgt spid="45"/>
                                        </p:tgtEl>
                                        <p:attrNameLst>
                                          <p:attrName>ppt_h</p:attrName>
                                        </p:attrNameLst>
                                      </p:cBhvr>
                                      <p:tavLst>
                                        <p:tav tm="0">
                                          <p:val>
                                            <p:fltVal val="0"/>
                                          </p:val>
                                        </p:tav>
                                        <p:tav tm="100000">
                                          <p:val>
                                            <p:strVal val="#ppt_h"/>
                                          </p:val>
                                        </p:tav>
                                      </p:tavLst>
                                    </p:anim>
                                    <p:anim calcmode="lin" valueType="num">
                                      <p:cBhvr>
                                        <p:cTn id="63" dur="1000" fill="hold"/>
                                        <p:tgtEl>
                                          <p:spTgt spid="45"/>
                                        </p:tgtEl>
                                        <p:attrNameLst>
                                          <p:attrName>style.rotation</p:attrName>
                                        </p:attrNameLst>
                                      </p:cBhvr>
                                      <p:tavLst>
                                        <p:tav tm="0">
                                          <p:val>
                                            <p:fltVal val="90"/>
                                          </p:val>
                                        </p:tav>
                                        <p:tav tm="100000">
                                          <p:val>
                                            <p:fltVal val="0"/>
                                          </p:val>
                                        </p:tav>
                                      </p:tavLst>
                                    </p:anim>
                                    <p:animEffect transition="in" filter="fade">
                                      <p:cBhvr>
                                        <p:cTn id="64" dur="1000"/>
                                        <p:tgtEl>
                                          <p:spTgt spid="45"/>
                                        </p:tgtEl>
                                      </p:cBhvr>
                                    </p:animEffect>
                                  </p:childTnLst>
                                </p:cTn>
                              </p:par>
                              <p:par>
                                <p:cTn id="65" presetID="31" presetClass="entr" presetSubtype="0" fill="hold" nodeType="withEffect">
                                  <p:stCondLst>
                                    <p:cond delay="0"/>
                                  </p:stCondLst>
                                  <p:childTnLst>
                                    <p:set>
                                      <p:cBhvr>
                                        <p:cTn id="66" dur="1" fill="hold">
                                          <p:stCondLst>
                                            <p:cond delay="0"/>
                                          </p:stCondLst>
                                        </p:cTn>
                                        <p:tgtEl>
                                          <p:spTgt spid="46"/>
                                        </p:tgtEl>
                                        <p:attrNameLst>
                                          <p:attrName>style.visibility</p:attrName>
                                        </p:attrNameLst>
                                      </p:cBhvr>
                                      <p:to>
                                        <p:strVal val="visible"/>
                                      </p:to>
                                    </p:set>
                                    <p:anim calcmode="lin" valueType="num">
                                      <p:cBhvr>
                                        <p:cTn id="67" dur="1000" fill="hold"/>
                                        <p:tgtEl>
                                          <p:spTgt spid="46"/>
                                        </p:tgtEl>
                                        <p:attrNameLst>
                                          <p:attrName>ppt_w</p:attrName>
                                        </p:attrNameLst>
                                      </p:cBhvr>
                                      <p:tavLst>
                                        <p:tav tm="0">
                                          <p:val>
                                            <p:fltVal val="0"/>
                                          </p:val>
                                        </p:tav>
                                        <p:tav tm="100000">
                                          <p:val>
                                            <p:strVal val="#ppt_w"/>
                                          </p:val>
                                        </p:tav>
                                      </p:tavLst>
                                    </p:anim>
                                    <p:anim calcmode="lin" valueType="num">
                                      <p:cBhvr>
                                        <p:cTn id="68" dur="1000" fill="hold"/>
                                        <p:tgtEl>
                                          <p:spTgt spid="46"/>
                                        </p:tgtEl>
                                        <p:attrNameLst>
                                          <p:attrName>ppt_h</p:attrName>
                                        </p:attrNameLst>
                                      </p:cBhvr>
                                      <p:tavLst>
                                        <p:tav tm="0">
                                          <p:val>
                                            <p:fltVal val="0"/>
                                          </p:val>
                                        </p:tav>
                                        <p:tav tm="100000">
                                          <p:val>
                                            <p:strVal val="#ppt_h"/>
                                          </p:val>
                                        </p:tav>
                                      </p:tavLst>
                                    </p:anim>
                                    <p:anim calcmode="lin" valueType="num">
                                      <p:cBhvr>
                                        <p:cTn id="69" dur="1000" fill="hold"/>
                                        <p:tgtEl>
                                          <p:spTgt spid="46"/>
                                        </p:tgtEl>
                                        <p:attrNameLst>
                                          <p:attrName>style.rotation</p:attrName>
                                        </p:attrNameLst>
                                      </p:cBhvr>
                                      <p:tavLst>
                                        <p:tav tm="0">
                                          <p:val>
                                            <p:fltVal val="90"/>
                                          </p:val>
                                        </p:tav>
                                        <p:tav tm="100000">
                                          <p:val>
                                            <p:fltVal val="0"/>
                                          </p:val>
                                        </p:tav>
                                      </p:tavLst>
                                    </p:anim>
                                    <p:animEffect transition="in" filter="fade">
                                      <p:cBhvr>
                                        <p:cTn id="70" dur="1000"/>
                                        <p:tgtEl>
                                          <p:spTgt spid="46"/>
                                        </p:tgtEl>
                                      </p:cBhvr>
                                    </p:animEffect>
                                  </p:childTnLst>
                                </p:cTn>
                              </p:par>
                              <p:par>
                                <p:cTn id="71" presetID="31" presetClass="entr" presetSubtype="0" fill="hold" nodeType="withEffect">
                                  <p:stCondLst>
                                    <p:cond delay="0"/>
                                  </p:stCondLst>
                                  <p:childTnLst>
                                    <p:set>
                                      <p:cBhvr>
                                        <p:cTn id="72" dur="1" fill="hold">
                                          <p:stCondLst>
                                            <p:cond delay="0"/>
                                          </p:stCondLst>
                                        </p:cTn>
                                        <p:tgtEl>
                                          <p:spTgt spid="49"/>
                                        </p:tgtEl>
                                        <p:attrNameLst>
                                          <p:attrName>style.visibility</p:attrName>
                                        </p:attrNameLst>
                                      </p:cBhvr>
                                      <p:to>
                                        <p:strVal val="visible"/>
                                      </p:to>
                                    </p:set>
                                    <p:anim calcmode="lin" valueType="num">
                                      <p:cBhvr>
                                        <p:cTn id="73" dur="1000" fill="hold"/>
                                        <p:tgtEl>
                                          <p:spTgt spid="49"/>
                                        </p:tgtEl>
                                        <p:attrNameLst>
                                          <p:attrName>ppt_w</p:attrName>
                                        </p:attrNameLst>
                                      </p:cBhvr>
                                      <p:tavLst>
                                        <p:tav tm="0">
                                          <p:val>
                                            <p:fltVal val="0"/>
                                          </p:val>
                                        </p:tav>
                                        <p:tav tm="100000">
                                          <p:val>
                                            <p:strVal val="#ppt_w"/>
                                          </p:val>
                                        </p:tav>
                                      </p:tavLst>
                                    </p:anim>
                                    <p:anim calcmode="lin" valueType="num">
                                      <p:cBhvr>
                                        <p:cTn id="74" dur="1000" fill="hold"/>
                                        <p:tgtEl>
                                          <p:spTgt spid="49"/>
                                        </p:tgtEl>
                                        <p:attrNameLst>
                                          <p:attrName>ppt_h</p:attrName>
                                        </p:attrNameLst>
                                      </p:cBhvr>
                                      <p:tavLst>
                                        <p:tav tm="0">
                                          <p:val>
                                            <p:fltVal val="0"/>
                                          </p:val>
                                        </p:tav>
                                        <p:tav tm="100000">
                                          <p:val>
                                            <p:strVal val="#ppt_h"/>
                                          </p:val>
                                        </p:tav>
                                      </p:tavLst>
                                    </p:anim>
                                    <p:anim calcmode="lin" valueType="num">
                                      <p:cBhvr>
                                        <p:cTn id="75" dur="1000" fill="hold"/>
                                        <p:tgtEl>
                                          <p:spTgt spid="49"/>
                                        </p:tgtEl>
                                        <p:attrNameLst>
                                          <p:attrName>style.rotation</p:attrName>
                                        </p:attrNameLst>
                                      </p:cBhvr>
                                      <p:tavLst>
                                        <p:tav tm="0">
                                          <p:val>
                                            <p:fltVal val="90"/>
                                          </p:val>
                                        </p:tav>
                                        <p:tav tm="100000">
                                          <p:val>
                                            <p:fltVal val="0"/>
                                          </p:val>
                                        </p:tav>
                                      </p:tavLst>
                                    </p:anim>
                                    <p:animEffect transition="in" filter="fade">
                                      <p:cBhvr>
                                        <p:cTn id="76" dur="1000"/>
                                        <p:tgtEl>
                                          <p:spTgt spid="49"/>
                                        </p:tgtEl>
                                      </p:cBhvr>
                                    </p:animEffect>
                                  </p:childTnLst>
                                </p:cTn>
                              </p:par>
                              <p:par>
                                <p:cTn id="77" presetID="31" presetClass="entr" presetSubtype="0" fill="hold" nodeType="with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p:cTn id="79" dur="1000" fill="hold"/>
                                        <p:tgtEl>
                                          <p:spTgt spid="50"/>
                                        </p:tgtEl>
                                        <p:attrNameLst>
                                          <p:attrName>ppt_w</p:attrName>
                                        </p:attrNameLst>
                                      </p:cBhvr>
                                      <p:tavLst>
                                        <p:tav tm="0">
                                          <p:val>
                                            <p:fltVal val="0"/>
                                          </p:val>
                                        </p:tav>
                                        <p:tav tm="100000">
                                          <p:val>
                                            <p:strVal val="#ppt_w"/>
                                          </p:val>
                                        </p:tav>
                                      </p:tavLst>
                                    </p:anim>
                                    <p:anim calcmode="lin" valueType="num">
                                      <p:cBhvr>
                                        <p:cTn id="80" dur="1000" fill="hold"/>
                                        <p:tgtEl>
                                          <p:spTgt spid="50"/>
                                        </p:tgtEl>
                                        <p:attrNameLst>
                                          <p:attrName>ppt_h</p:attrName>
                                        </p:attrNameLst>
                                      </p:cBhvr>
                                      <p:tavLst>
                                        <p:tav tm="0">
                                          <p:val>
                                            <p:fltVal val="0"/>
                                          </p:val>
                                        </p:tav>
                                        <p:tav tm="100000">
                                          <p:val>
                                            <p:strVal val="#ppt_h"/>
                                          </p:val>
                                        </p:tav>
                                      </p:tavLst>
                                    </p:anim>
                                    <p:anim calcmode="lin" valueType="num">
                                      <p:cBhvr>
                                        <p:cTn id="81" dur="1000" fill="hold"/>
                                        <p:tgtEl>
                                          <p:spTgt spid="50"/>
                                        </p:tgtEl>
                                        <p:attrNameLst>
                                          <p:attrName>style.rotation</p:attrName>
                                        </p:attrNameLst>
                                      </p:cBhvr>
                                      <p:tavLst>
                                        <p:tav tm="0">
                                          <p:val>
                                            <p:fltVal val="90"/>
                                          </p:val>
                                        </p:tav>
                                        <p:tav tm="100000">
                                          <p:val>
                                            <p:fltVal val="0"/>
                                          </p:val>
                                        </p:tav>
                                      </p:tavLst>
                                    </p:anim>
                                    <p:animEffect transition="in" filter="fade">
                                      <p:cBhvr>
                                        <p:cTn id="82"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67899" y="163567"/>
            <a:ext cx="4671491" cy="1569660"/>
          </a:xfrm>
          <a:prstGeom prst="rect">
            <a:avLst/>
          </a:prstGeom>
          <a:noFill/>
        </p:spPr>
        <p:txBody>
          <a:bodyPr wrap="square" rtlCol="0">
            <a:spAutoFit/>
          </a:bodyPr>
          <a:lstStyle>
            <a:defPPr>
              <a:defRPr lang="zh-CN"/>
            </a:defPPr>
            <a:lvl1pPr>
              <a:defRPr sz="2400" b="1">
                <a:solidFill>
                  <a:srgbClr val="EFD001"/>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grpSp>
        <p:nvGrpSpPr>
          <p:cNvPr id="3" name="组合 2"/>
          <p:cNvGrpSpPr/>
          <p:nvPr/>
        </p:nvGrpSpPr>
        <p:grpSpPr>
          <a:xfrm>
            <a:off x="353631" y="349709"/>
            <a:ext cx="1114268" cy="704934"/>
            <a:chOff x="4937469" y="2602268"/>
            <a:chExt cx="1943997" cy="1208443"/>
          </a:xfrm>
        </p:grpSpPr>
        <p:grpSp>
          <p:nvGrpSpPr>
            <p:cNvPr id="4" name="组合 3"/>
            <p:cNvGrpSpPr/>
            <p:nvPr/>
          </p:nvGrpSpPr>
          <p:grpSpPr>
            <a:xfrm>
              <a:off x="5428066" y="2602268"/>
              <a:ext cx="1208443" cy="1208443"/>
              <a:chOff x="2733111" y="3302594"/>
              <a:chExt cx="748987" cy="748987"/>
            </a:xfrm>
          </p:grpSpPr>
          <p:sp>
            <p:nvSpPr>
              <p:cNvPr id="7" name="椭圆 6"/>
              <p:cNvSpPr/>
              <p:nvPr/>
            </p:nvSpPr>
            <p:spPr>
              <a:xfrm>
                <a:off x="2733111" y="3302594"/>
                <a:ext cx="748987" cy="74898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8" name="组合 7"/>
              <p:cNvGrpSpPr/>
              <p:nvPr/>
            </p:nvGrpSpPr>
            <p:grpSpPr>
              <a:xfrm>
                <a:off x="2778776" y="3385494"/>
                <a:ext cx="551747" cy="666087"/>
                <a:chOff x="3103425" y="3016397"/>
                <a:chExt cx="280889" cy="567580"/>
              </a:xfrm>
            </p:grpSpPr>
            <p:sp>
              <p:nvSpPr>
                <p:cNvPr id="9" name="Freeform 22"/>
                <p:cNvSpPr>
                  <a:spLocks/>
                </p:cNvSpPr>
                <p:nvPr/>
              </p:nvSpPr>
              <p:spPr bwMode="auto">
                <a:xfrm>
                  <a:off x="3103425" y="3076446"/>
                  <a:ext cx="211149" cy="507531"/>
                </a:xfrm>
                <a:custGeom>
                  <a:avLst/>
                  <a:gdLst>
                    <a:gd name="T0" fmla="*/ 18 w 45"/>
                    <a:gd name="T1" fmla="*/ 6 h 109"/>
                    <a:gd name="T2" fmla="*/ 18 w 45"/>
                    <a:gd name="T3" fmla="*/ 3 h 109"/>
                    <a:gd name="T4" fmla="*/ 22 w 45"/>
                    <a:gd name="T5" fmla="*/ 8 h 109"/>
                    <a:gd name="T6" fmla="*/ 23 w 45"/>
                    <a:gd name="T7" fmla="*/ 0 h 109"/>
                    <a:gd name="T8" fmla="*/ 28 w 45"/>
                    <a:gd name="T9" fmla="*/ 2 h 109"/>
                    <a:gd name="T10" fmla="*/ 32 w 45"/>
                    <a:gd name="T11" fmla="*/ 5 h 109"/>
                    <a:gd name="T12" fmla="*/ 34 w 45"/>
                    <a:gd name="T13" fmla="*/ 8 h 109"/>
                    <a:gd name="T14" fmla="*/ 32 w 45"/>
                    <a:gd name="T15" fmla="*/ 9 h 109"/>
                    <a:gd name="T16" fmla="*/ 28 w 45"/>
                    <a:gd name="T17" fmla="*/ 11 h 109"/>
                    <a:gd name="T18" fmla="*/ 28 w 45"/>
                    <a:gd name="T19" fmla="*/ 6 h 109"/>
                    <a:gd name="T20" fmla="*/ 25 w 45"/>
                    <a:gd name="T21" fmla="*/ 6 h 109"/>
                    <a:gd name="T22" fmla="*/ 21 w 45"/>
                    <a:gd name="T23" fmla="*/ 11 h 109"/>
                    <a:gd name="T24" fmla="*/ 17 w 45"/>
                    <a:gd name="T25" fmla="*/ 16 h 109"/>
                    <a:gd name="T26" fmla="*/ 21 w 45"/>
                    <a:gd name="T27" fmla="*/ 20 h 109"/>
                    <a:gd name="T28" fmla="*/ 24 w 45"/>
                    <a:gd name="T29" fmla="*/ 20 h 109"/>
                    <a:gd name="T30" fmla="*/ 25 w 45"/>
                    <a:gd name="T31" fmla="*/ 13 h 109"/>
                    <a:gd name="T32" fmla="*/ 29 w 45"/>
                    <a:gd name="T33" fmla="*/ 14 h 109"/>
                    <a:gd name="T34" fmla="*/ 31 w 45"/>
                    <a:gd name="T35" fmla="*/ 15 h 109"/>
                    <a:gd name="T36" fmla="*/ 34 w 45"/>
                    <a:gd name="T37" fmla="*/ 22 h 109"/>
                    <a:gd name="T38" fmla="*/ 37 w 45"/>
                    <a:gd name="T39" fmla="*/ 27 h 109"/>
                    <a:gd name="T40" fmla="*/ 35 w 45"/>
                    <a:gd name="T41" fmla="*/ 28 h 109"/>
                    <a:gd name="T42" fmla="*/ 32 w 45"/>
                    <a:gd name="T43" fmla="*/ 25 h 109"/>
                    <a:gd name="T44" fmla="*/ 32 w 45"/>
                    <a:gd name="T45" fmla="*/ 29 h 109"/>
                    <a:gd name="T46" fmla="*/ 27 w 45"/>
                    <a:gd name="T47" fmla="*/ 31 h 109"/>
                    <a:gd name="T48" fmla="*/ 24 w 45"/>
                    <a:gd name="T49" fmla="*/ 37 h 109"/>
                    <a:gd name="T50" fmla="*/ 20 w 45"/>
                    <a:gd name="T51" fmla="*/ 42 h 109"/>
                    <a:gd name="T52" fmla="*/ 19 w 45"/>
                    <a:gd name="T53" fmla="*/ 43 h 109"/>
                    <a:gd name="T54" fmla="*/ 13 w 45"/>
                    <a:gd name="T55" fmla="*/ 43 h 109"/>
                    <a:gd name="T56" fmla="*/ 14 w 45"/>
                    <a:gd name="T57" fmla="*/ 48 h 109"/>
                    <a:gd name="T58" fmla="*/ 19 w 45"/>
                    <a:gd name="T59" fmla="*/ 53 h 109"/>
                    <a:gd name="T60" fmla="*/ 21 w 45"/>
                    <a:gd name="T61" fmla="*/ 58 h 109"/>
                    <a:gd name="T62" fmla="*/ 25 w 45"/>
                    <a:gd name="T63" fmla="*/ 55 h 109"/>
                    <a:gd name="T64" fmla="*/ 29 w 45"/>
                    <a:gd name="T65" fmla="*/ 56 h 109"/>
                    <a:gd name="T66" fmla="*/ 36 w 45"/>
                    <a:gd name="T67" fmla="*/ 64 h 109"/>
                    <a:gd name="T68" fmla="*/ 41 w 45"/>
                    <a:gd name="T69" fmla="*/ 66 h 109"/>
                    <a:gd name="T70" fmla="*/ 45 w 45"/>
                    <a:gd name="T71" fmla="*/ 70 h 109"/>
                    <a:gd name="T72" fmla="*/ 43 w 45"/>
                    <a:gd name="T73" fmla="*/ 75 h 109"/>
                    <a:gd name="T74" fmla="*/ 42 w 45"/>
                    <a:gd name="T75" fmla="*/ 82 h 109"/>
                    <a:gd name="T76" fmla="*/ 38 w 45"/>
                    <a:gd name="T77" fmla="*/ 86 h 109"/>
                    <a:gd name="T78" fmla="*/ 35 w 45"/>
                    <a:gd name="T79" fmla="*/ 90 h 109"/>
                    <a:gd name="T80" fmla="*/ 32 w 45"/>
                    <a:gd name="T81" fmla="*/ 94 h 109"/>
                    <a:gd name="T82" fmla="*/ 30 w 45"/>
                    <a:gd name="T83" fmla="*/ 102 h 109"/>
                    <a:gd name="T84" fmla="*/ 29 w 45"/>
                    <a:gd name="T85" fmla="*/ 107 h 109"/>
                    <a:gd name="T86" fmla="*/ 27 w 45"/>
                    <a:gd name="T87" fmla="*/ 107 h 109"/>
                    <a:gd name="T88" fmla="*/ 25 w 45"/>
                    <a:gd name="T89" fmla="*/ 104 h 109"/>
                    <a:gd name="T90" fmla="*/ 24 w 45"/>
                    <a:gd name="T91" fmla="*/ 96 h 109"/>
                    <a:gd name="T92" fmla="*/ 26 w 45"/>
                    <a:gd name="T93" fmla="*/ 88 h 109"/>
                    <a:gd name="T94" fmla="*/ 26 w 45"/>
                    <a:gd name="T95" fmla="*/ 81 h 109"/>
                    <a:gd name="T96" fmla="*/ 22 w 45"/>
                    <a:gd name="T97" fmla="*/ 74 h 109"/>
                    <a:gd name="T98" fmla="*/ 20 w 45"/>
                    <a:gd name="T99" fmla="*/ 68 h 109"/>
                    <a:gd name="T100" fmla="*/ 21 w 45"/>
                    <a:gd name="T101" fmla="*/ 61 h 109"/>
                    <a:gd name="T102" fmla="*/ 17 w 45"/>
                    <a:gd name="T103" fmla="*/ 57 h 109"/>
                    <a:gd name="T104" fmla="*/ 14 w 45"/>
                    <a:gd name="T105" fmla="*/ 55 h 109"/>
                    <a:gd name="T106" fmla="*/ 6 w 45"/>
                    <a:gd name="T107" fmla="*/ 48 h 109"/>
                    <a:gd name="T108" fmla="*/ 5 w 45"/>
                    <a:gd name="T109" fmla="*/ 47 h 109"/>
                    <a:gd name="T110" fmla="*/ 2 w 45"/>
                    <a:gd name="T111" fmla="*/ 43 h 109"/>
                    <a:gd name="T112" fmla="*/ 15 w 45"/>
                    <a:gd name="T113" fmla="*/ 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5" h="109">
                      <a:moveTo>
                        <a:pt x="15" y="7"/>
                      </a:moveTo>
                      <a:cubicBezTo>
                        <a:pt x="15" y="7"/>
                        <a:pt x="15" y="7"/>
                        <a:pt x="16" y="7"/>
                      </a:cubicBezTo>
                      <a:cubicBezTo>
                        <a:pt x="17" y="7"/>
                        <a:pt x="17" y="6"/>
                        <a:pt x="18" y="6"/>
                      </a:cubicBezTo>
                      <a:cubicBezTo>
                        <a:pt x="18" y="7"/>
                        <a:pt x="18" y="7"/>
                        <a:pt x="18" y="7"/>
                      </a:cubicBezTo>
                      <a:cubicBezTo>
                        <a:pt x="19" y="7"/>
                        <a:pt x="19" y="5"/>
                        <a:pt x="18" y="4"/>
                      </a:cubicBezTo>
                      <a:cubicBezTo>
                        <a:pt x="18" y="3"/>
                        <a:pt x="18" y="4"/>
                        <a:pt x="18" y="3"/>
                      </a:cubicBezTo>
                      <a:cubicBezTo>
                        <a:pt x="20" y="2"/>
                        <a:pt x="19" y="4"/>
                        <a:pt x="20" y="3"/>
                      </a:cubicBezTo>
                      <a:cubicBezTo>
                        <a:pt x="21" y="5"/>
                        <a:pt x="21" y="5"/>
                        <a:pt x="22" y="6"/>
                      </a:cubicBezTo>
                      <a:cubicBezTo>
                        <a:pt x="22" y="7"/>
                        <a:pt x="21" y="7"/>
                        <a:pt x="22" y="8"/>
                      </a:cubicBezTo>
                      <a:cubicBezTo>
                        <a:pt x="22" y="7"/>
                        <a:pt x="23" y="6"/>
                        <a:pt x="23" y="6"/>
                      </a:cubicBezTo>
                      <a:cubicBezTo>
                        <a:pt x="23" y="5"/>
                        <a:pt x="22" y="5"/>
                        <a:pt x="22" y="5"/>
                      </a:cubicBezTo>
                      <a:cubicBezTo>
                        <a:pt x="20" y="4"/>
                        <a:pt x="22" y="1"/>
                        <a:pt x="23" y="0"/>
                      </a:cubicBezTo>
                      <a:cubicBezTo>
                        <a:pt x="24" y="0"/>
                        <a:pt x="24" y="1"/>
                        <a:pt x="24" y="2"/>
                      </a:cubicBezTo>
                      <a:cubicBezTo>
                        <a:pt x="24" y="1"/>
                        <a:pt x="26" y="0"/>
                        <a:pt x="26" y="2"/>
                      </a:cubicBezTo>
                      <a:cubicBezTo>
                        <a:pt x="27" y="2"/>
                        <a:pt x="27" y="2"/>
                        <a:pt x="28" y="2"/>
                      </a:cubicBezTo>
                      <a:cubicBezTo>
                        <a:pt x="29" y="2"/>
                        <a:pt x="29" y="2"/>
                        <a:pt x="29" y="3"/>
                      </a:cubicBezTo>
                      <a:cubicBezTo>
                        <a:pt x="30" y="3"/>
                        <a:pt x="31" y="3"/>
                        <a:pt x="31" y="3"/>
                      </a:cubicBezTo>
                      <a:cubicBezTo>
                        <a:pt x="31" y="4"/>
                        <a:pt x="32" y="4"/>
                        <a:pt x="32" y="5"/>
                      </a:cubicBezTo>
                      <a:cubicBezTo>
                        <a:pt x="32" y="6"/>
                        <a:pt x="32" y="6"/>
                        <a:pt x="32" y="6"/>
                      </a:cubicBezTo>
                      <a:cubicBezTo>
                        <a:pt x="32" y="6"/>
                        <a:pt x="33" y="7"/>
                        <a:pt x="34" y="7"/>
                      </a:cubicBezTo>
                      <a:cubicBezTo>
                        <a:pt x="34" y="7"/>
                        <a:pt x="34" y="8"/>
                        <a:pt x="34" y="8"/>
                      </a:cubicBezTo>
                      <a:cubicBezTo>
                        <a:pt x="34" y="8"/>
                        <a:pt x="34" y="9"/>
                        <a:pt x="34" y="9"/>
                      </a:cubicBezTo>
                      <a:cubicBezTo>
                        <a:pt x="33" y="9"/>
                        <a:pt x="33" y="10"/>
                        <a:pt x="33" y="11"/>
                      </a:cubicBezTo>
                      <a:cubicBezTo>
                        <a:pt x="33" y="10"/>
                        <a:pt x="32" y="10"/>
                        <a:pt x="32" y="9"/>
                      </a:cubicBezTo>
                      <a:cubicBezTo>
                        <a:pt x="32" y="10"/>
                        <a:pt x="32" y="10"/>
                        <a:pt x="32" y="11"/>
                      </a:cubicBezTo>
                      <a:cubicBezTo>
                        <a:pt x="32" y="13"/>
                        <a:pt x="31" y="13"/>
                        <a:pt x="32" y="14"/>
                      </a:cubicBezTo>
                      <a:cubicBezTo>
                        <a:pt x="30" y="14"/>
                        <a:pt x="29" y="12"/>
                        <a:pt x="28" y="11"/>
                      </a:cubicBezTo>
                      <a:cubicBezTo>
                        <a:pt x="27" y="11"/>
                        <a:pt x="26" y="11"/>
                        <a:pt x="26" y="11"/>
                      </a:cubicBezTo>
                      <a:cubicBezTo>
                        <a:pt x="26" y="9"/>
                        <a:pt x="28" y="10"/>
                        <a:pt x="29" y="8"/>
                      </a:cubicBezTo>
                      <a:cubicBezTo>
                        <a:pt x="29" y="6"/>
                        <a:pt x="27" y="7"/>
                        <a:pt x="28" y="6"/>
                      </a:cubicBezTo>
                      <a:cubicBezTo>
                        <a:pt x="27" y="6"/>
                        <a:pt x="26" y="5"/>
                        <a:pt x="26" y="6"/>
                      </a:cubicBezTo>
                      <a:cubicBezTo>
                        <a:pt x="26" y="5"/>
                        <a:pt x="25" y="5"/>
                        <a:pt x="24" y="5"/>
                      </a:cubicBezTo>
                      <a:cubicBezTo>
                        <a:pt x="24" y="5"/>
                        <a:pt x="25" y="5"/>
                        <a:pt x="25" y="6"/>
                      </a:cubicBezTo>
                      <a:cubicBezTo>
                        <a:pt x="25" y="7"/>
                        <a:pt x="25" y="8"/>
                        <a:pt x="25" y="9"/>
                      </a:cubicBezTo>
                      <a:cubicBezTo>
                        <a:pt x="24" y="9"/>
                        <a:pt x="23" y="9"/>
                        <a:pt x="21" y="10"/>
                      </a:cubicBezTo>
                      <a:cubicBezTo>
                        <a:pt x="21" y="10"/>
                        <a:pt x="21" y="10"/>
                        <a:pt x="21" y="11"/>
                      </a:cubicBezTo>
                      <a:cubicBezTo>
                        <a:pt x="20" y="11"/>
                        <a:pt x="20" y="12"/>
                        <a:pt x="19" y="13"/>
                      </a:cubicBezTo>
                      <a:cubicBezTo>
                        <a:pt x="19" y="13"/>
                        <a:pt x="18" y="14"/>
                        <a:pt x="17" y="15"/>
                      </a:cubicBezTo>
                      <a:cubicBezTo>
                        <a:pt x="17" y="15"/>
                        <a:pt x="18" y="16"/>
                        <a:pt x="17" y="16"/>
                      </a:cubicBezTo>
                      <a:cubicBezTo>
                        <a:pt x="17" y="17"/>
                        <a:pt x="18" y="16"/>
                        <a:pt x="18" y="18"/>
                      </a:cubicBezTo>
                      <a:cubicBezTo>
                        <a:pt x="19" y="18"/>
                        <a:pt x="20" y="19"/>
                        <a:pt x="20" y="20"/>
                      </a:cubicBezTo>
                      <a:cubicBezTo>
                        <a:pt x="21" y="20"/>
                        <a:pt x="21" y="19"/>
                        <a:pt x="21" y="20"/>
                      </a:cubicBezTo>
                      <a:cubicBezTo>
                        <a:pt x="22" y="20"/>
                        <a:pt x="22" y="19"/>
                        <a:pt x="22" y="20"/>
                      </a:cubicBezTo>
                      <a:cubicBezTo>
                        <a:pt x="22" y="21"/>
                        <a:pt x="23" y="22"/>
                        <a:pt x="23" y="23"/>
                      </a:cubicBezTo>
                      <a:cubicBezTo>
                        <a:pt x="23" y="22"/>
                        <a:pt x="23" y="20"/>
                        <a:pt x="24" y="20"/>
                      </a:cubicBezTo>
                      <a:cubicBezTo>
                        <a:pt x="24" y="19"/>
                        <a:pt x="24" y="20"/>
                        <a:pt x="23" y="19"/>
                      </a:cubicBezTo>
                      <a:cubicBezTo>
                        <a:pt x="24" y="18"/>
                        <a:pt x="24" y="19"/>
                        <a:pt x="25" y="19"/>
                      </a:cubicBezTo>
                      <a:cubicBezTo>
                        <a:pt x="24" y="17"/>
                        <a:pt x="25" y="15"/>
                        <a:pt x="25" y="13"/>
                      </a:cubicBezTo>
                      <a:cubicBezTo>
                        <a:pt x="26" y="13"/>
                        <a:pt x="26" y="12"/>
                        <a:pt x="26" y="12"/>
                      </a:cubicBezTo>
                      <a:cubicBezTo>
                        <a:pt x="27" y="12"/>
                        <a:pt x="27" y="13"/>
                        <a:pt x="27" y="13"/>
                      </a:cubicBezTo>
                      <a:cubicBezTo>
                        <a:pt x="28" y="13"/>
                        <a:pt x="28" y="14"/>
                        <a:pt x="29" y="14"/>
                      </a:cubicBezTo>
                      <a:cubicBezTo>
                        <a:pt x="29" y="14"/>
                        <a:pt x="29" y="15"/>
                        <a:pt x="29" y="16"/>
                      </a:cubicBezTo>
                      <a:cubicBezTo>
                        <a:pt x="29" y="17"/>
                        <a:pt x="31" y="16"/>
                        <a:pt x="31" y="17"/>
                      </a:cubicBezTo>
                      <a:cubicBezTo>
                        <a:pt x="32" y="17"/>
                        <a:pt x="31" y="16"/>
                        <a:pt x="31" y="15"/>
                      </a:cubicBezTo>
                      <a:cubicBezTo>
                        <a:pt x="33" y="15"/>
                        <a:pt x="32" y="17"/>
                        <a:pt x="33" y="18"/>
                      </a:cubicBezTo>
                      <a:cubicBezTo>
                        <a:pt x="33" y="18"/>
                        <a:pt x="33" y="19"/>
                        <a:pt x="33" y="19"/>
                      </a:cubicBezTo>
                      <a:cubicBezTo>
                        <a:pt x="33" y="20"/>
                        <a:pt x="34" y="20"/>
                        <a:pt x="34" y="22"/>
                      </a:cubicBezTo>
                      <a:cubicBezTo>
                        <a:pt x="35" y="21"/>
                        <a:pt x="35" y="21"/>
                        <a:pt x="35" y="22"/>
                      </a:cubicBezTo>
                      <a:cubicBezTo>
                        <a:pt x="35" y="23"/>
                        <a:pt x="35" y="23"/>
                        <a:pt x="35" y="25"/>
                      </a:cubicBezTo>
                      <a:cubicBezTo>
                        <a:pt x="36" y="26"/>
                        <a:pt x="36" y="27"/>
                        <a:pt x="37" y="27"/>
                      </a:cubicBezTo>
                      <a:cubicBezTo>
                        <a:pt x="36" y="27"/>
                        <a:pt x="37" y="28"/>
                        <a:pt x="37" y="29"/>
                      </a:cubicBezTo>
                      <a:cubicBezTo>
                        <a:pt x="36" y="29"/>
                        <a:pt x="35" y="28"/>
                        <a:pt x="35" y="29"/>
                      </a:cubicBezTo>
                      <a:cubicBezTo>
                        <a:pt x="35" y="29"/>
                        <a:pt x="35" y="28"/>
                        <a:pt x="35" y="28"/>
                      </a:cubicBezTo>
                      <a:cubicBezTo>
                        <a:pt x="34" y="27"/>
                        <a:pt x="34" y="28"/>
                        <a:pt x="33" y="28"/>
                      </a:cubicBezTo>
                      <a:cubicBezTo>
                        <a:pt x="33" y="26"/>
                        <a:pt x="34" y="25"/>
                        <a:pt x="35" y="24"/>
                      </a:cubicBezTo>
                      <a:cubicBezTo>
                        <a:pt x="34" y="23"/>
                        <a:pt x="33" y="26"/>
                        <a:pt x="32" y="25"/>
                      </a:cubicBezTo>
                      <a:cubicBezTo>
                        <a:pt x="32" y="26"/>
                        <a:pt x="32" y="25"/>
                        <a:pt x="32" y="26"/>
                      </a:cubicBezTo>
                      <a:cubicBezTo>
                        <a:pt x="31" y="26"/>
                        <a:pt x="31" y="26"/>
                        <a:pt x="31" y="27"/>
                      </a:cubicBezTo>
                      <a:cubicBezTo>
                        <a:pt x="30" y="28"/>
                        <a:pt x="32" y="28"/>
                        <a:pt x="32" y="29"/>
                      </a:cubicBezTo>
                      <a:cubicBezTo>
                        <a:pt x="32" y="29"/>
                        <a:pt x="31" y="30"/>
                        <a:pt x="30" y="30"/>
                      </a:cubicBezTo>
                      <a:cubicBezTo>
                        <a:pt x="30" y="30"/>
                        <a:pt x="30" y="30"/>
                        <a:pt x="30" y="29"/>
                      </a:cubicBezTo>
                      <a:cubicBezTo>
                        <a:pt x="29" y="30"/>
                        <a:pt x="28" y="30"/>
                        <a:pt x="27" y="31"/>
                      </a:cubicBezTo>
                      <a:cubicBezTo>
                        <a:pt x="27" y="32"/>
                        <a:pt x="27" y="32"/>
                        <a:pt x="27" y="32"/>
                      </a:cubicBezTo>
                      <a:cubicBezTo>
                        <a:pt x="26" y="33"/>
                        <a:pt x="26" y="33"/>
                        <a:pt x="25" y="34"/>
                      </a:cubicBezTo>
                      <a:cubicBezTo>
                        <a:pt x="25" y="35"/>
                        <a:pt x="24" y="35"/>
                        <a:pt x="24" y="37"/>
                      </a:cubicBezTo>
                      <a:cubicBezTo>
                        <a:pt x="24" y="37"/>
                        <a:pt x="24" y="37"/>
                        <a:pt x="23" y="37"/>
                      </a:cubicBezTo>
                      <a:cubicBezTo>
                        <a:pt x="24" y="38"/>
                        <a:pt x="24" y="38"/>
                        <a:pt x="23" y="38"/>
                      </a:cubicBezTo>
                      <a:cubicBezTo>
                        <a:pt x="22" y="39"/>
                        <a:pt x="21" y="40"/>
                        <a:pt x="20" y="42"/>
                      </a:cubicBezTo>
                      <a:cubicBezTo>
                        <a:pt x="20" y="42"/>
                        <a:pt x="21" y="43"/>
                        <a:pt x="21" y="43"/>
                      </a:cubicBezTo>
                      <a:cubicBezTo>
                        <a:pt x="21" y="44"/>
                        <a:pt x="21" y="44"/>
                        <a:pt x="21" y="46"/>
                      </a:cubicBezTo>
                      <a:cubicBezTo>
                        <a:pt x="20" y="46"/>
                        <a:pt x="19" y="45"/>
                        <a:pt x="19" y="43"/>
                      </a:cubicBezTo>
                      <a:cubicBezTo>
                        <a:pt x="19" y="42"/>
                        <a:pt x="18" y="43"/>
                        <a:pt x="17" y="43"/>
                      </a:cubicBezTo>
                      <a:cubicBezTo>
                        <a:pt x="16" y="43"/>
                        <a:pt x="16" y="43"/>
                        <a:pt x="16" y="43"/>
                      </a:cubicBezTo>
                      <a:cubicBezTo>
                        <a:pt x="15" y="43"/>
                        <a:pt x="15" y="42"/>
                        <a:pt x="13" y="43"/>
                      </a:cubicBezTo>
                      <a:cubicBezTo>
                        <a:pt x="13" y="43"/>
                        <a:pt x="12" y="43"/>
                        <a:pt x="11" y="44"/>
                      </a:cubicBezTo>
                      <a:cubicBezTo>
                        <a:pt x="12" y="46"/>
                        <a:pt x="10" y="51"/>
                        <a:pt x="13" y="51"/>
                      </a:cubicBezTo>
                      <a:cubicBezTo>
                        <a:pt x="14" y="50"/>
                        <a:pt x="14" y="49"/>
                        <a:pt x="14" y="48"/>
                      </a:cubicBezTo>
                      <a:cubicBezTo>
                        <a:pt x="15" y="48"/>
                        <a:pt x="15" y="48"/>
                        <a:pt x="17" y="48"/>
                      </a:cubicBezTo>
                      <a:cubicBezTo>
                        <a:pt x="17" y="50"/>
                        <a:pt x="16" y="51"/>
                        <a:pt x="16" y="52"/>
                      </a:cubicBezTo>
                      <a:cubicBezTo>
                        <a:pt x="17" y="52"/>
                        <a:pt x="18" y="52"/>
                        <a:pt x="19" y="53"/>
                      </a:cubicBezTo>
                      <a:cubicBezTo>
                        <a:pt x="19" y="55"/>
                        <a:pt x="18" y="56"/>
                        <a:pt x="19" y="57"/>
                      </a:cubicBezTo>
                      <a:cubicBezTo>
                        <a:pt x="19" y="57"/>
                        <a:pt x="20" y="57"/>
                        <a:pt x="20" y="56"/>
                      </a:cubicBezTo>
                      <a:cubicBezTo>
                        <a:pt x="21" y="56"/>
                        <a:pt x="21" y="57"/>
                        <a:pt x="21" y="58"/>
                      </a:cubicBezTo>
                      <a:cubicBezTo>
                        <a:pt x="22" y="57"/>
                        <a:pt x="23" y="56"/>
                        <a:pt x="23" y="55"/>
                      </a:cubicBezTo>
                      <a:cubicBezTo>
                        <a:pt x="24" y="55"/>
                        <a:pt x="24" y="55"/>
                        <a:pt x="24" y="54"/>
                      </a:cubicBezTo>
                      <a:cubicBezTo>
                        <a:pt x="25" y="55"/>
                        <a:pt x="25" y="55"/>
                        <a:pt x="25" y="55"/>
                      </a:cubicBezTo>
                      <a:cubicBezTo>
                        <a:pt x="26" y="55"/>
                        <a:pt x="26" y="54"/>
                        <a:pt x="26" y="55"/>
                      </a:cubicBezTo>
                      <a:cubicBezTo>
                        <a:pt x="27" y="56"/>
                        <a:pt x="28" y="56"/>
                        <a:pt x="28" y="57"/>
                      </a:cubicBezTo>
                      <a:cubicBezTo>
                        <a:pt x="28" y="57"/>
                        <a:pt x="28" y="56"/>
                        <a:pt x="29" y="56"/>
                      </a:cubicBezTo>
                      <a:cubicBezTo>
                        <a:pt x="30" y="57"/>
                        <a:pt x="31" y="57"/>
                        <a:pt x="32" y="58"/>
                      </a:cubicBezTo>
                      <a:cubicBezTo>
                        <a:pt x="32" y="59"/>
                        <a:pt x="33" y="60"/>
                        <a:pt x="33" y="60"/>
                      </a:cubicBezTo>
                      <a:cubicBezTo>
                        <a:pt x="36" y="59"/>
                        <a:pt x="37" y="63"/>
                        <a:pt x="36" y="64"/>
                      </a:cubicBezTo>
                      <a:cubicBezTo>
                        <a:pt x="36" y="65"/>
                        <a:pt x="37" y="64"/>
                        <a:pt x="38" y="64"/>
                      </a:cubicBezTo>
                      <a:cubicBezTo>
                        <a:pt x="38" y="66"/>
                        <a:pt x="39" y="65"/>
                        <a:pt x="40" y="66"/>
                      </a:cubicBezTo>
                      <a:cubicBezTo>
                        <a:pt x="40" y="66"/>
                        <a:pt x="41" y="66"/>
                        <a:pt x="41" y="66"/>
                      </a:cubicBezTo>
                      <a:cubicBezTo>
                        <a:pt x="42" y="66"/>
                        <a:pt x="43" y="67"/>
                        <a:pt x="43" y="67"/>
                      </a:cubicBezTo>
                      <a:cubicBezTo>
                        <a:pt x="44" y="67"/>
                        <a:pt x="44" y="67"/>
                        <a:pt x="45" y="67"/>
                      </a:cubicBezTo>
                      <a:cubicBezTo>
                        <a:pt x="45" y="68"/>
                        <a:pt x="45" y="69"/>
                        <a:pt x="45" y="70"/>
                      </a:cubicBezTo>
                      <a:cubicBezTo>
                        <a:pt x="45" y="70"/>
                        <a:pt x="45" y="70"/>
                        <a:pt x="45" y="71"/>
                      </a:cubicBezTo>
                      <a:cubicBezTo>
                        <a:pt x="44" y="72"/>
                        <a:pt x="45" y="72"/>
                        <a:pt x="44" y="73"/>
                      </a:cubicBezTo>
                      <a:cubicBezTo>
                        <a:pt x="44" y="74"/>
                        <a:pt x="43" y="74"/>
                        <a:pt x="43" y="75"/>
                      </a:cubicBezTo>
                      <a:cubicBezTo>
                        <a:pt x="43" y="75"/>
                        <a:pt x="43" y="75"/>
                        <a:pt x="43" y="75"/>
                      </a:cubicBezTo>
                      <a:cubicBezTo>
                        <a:pt x="43" y="76"/>
                        <a:pt x="42" y="76"/>
                        <a:pt x="42" y="77"/>
                      </a:cubicBezTo>
                      <a:cubicBezTo>
                        <a:pt x="43" y="78"/>
                        <a:pt x="42" y="80"/>
                        <a:pt x="42" y="82"/>
                      </a:cubicBezTo>
                      <a:cubicBezTo>
                        <a:pt x="41" y="82"/>
                        <a:pt x="41" y="82"/>
                        <a:pt x="39" y="83"/>
                      </a:cubicBezTo>
                      <a:cubicBezTo>
                        <a:pt x="39" y="83"/>
                        <a:pt x="39" y="84"/>
                        <a:pt x="38" y="84"/>
                      </a:cubicBezTo>
                      <a:cubicBezTo>
                        <a:pt x="38" y="85"/>
                        <a:pt x="38" y="85"/>
                        <a:pt x="38" y="86"/>
                      </a:cubicBezTo>
                      <a:cubicBezTo>
                        <a:pt x="38" y="87"/>
                        <a:pt x="37" y="87"/>
                        <a:pt x="37" y="89"/>
                      </a:cubicBezTo>
                      <a:cubicBezTo>
                        <a:pt x="36" y="89"/>
                        <a:pt x="36" y="90"/>
                        <a:pt x="36" y="90"/>
                      </a:cubicBezTo>
                      <a:cubicBezTo>
                        <a:pt x="36" y="90"/>
                        <a:pt x="35" y="90"/>
                        <a:pt x="35" y="90"/>
                      </a:cubicBezTo>
                      <a:cubicBezTo>
                        <a:pt x="35" y="90"/>
                        <a:pt x="34" y="90"/>
                        <a:pt x="34" y="90"/>
                      </a:cubicBezTo>
                      <a:cubicBezTo>
                        <a:pt x="34" y="91"/>
                        <a:pt x="34" y="92"/>
                        <a:pt x="34" y="93"/>
                      </a:cubicBezTo>
                      <a:cubicBezTo>
                        <a:pt x="33" y="94"/>
                        <a:pt x="33" y="94"/>
                        <a:pt x="32" y="94"/>
                      </a:cubicBezTo>
                      <a:cubicBezTo>
                        <a:pt x="31" y="95"/>
                        <a:pt x="31" y="97"/>
                        <a:pt x="30" y="96"/>
                      </a:cubicBezTo>
                      <a:cubicBezTo>
                        <a:pt x="31" y="96"/>
                        <a:pt x="30" y="99"/>
                        <a:pt x="30" y="100"/>
                      </a:cubicBezTo>
                      <a:cubicBezTo>
                        <a:pt x="30" y="101"/>
                        <a:pt x="30" y="101"/>
                        <a:pt x="30" y="102"/>
                      </a:cubicBezTo>
                      <a:cubicBezTo>
                        <a:pt x="30" y="102"/>
                        <a:pt x="30" y="103"/>
                        <a:pt x="29" y="103"/>
                      </a:cubicBezTo>
                      <a:cubicBezTo>
                        <a:pt x="29" y="104"/>
                        <a:pt x="29" y="104"/>
                        <a:pt x="29" y="105"/>
                      </a:cubicBezTo>
                      <a:cubicBezTo>
                        <a:pt x="28" y="106"/>
                        <a:pt x="30" y="106"/>
                        <a:pt x="29" y="107"/>
                      </a:cubicBezTo>
                      <a:cubicBezTo>
                        <a:pt x="30" y="107"/>
                        <a:pt x="30" y="108"/>
                        <a:pt x="31" y="108"/>
                      </a:cubicBezTo>
                      <a:cubicBezTo>
                        <a:pt x="31" y="109"/>
                        <a:pt x="29" y="108"/>
                        <a:pt x="28" y="108"/>
                      </a:cubicBezTo>
                      <a:cubicBezTo>
                        <a:pt x="28" y="108"/>
                        <a:pt x="27" y="108"/>
                        <a:pt x="27" y="107"/>
                      </a:cubicBezTo>
                      <a:cubicBezTo>
                        <a:pt x="27" y="107"/>
                        <a:pt x="27" y="107"/>
                        <a:pt x="27" y="107"/>
                      </a:cubicBezTo>
                      <a:cubicBezTo>
                        <a:pt x="27" y="107"/>
                        <a:pt x="27" y="107"/>
                        <a:pt x="27" y="106"/>
                      </a:cubicBezTo>
                      <a:cubicBezTo>
                        <a:pt x="26" y="106"/>
                        <a:pt x="26" y="104"/>
                        <a:pt x="25" y="104"/>
                      </a:cubicBezTo>
                      <a:cubicBezTo>
                        <a:pt x="26" y="102"/>
                        <a:pt x="25" y="101"/>
                        <a:pt x="25" y="99"/>
                      </a:cubicBezTo>
                      <a:cubicBezTo>
                        <a:pt x="25" y="98"/>
                        <a:pt x="25" y="98"/>
                        <a:pt x="25" y="97"/>
                      </a:cubicBezTo>
                      <a:cubicBezTo>
                        <a:pt x="25" y="96"/>
                        <a:pt x="24" y="97"/>
                        <a:pt x="24" y="96"/>
                      </a:cubicBezTo>
                      <a:cubicBezTo>
                        <a:pt x="25" y="95"/>
                        <a:pt x="26" y="95"/>
                        <a:pt x="26" y="94"/>
                      </a:cubicBezTo>
                      <a:cubicBezTo>
                        <a:pt x="25" y="93"/>
                        <a:pt x="25" y="95"/>
                        <a:pt x="24" y="94"/>
                      </a:cubicBezTo>
                      <a:cubicBezTo>
                        <a:pt x="25" y="92"/>
                        <a:pt x="24" y="89"/>
                        <a:pt x="26" y="88"/>
                      </a:cubicBezTo>
                      <a:cubicBezTo>
                        <a:pt x="26" y="86"/>
                        <a:pt x="25" y="85"/>
                        <a:pt x="26" y="84"/>
                      </a:cubicBezTo>
                      <a:cubicBezTo>
                        <a:pt x="26" y="83"/>
                        <a:pt x="26" y="83"/>
                        <a:pt x="25" y="83"/>
                      </a:cubicBezTo>
                      <a:cubicBezTo>
                        <a:pt x="25" y="82"/>
                        <a:pt x="25" y="82"/>
                        <a:pt x="26" y="81"/>
                      </a:cubicBezTo>
                      <a:cubicBezTo>
                        <a:pt x="26" y="79"/>
                        <a:pt x="25" y="79"/>
                        <a:pt x="24" y="77"/>
                      </a:cubicBezTo>
                      <a:cubicBezTo>
                        <a:pt x="23" y="77"/>
                        <a:pt x="23" y="76"/>
                        <a:pt x="22" y="75"/>
                      </a:cubicBezTo>
                      <a:cubicBezTo>
                        <a:pt x="22" y="74"/>
                        <a:pt x="22" y="74"/>
                        <a:pt x="22" y="74"/>
                      </a:cubicBezTo>
                      <a:cubicBezTo>
                        <a:pt x="21" y="73"/>
                        <a:pt x="20" y="72"/>
                        <a:pt x="20" y="70"/>
                      </a:cubicBezTo>
                      <a:cubicBezTo>
                        <a:pt x="20" y="70"/>
                        <a:pt x="21" y="70"/>
                        <a:pt x="21" y="69"/>
                      </a:cubicBezTo>
                      <a:cubicBezTo>
                        <a:pt x="21" y="69"/>
                        <a:pt x="20" y="69"/>
                        <a:pt x="20" y="68"/>
                      </a:cubicBezTo>
                      <a:cubicBezTo>
                        <a:pt x="21" y="67"/>
                        <a:pt x="19" y="66"/>
                        <a:pt x="20" y="64"/>
                      </a:cubicBezTo>
                      <a:cubicBezTo>
                        <a:pt x="20" y="63"/>
                        <a:pt x="21" y="63"/>
                        <a:pt x="21" y="62"/>
                      </a:cubicBezTo>
                      <a:cubicBezTo>
                        <a:pt x="20" y="61"/>
                        <a:pt x="21" y="61"/>
                        <a:pt x="21" y="61"/>
                      </a:cubicBezTo>
                      <a:cubicBezTo>
                        <a:pt x="21" y="60"/>
                        <a:pt x="20" y="59"/>
                        <a:pt x="20" y="58"/>
                      </a:cubicBezTo>
                      <a:cubicBezTo>
                        <a:pt x="20" y="58"/>
                        <a:pt x="20" y="59"/>
                        <a:pt x="20" y="59"/>
                      </a:cubicBezTo>
                      <a:cubicBezTo>
                        <a:pt x="18" y="59"/>
                        <a:pt x="18" y="58"/>
                        <a:pt x="17" y="57"/>
                      </a:cubicBezTo>
                      <a:cubicBezTo>
                        <a:pt x="17" y="57"/>
                        <a:pt x="17" y="57"/>
                        <a:pt x="17" y="57"/>
                      </a:cubicBezTo>
                      <a:cubicBezTo>
                        <a:pt x="16" y="56"/>
                        <a:pt x="16" y="56"/>
                        <a:pt x="16" y="55"/>
                      </a:cubicBezTo>
                      <a:cubicBezTo>
                        <a:pt x="15" y="55"/>
                        <a:pt x="15" y="55"/>
                        <a:pt x="14" y="55"/>
                      </a:cubicBezTo>
                      <a:cubicBezTo>
                        <a:pt x="13" y="54"/>
                        <a:pt x="13" y="54"/>
                        <a:pt x="13" y="53"/>
                      </a:cubicBezTo>
                      <a:cubicBezTo>
                        <a:pt x="10" y="54"/>
                        <a:pt x="9" y="52"/>
                        <a:pt x="7" y="52"/>
                      </a:cubicBezTo>
                      <a:cubicBezTo>
                        <a:pt x="7" y="50"/>
                        <a:pt x="6" y="49"/>
                        <a:pt x="6" y="48"/>
                      </a:cubicBezTo>
                      <a:cubicBezTo>
                        <a:pt x="6" y="47"/>
                        <a:pt x="5" y="46"/>
                        <a:pt x="5" y="45"/>
                      </a:cubicBezTo>
                      <a:cubicBezTo>
                        <a:pt x="5" y="45"/>
                        <a:pt x="5" y="44"/>
                        <a:pt x="4" y="44"/>
                      </a:cubicBezTo>
                      <a:cubicBezTo>
                        <a:pt x="4" y="46"/>
                        <a:pt x="5" y="46"/>
                        <a:pt x="5" y="47"/>
                      </a:cubicBezTo>
                      <a:cubicBezTo>
                        <a:pt x="4" y="47"/>
                        <a:pt x="4" y="46"/>
                        <a:pt x="3" y="47"/>
                      </a:cubicBezTo>
                      <a:cubicBezTo>
                        <a:pt x="3" y="46"/>
                        <a:pt x="3" y="44"/>
                        <a:pt x="2" y="44"/>
                      </a:cubicBezTo>
                      <a:cubicBezTo>
                        <a:pt x="2" y="44"/>
                        <a:pt x="2" y="43"/>
                        <a:pt x="2" y="43"/>
                      </a:cubicBezTo>
                      <a:cubicBezTo>
                        <a:pt x="1" y="42"/>
                        <a:pt x="1" y="40"/>
                        <a:pt x="0" y="39"/>
                      </a:cubicBezTo>
                      <a:cubicBezTo>
                        <a:pt x="0" y="39"/>
                        <a:pt x="0" y="39"/>
                        <a:pt x="0" y="39"/>
                      </a:cubicBezTo>
                      <a:cubicBezTo>
                        <a:pt x="2" y="27"/>
                        <a:pt x="7" y="16"/>
                        <a:pt x="15" y="7"/>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 name="Freeform 23"/>
                <p:cNvSpPr>
                  <a:spLocks/>
                </p:cNvSpPr>
                <p:nvPr/>
              </p:nvSpPr>
              <p:spPr bwMode="auto">
                <a:xfrm>
                  <a:off x="3206097" y="3026083"/>
                  <a:ext cx="69737" cy="56178"/>
                </a:xfrm>
                <a:custGeom>
                  <a:avLst/>
                  <a:gdLst>
                    <a:gd name="T0" fmla="*/ 1 w 15"/>
                    <a:gd name="T1" fmla="*/ 9 h 12"/>
                    <a:gd name="T2" fmla="*/ 14 w 15"/>
                    <a:gd name="T3" fmla="*/ 0 h 12"/>
                    <a:gd name="T4" fmla="*/ 15 w 15"/>
                    <a:gd name="T5" fmla="*/ 1 h 12"/>
                    <a:gd name="T6" fmla="*/ 12 w 15"/>
                    <a:gd name="T7" fmla="*/ 2 h 12"/>
                    <a:gd name="T8" fmla="*/ 12 w 15"/>
                    <a:gd name="T9" fmla="*/ 3 h 12"/>
                    <a:gd name="T10" fmla="*/ 10 w 15"/>
                    <a:gd name="T11" fmla="*/ 5 h 12"/>
                    <a:gd name="T12" fmla="*/ 8 w 15"/>
                    <a:gd name="T13" fmla="*/ 6 h 12"/>
                    <a:gd name="T14" fmla="*/ 6 w 15"/>
                    <a:gd name="T15" fmla="*/ 9 h 12"/>
                    <a:gd name="T16" fmla="*/ 5 w 15"/>
                    <a:gd name="T17" fmla="*/ 9 h 12"/>
                    <a:gd name="T18" fmla="*/ 6 w 15"/>
                    <a:gd name="T19" fmla="*/ 9 h 12"/>
                    <a:gd name="T20" fmla="*/ 5 w 15"/>
                    <a:gd name="T21" fmla="*/ 10 h 12"/>
                    <a:gd name="T22" fmla="*/ 0 w 15"/>
                    <a:gd name="T23" fmla="*/ 11 h 12"/>
                    <a:gd name="T24" fmla="*/ 0 w 15"/>
                    <a:gd name="T25" fmla="*/ 10 h 12"/>
                    <a:gd name="T26" fmla="*/ 1 w 15"/>
                    <a:gd name="T27" fmla="*/ 10 h 12"/>
                    <a:gd name="T28" fmla="*/ 3 w 15"/>
                    <a:gd name="T29" fmla="*/ 10 h 12"/>
                    <a:gd name="T30" fmla="*/ 1 w 15"/>
                    <a:gd name="T3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12">
                      <a:moveTo>
                        <a:pt x="1" y="9"/>
                      </a:moveTo>
                      <a:cubicBezTo>
                        <a:pt x="5" y="6"/>
                        <a:pt x="10" y="3"/>
                        <a:pt x="14" y="0"/>
                      </a:cubicBezTo>
                      <a:cubicBezTo>
                        <a:pt x="14" y="1"/>
                        <a:pt x="15" y="0"/>
                        <a:pt x="15" y="1"/>
                      </a:cubicBezTo>
                      <a:cubicBezTo>
                        <a:pt x="15" y="2"/>
                        <a:pt x="13" y="2"/>
                        <a:pt x="12" y="2"/>
                      </a:cubicBezTo>
                      <a:cubicBezTo>
                        <a:pt x="12" y="2"/>
                        <a:pt x="12" y="3"/>
                        <a:pt x="12" y="3"/>
                      </a:cubicBezTo>
                      <a:cubicBezTo>
                        <a:pt x="11" y="3"/>
                        <a:pt x="11" y="4"/>
                        <a:pt x="10" y="5"/>
                      </a:cubicBezTo>
                      <a:cubicBezTo>
                        <a:pt x="9" y="4"/>
                        <a:pt x="9" y="6"/>
                        <a:pt x="8" y="6"/>
                      </a:cubicBezTo>
                      <a:cubicBezTo>
                        <a:pt x="8" y="7"/>
                        <a:pt x="6" y="7"/>
                        <a:pt x="6" y="9"/>
                      </a:cubicBezTo>
                      <a:cubicBezTo>
                        <a:pt x="6" y="9"/>
                        <a:pt x="5" y="9"/>
                        <a:pt x="5" y="9"/>
                      </a:cubicBezTo>
                      <a:cubicBezTo>
                        <a:pt x="5" y="9"/>
                        <a:pt x="6" y="8"/>
                        <a:pt x="6" y="9"/>
                      </a:cubicBezTo>
                      <a:cubicBezTo>
                        <a:pt x="6" y="10"/>
                        <a:pt x="5" y="10"/>
                        <a:pt x="5" y="10"/>
                      </a:cubicBezTo>
                      <a:cubicBezTo>
                        <a:pt x="4" y="12"/>
                        <a:pt x="2" y="11"/>
                        <a:pt x="0" y="11"/>
                      </a:cubicBezTo>
                      <a:cubicBezTo>
                        <a:pt x="0" y="11"/>
                        <a:pt x="0" y="10"/>
                        <a:pt x="0" y="10"/>
                      </a:cubicBezTo>
                      <a:cubicBezTo>
                        <a:pt x="0" y="10"/>
                        <a:pt x="0" y="10"/>
                        <a:pt x="1" y="10"/>
                      </a:cubicBezTo>
                      <a:cubicBezTo>
                        <a:pt x="1" y="10"/>
                        <a:pt x="2" y="10"/>
                        <a:pt x="3" y="10"/>
                      </a:cubicBezTo>
                      <a:cubicBezTo>
                        <a:pt x="3" y="9"/>
                        <a:pt x="2" y="9"/>
                        <a:pt x="1" y="9"/>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1" name="Freeform 38"/>
                <p:cNvSpPr>
                  <a:spLocks/>
                </p:cNvSpPr>
                <p:nvPr/>
              </p:nvSpPr>
              <p:spPr bwMode="auto">
                <a:xfrm>
                  <a:off x="3262274" y="3556860"/>
                  <a:ext cx="5812" cy="3874"/>
                </a:xfrm>
                <a:custGeom>
                  <a:avLst/>
                  <a:gdLst>
                    <a:gd name="T0" fmla="*/ 0 w 1"/>
                    <a:gd name="T1" fmla="*/ 1 h 1"/>
                    <a:gd name="T2" fmla="*/ 1 w 1"/>
                    <a:gd name="T3" fmla="*/ 1 h 1"/>
                    <a:gd name="T4" fmla="*/ 0 w 1"/>
                    <a:gd name="T5" fmla="*/ 1 h 1"/>
                  </a:gdLst>
                  <a:ahLst/>
                  <a:cxnLst>
                    <a:cxn ang="0">
                      <a:pos x="T0" y="T1"/>
                    </a:cxn>
                    <a:cxn ang="0">
                      <a:pos x="T2" y="T3"/>
                    </a:cxn>
                    <a:cxn ang="0">
                      <a:pos x="T4" y="T5"/>
                    </a:cxn>
                  </a:cxnLst>
                  <a:rect l="0" t="0" r="r" b="b"/>
                  <a:pathLst>
                    <a:path w="1" h="1">
                      <a:moveTo>
                        <a:pt x="0" y="1"/>
                      </a:moveTo>
                      <a:cubicBezTo>
                        <a:pt x="0"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2" name="Freeform 39"/>
                <p:cNvSpPr>
                  <a:spLocks/>
                </p:cNvSpPr>
                <p:nvPr/>
              </p:nvSpPr>
              <p:spPr bwMode="auto">
                <a:xfrm>
                  <a:off x="3248714" y="3016397"/>
                  <a:ext cx="135600" cy="135600"/>
                </a:xfrm>
                <a:custGeom>
                  <a:avLst/>
                  <a:gdLst>
                    <a:gd name="T0" fmla="*/ 12 w 29"/>
                    <a:gd name="T1" fmla="*/ 28 h 29"/>
                    <a:gd name="T2" fmla="*/ 11 w 29"/>
                    <a:gd name="T3" fmla="*/ 29 h 29"/>
                    <a:gd name="T4" fmla="*/ 10 w 29"/>
                    <a:gd name="T5" fmla="*/ 28 h 29"/>
                    <a:gd name="T6" fmla="*/ 8 w 29"/>
                    <a:gd name="T7" fmla="*/ 28 h 29"/>
                    <a:gd name="T8" fmla="*/ 7 w 29"/>
                    <a:gd name="T9" fmla="*/ 22 h 29"/>
                    <a:gd name="T10" fmla="*/ 7 w 29"/>
                    <a:gd name="T11" fmla="*/ 20 h 29"/>
                    <a:gd name="T12" fmla="*/ 9 w 29"/>
                    <a:gd name="T13" fmla="*/ 19 h 29"/>
                    <a:gd name="T14" fmla="*/ 7 w 29"/>
                    <a:gd name="T15" fmla="*/ 17 h 29"/>
                    <a:gd name="T16" fmla="*/ 8 w 29"/>
                    <a:gd name="T17" fmla="*/ 16 h 29"/>
                    <a:gd name="T18" fmla="*/ 7 w 29"/>
                    <a:gd name="T19" fmla="*/ 16 h 29"/>
                    <a:gd name="T20" fmla="*/ 7 w 29"/>
                    <a:gd name="T21" fmla="*/ 15 h 29"/>
                    <a:gd name="T22" fmla="*/ 6 w 29"/>
                    <a:gd name="T23" fmla="*/ 12 h 29"/>
                    <a:gd name="T24" fmla="*/ 4 w 29"/>
                    <a:gd name="T25" fmla="*/ 11 h 29"/>
                    <a:gd name="T26" fmla="*/ 2 w 29"/>
                    <a:gd name="T27" fmla="*/ 12 h 29"/>
                    <a:gd name="T28" fmla="*/ 1 w 29"/>
                    <a:gd name="T29" fmla="*/ 10 h 29"/>
                    <a:gd name="T30" fmla="*/ 4 w 29"/>
                    <a:gd name="T31" fmla="*/ 10 h 29"/>
                    <a:gd name="T32" fmla="*/ 2 w 29"/>
                    <a:gd name="T33" fmla="*/ 10 h 29"/>
                    <a:gd name="T34" fmla="*/ 1 w 29"/>
                    <a:gd name="T35" fmla="*/ 10 h 29"/>
                    <a:gd name="T36" fmla="*/ 0 w 29"/>
                    <a:gd name="T37" fmla="*/ 9 h 29"/>
                    <a:gd name="T38" fmla="*/ 1 w 29"/>
                    <a:gd name="T39" fmla="*/ 8 h 29"/>
                    <a:gd name="T40" fmla="*/ 4 w 29"/>
                    <a:gd name="T41" fmla="*/ 7 h 29"/>
                    <a:gd name="T42" fmla="*/ 3 w 29"/>
                    <a:gd name="T43" fmla="*/ 6 h 29"/>
                    <a:gd name="T44" fmla="*/ 9 w 29"/>
                    <a:gd name="T45" fmla="*/ 3 h 29"/>
                    <a:gd name="T46" fmla="*/ 13 w 29"/>
                    <a:gd name="T47" fmla="*/ 4 h 29"/>
                    <a:gd name="T48" fmla="*/ 13 w 29"/>
                    <a:gd name="T49" fmla="*/ 2 h 29"/>
                    <a:gd name="T50" fmla="*/ 15 w 29"/>
                    <a:gd name="T51" fmla="*/ 1 h 29"/>
                    <a:gd name="T52" fmla="*/ 20 w 29"/>
                    <a:gd name="T53" fmla="*/ 1 h 29"/>
                    <a:gd name="T54" fmla="*/ 21 w 29"/>
                    <a:gd name="T55" fmla="*/ 1 h 29"/>
                    <a:gd name="T56" fmla="*/ 23 w 29"/>
                    <a:gd name="T57" fmla="*/ 1 h 29"/>
                    <a:gd name="T58" fmla="*/ 26 w 29"/>
                    <a:gd name="T59" fmla="*/ 2 h 29"/>
                    <a:gd name="T60" fmla="*/ 23 w 29"/>
                    <a:gd name="T61" fmla="*/ 4 h 29"/>
                    <a:gd name="T62" fmla="*/ 26 w 29"/>
                    <a:gd name="T63" fmla="*/ 3 h 29"/>
                    <a:gd name="T64" fmla="*/ 27 w 29"/>
                    <a:gd name="T65" fmla="*/ 4 h 29"/>
                    <a:gd name="T66" fmla="*/ 28 w 29"/>
                    <a:gd name="T67" fmla="*/ 5 h 29"/>
                    <a:gd name="T68" fmla="*/ 26 w 29"/>
                    <a:gd name="T69" fmla="*/ 5 h 29"/>
                    <a:gd name="T70" fmla="*/ 25 w 29"/>
                    <a:gd name="T71" fmla="*/ 6 h 29"/>
                    <a:gd name="T72" fmla="*/ 25 w 29"/>
                    <a:gd name="T73" fmla="*/ 8 h 29"/>
                    <a:gd name="T74" fmla="*/ 24 w 29"/>
                    <a:gd name="T75" fmla="*/ 8 h 29"/>
                    <a:gd name="T76" fmla="*/ 26 w 29"/>
                    <a:gd name="T77" fmla="*/ 10 h 29"/>
                    <a:gd name="T78" fmla="*/ 24 w 29"/>
                    <a:gd name="T79" fmla="*/ 10 h 29"/>
                    <a:gd name="T80" fmla="*/ 23 w 29"/>
                    <a:gd name="T81" fmla="*/ 15 h 29"/>
                    <a:gd name="T82" fmla="*/ 23 w 29"/>
                    <a:gd name="T83" fmla="*/ 16 h 29"/>
                    <a:gd name="T84" fmla="*/ 22 w 29"/>
                    <a:gd name="T85" fmla="*/ 16 h 29"/>
                    <a:gd name="T86" fmla="*/ 23 w 29"/>
                    <a:gd name="T87" fmla="*/ 18 h 29"/>
                    <a:gd name="T88" fmla="*/ 20 w 29"/>
                    <a:gd name="T89" fmla="*/ 16 h 29"/>
                    <a:gd name="T90" fmla="*/ 19 w 29"/>
                    <a:gd name="T91" fmla="*/ 17 h 29"/>
                    <a:gd name="T92" fmla="*/ 21 w 29"/>
                    <a:gd name="T93" fmla="*/ 18 h 29"/>
                    <a:gd name="T94" fmla="*/ 20 w 29"/>
                    <a:gd name="T95" fmla="*/ 20 h 29"/>
                    <a:gd name="T96" fmla="*/ 17 w 29"/>
                    <a:gd name="T97" fmla="*/ 21 h 29"/>
                    <a:gd name="T98" fmla="*/ 16 w 29"/>
                    <a:gd name="T99" fmla="*/ 22 h 29"/>
                    <a:gd name="T100" fmla="*/ 14 w 29"/>
                    <a:gd name="T101" fmla="*/ 22 h 29"/>
                    <a:gd name="T102" fmla="*/ 13 w 29"/>
                    <a:gd name="T103" fmla="*/ 24 h 29"/>
                    <a:gd name="T104" fmla="*/ 12 w 29"/>
                    <a:gd name="T105"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 h="29">
                      <a:moveTo>
                        <a:pt x="12" y="28"/>
                      </a:moveTo>
                      <a:cubicBezTo>
                        <a:pt x="12" y="28"/>
                        <a:pt x="12" y="28"/>
                        <a:pt x="11" y="29"/>
                      </a:cubicBezTo>
                      <a:cubicBezTo>
                        <a:pt x="10" y="29"/>
                        <a:pt x="11" y="28"/>
                        <a:pt x="10" y="28"/>
                      </a:cubicBezTo>
                      <a:cubicBezTo>
                        <a:pt x="10" y="28"/>
                        <a:pt x="9" y="28"/>
                        <a:pt x="8" y="28"/>
                      </a:cubicBezTo>
                      <a:cubicBezTo>
                        <a:pt x="7" y="26"/>
                        <a:pt x="8" y="23"/>
                        <a:pt x="7" y="22"/>
                      </a:cubicBezTo>
                      <a:cubicBezTo>
                        <a:pt x="7" y="21"/>
                        <a:pt x="8" y="21"/>
                        <a:pt x="7" y="20"/>
                      </a:cubicBezTo>
                      <a:cubicBezTo>
                        <a:pt x="8" y="20"/>
                        <a:pt x="8" y="19"/>
                        <a:pt x="9" y="19"/>
                      </a:cubicBezTo>
                      <a:cubicBezTo>
                        <a:pt x="9" y="18"/>
                        <a:pt x="7" y="18"/>
                        <a:pt x="7" y="17"/>
                      </a:cubicBezTo>
                      <a:cubicBezTo>
                        <a:pt x="8" y="17"/>
                        <a:pt x="8" y="17"/>
                        <a:pt x="8" y="16"/>
                      </a:cubicBezTo>
                      <a:cubicBezTo>
                        <a:pt x="8" y="15"/>
                        <a:pt x="8" y="17"/>
                        <a:pt x="7" y="16"/>
                      </a:cubicBezTo>
                      <a:cubicBezTo>
                        <a:pt x="6" y="16"/>
                        <a:pt x="7" y="15"/>
                        <a:pt x="7" y="15"/>
                      </a:cubicBezTo>
                      <a:cubicBezTo>
                        <a:pt x="7" y="14"/>
                        <a:pt x="6" y="13"/>
                        <a:pt x="6" y="12"/>
                      </a:cubicBezTo>
                      <a:cubicBezTo>
                        <a:pt x="5" y="12"/>
                        <a:pt x="4" y="12"/>
                        <a:pt x="4" y="11"/>
                      </a:cubicBezTo>
                      <a:cubicBezTo>
                        <a:pt x="3" y="11"/>
                        <a:pt x="3" y="12"/>
                        <a:pt x="2" y="12"/>
                      </a:cubicBezTo>
                      <a:cubicBezTo>
                        <a:pt x="2" y="11"/>
                        <a:pt x="1" y="11"/>
                        <a:pt x="1" y="10"/>
                      </a:cubicBezTo>
                      <a:cubicBezTo>
                        <a:pt x="1" y="10"/>
                        <a:pt x="3" y="10"/>
                        <a:pt x="4" y="10"/>
                      </a:cubicBezTo>
                      <a:cubicBezTo>
                        <a:pt x="3" y="8"/>
                        <a:pt x="2" y="9"/>
                        <a:pt x="2" y="10"/>
                      </a:cubicBezTo>
                      <a:cubicBezTo>
                        <a:pt x="2" y="9"/>
                        <a:pt x="1" y="9"/>
                        <a:pt x="1" y="10"/>
                      </a:cubicBezTo>
                      <a:cubicBezTo>
                        <a:pt x="0" y="9"/>
                        <a:pt x="0" y="9"/>
                        <a:pt x="0" y="9"/>
                      </a:cubicBezTo>
                      <a:cubicBezTo>
                        <a:pt x="0" y="8"/>
                        <a:pt x="1" y="8"/>
                        <a:pt x="1" y="8"/>
                      </a:cubicBezTo>
                      <a:cubicBezTo>
                        <a:pt x="2" y="8"/>
                        <a:pt x="3" y="8"/>
                        <a:pt x="4" y="7"/>
                      </a:cubicBezTo>
                      <a:cubicBezTo>
                        <a:pt x="4" y="6"/>
                        <a:pt x="3" y="7"/>
                        <a:pt x="3" y="6"/>
                      </a:cubicBezTo>
                      <a:cubicBezTo>
                        <a:pt x="5" y="5"/>
                        <a:pt x="6" y="4"/>
                        <a:pt x="9" y="3"/>
                      </a:cubicBezTo>
                      <a:cubicBezTo>
                        <a:pt x="10" y="4"/>
                        <a:pt x="11" y="3"/>
                        <a:pt x="13" y="4"/>
                      </a:cubicBezTo>
                      <a:cubicBezTo>
                        <a:pt x="13" y="3"/>
                        <a:pt x="13" y="2"/>
                        <a:pt x="13" y="2"/>
                      </a:cubicBezTo>
                      <a:cubicBezTo>
                        <a:pt x="13" y="1"/>
                        <a:pt x="14" y="1"/>
                        <a:pt x="15" y="1"/>
                      </a:cubicBezTo>
                      <a:cubicBezTo>
                        <a:pt x="16" y="0"/>
                        <a:pt x="19" y="1"/>
                        <a:pt x="20" y="1"/>
                      </a:cubicBezTo>
                      <a:cubicBezTo>
                        <a:pt x="20" y="1"/>
                        <a:pt x="21" y="1"/>
                        <a:pt x="21" y="1"/>
                      </a:cubicBezTo>
                      <a:cubicBezTo>
                        <a:pt x="21" y="0"/>
                        <a:pt x="22" y="1"/>
                        <a:pt x="23" y="1"/>
                      </a:cubicBezTo>
                      <a:cubicBezTo>
                        <a:pt x="24" y="1"/>
                        <a:pt x="25" y="1"/>
                        <a:pt x="26" y="2"/>
                      </a:cubicBezTo>
                      <a:cubicBezTo>
                        <a:pt x="26" y="3"/>
                        <a:pt x="24" y="2"/>
                        <a:pt x="23" y="4"/>
                      </a:cubicBezTo>
                      <a:cubicBezTo>
                        <a:pt x="24" y="4"/>
                        <a:pt x="25" y="3"/>
                        <a:pt x="26" y="3"/>
                      </a:cubicBezTo>
                      <a:cubicBezTo>
                        <a:pt x="27" y="3"/>
                        <a:pt x="27" y="4"/>
                        <a:pt x="27" y="4"/>
                      </a:cubicBezTo>
                      <a:cubicBezTo>
                        <a:pt x="27" y="5"/>
                        <a:pt x="29" y="4"/>
                        <a:pt x="28" y="5"/>
                      </a:cubicBezTo>
                      <a:cubicBezTo>
                        <a:pt x="29" y="6"/>
                        <a:pt x="27" y="5"/>
                        <a:pt x="26" y="5"/>
                      </a:cubicBezTo>
                      <a:cubicBezTo>
                        <a:pt x="26" y="5"/>
                        <a:pt x="26" y="6"/>
                        <a:pt x="25" y="6"/>
                      </a:cubicBezTo>
                      <a:cubicBezTo>
                        <a:pt x="25" y="7"/>
                        <a:pt x="25" y="7"/>
                        <a:pt x="25" y="8"/>
                      </a:cubicBezTo>
                      <a:cubicBezTo>
                        <a:pt x="24" y="8"/>
                        <a:pt x="25" y="9"/>
                        <a:pt x="24" y="8"/>
                      </a:cubicBezTo>
                      <a:cubicBezTo>
                        <a:pt x="25" y="9"/>
                        <a:pt x="26" y="9"/>
                        <a:pt x="26" y="10"/>
                      </a:cubicBezTo>
                      <a:cubicBezTo>
                        <a:pt x="25" y="10"/>
                        <a:pt x="24" y="10"/>
                        <a:pt x="24" y="10"/>
                      </a:cubicBezTo>
                      <a:cubicBezTo>
                        <a:pt x="24" y="12"/>
                        <a:pt x="25" y="15"/>
                        <a:pt x="23" y="15"/>
                      </a:cubicBezTo>
                      <a:cubicBezTo>
                        <a:pt x="23" y="15"/>
                        <a:pt x="23" y="15"/>
                        <a:pt x="23" y="16"/>
                      </a:cubicBezTo>
                      <a:cubicBezTo>
                        <a:pt x="23" y="16"/>
                        <a:pt x="23" y="16"/>
                        <a:pt x="22" y="16"/>
                      </a:cubicBezTo>
                      <a:cubicBezTo>
                        <a:pt x="22" y="16"/>
                        <a:pt x="24" y="17"/>
                        <a:pt x="23" y="18"/>
                      </a:cubicBezTo>
                      <a:cubicBezTo>
                        <a:pt x="22" y="18"/>
                        <a:pt x="21" y="17"/>
                        <a:pt x="20" y="16"/>
                      </a:cubicBezTo>
                      <a:cubicBezTo>
                        <a:pt x="20" y="16"/>
                        <a:pt x="20" y="17"/>
                        <a:pt x="19" y="17"/>
                      </a:cubicBezTo>
                      <a:cubicBezTo>
                        <a:pt x="20" y="17"/>
                        <a:pt x="21" y="18"/>
                        <a:pt x="21" y="18"/>
                      </a:cubicBezTo>
                      <a:cubicBezTo>
                        <a:pt x="22" y="18"/>
                        <a:pt x="20" y="19"/>
                        <a:pt x="20" y="20"/>
                      </a:cubicBezTo>
                      <a:cubicBezTo>
                        <a:pt x="19" y="20"/>
                        <a:pt x="18" y="21"/>
                        <a:pt x="17" y="21"/>
                      </a:cubicBezTo>
                      <a:cubicBezTo>
                        <a:pt x="17" y="22"/>
                        <a:pt x="16" y="22"/>
                        <a:pt x="16" y="22"/>
                      </a:cubicBezTo>
                      <a:cubicBezTo>
                        <a:pt x="15" y="22"/>
                        <a:pt x="15" y="23"/>
                        <a:pt x="14" y="22"/>
                      </a:cubicBezTo>
                      <a:cubicBezTo>
                        <a:pt x="13" y="22"/>
                        <a:pt x="14" y="24"/>
                        <a:pt x="13" y="24"/>
                      </a:cubicBezTo>
                      <a:cubicBezTo>
                        <a:pt x="13" y="26"/>
                        <a:pt x="12" y="26"/>
                        <a:pt x="12" y="28"/>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3" name="Freeform 43"/>
                <p:cNvSpPr>
                  <a:spLocks/>
                </p:cNvSpPr>
                <p:nvPr/>
              </p:nvSpPr>
              <p:spPr bwMode="auto">
                <a:xfrm>
                  <a:off x="3351382" y="3109380"/>
                  <a:ext cx="23246" cy="23246"/>
                </a:xfrm>
                <a:custGeom>
                  <a:avLst/>
                  <a:gdLst>
                    <a:gd name="T0" fmla="*/ 2 w 5"/>
                    <a:gd name="T1" fmla="*/ 5 h 5"/>
                    <a:gd name="T2" fmla="*/ 0 w 5"/>
                    <a:gd name="T3" fmla="*/ 4 h 5"/>
                    <a:gd name="T4" fmla="*/ 1 w 5"/>
                    <a:gd name="T5" fmla="*/ 2 h 5"/>
                    <a:gd name="T6" fmla="*/ 0 w 5"/>
                    <a:gd name="T7" fmla="*/ 2 h 5"/>
                    <a:gd name="T8" fmla="*/ 1 w 5"/>
                    <a:gd name="T9" fmla="*/ 1 h 5"/>
                    <a:gd name="T10" fmla="*/ 2 w 5"/>
                    <a:gd name="T11" fmla="*/ 2 h 5"/>
                    <a:gd name="T12" fmla="*/ 4 w 5"/>
                    <a:gd name="T13" fmla="*/ 1 h 5"/>
                    <a:gd name="T14" fmla="*/ 5 w 5"/>
                    <a:gd name="T15" fmla="*/ 4 h 5"/>
                    <a:gd name="T16" fmla="*/ 4 w 5"/>
                    <a:gd name="T17" fmla="*/ 5 h 5"/>
                    <a:gd name="T18" fmla="*/ 2 w 5"/>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2" y="5"/>
                      </a:moveTo>
                      <a:cubicBezTo>
                        <a:pt x="1" y="5"/>
                        <a:pt x="1" y="3"/>
                        <a:pt x="0" y="4"/>
                      </a:cubicBezTo>
                      <a:cubicBezTo>
                        <a:pt x="0" y="3"/>
                        <a:pt x="1" y="3"/>
                        <a:pt x="1" y="2"/>
                      </a:cubicBezTo>
                      <a:cubicBezTo>
                        <a:pt x="0" y="2"/>
                        <a:pt x="0" y="3"/>
                        <a:pt x="0" y="2"/>
                      </a:cubicBezTo>
                      <a:cubicBezTo>
                        <a:pt x="0" y="1"/>
                        <a:pt x="1" y="2"/>
                        <a:pt x="1" y="1"/>
                      </a:cubicBezTo>
                      <a:cubicBezTo>
                        <a:pt x="2" y="0"/>
                        <a:pt x="1" y="1"/>
                        <a:pt x="2" y="2"/>
                      </a:cubicBezTo>
                      <a:cubicBezTo>
                        <a:pt x="3" y="1"/>
                        <a:pt x="3" y="2"/>
                        <a:pt x="4" y="1"/>
                      </a:cubicBezTo>
                      <a:cubicBezTo>
                        <a:pt x="4" y="3"/>
                        <a:pt x="5" y="3"/>
                        <a:pt x="5" y="4"/>
                      </a:cubicBezTo>
                      <a:cubicBezTo>
                        <a:pt x="5" y="4"/>
                        <a:pt x="4" y="4"/>
                        <a:pt x="4" y="5"/>
                      </a:cubicBezTo>
                      <a:cubicBezTo>
                        <a:pt x="4" y="5"/>
                        <a:pt x="2" y="4"/>
                        <a:pt x="2" y="5"/>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4" name="Freeform 47"/>
                <p:cNvSpPr>
                  <a:spLocks/>
                </p:cNvSpPr>
                <p:nvPr/>
              </p:nvSpPr>
              <p:spPr bwMode="auto">
                <a:xfrm>
                  <a:off x="3202223" y="3122940"/>
                  <a:ext cx="19371" cy="19371"/>
                </a:xfrm>
                <a:custGeom>
                  <a:avLst/>
                  <a:gdLst>
                    <a:gd name="T0" fmla="*/ 4 w 4"/>
                    <a:gd name="T1" fmla="*/ 2 h 4"/>
                    <a:gd name="T2" fmla="*/ 2 w 4"/>
                    <a:gd name="T3" fmla="*/ 3 h 4"/>
                    <a:gd name="T4" fmla="*/ 0 w 4"/>
                    <a:gd name="T5" fmla="*/ 2 h 4"/>
                    <a:gd name="T6" fmla="*/ 1 w 4"/>
                    <a:gd name="T7" fmla="*/ 0 h 4"/>
                    <a:gd name="T8" fmla="*/ 3 w 4"/>
                    <a:gd name="T9" fmla="*/ 1 h 4"/>
                    <a:gd name="T10" fmla="*/ 4 w 4"/>
                    <a:gd name="T11" fmla="*/ 2 h 4"/>
                  </a:gdLst>
                  <a:ahLst/>
                  <a:cxnLst>
                    <a:cxn ang="0">
                      <a:pos x="T0" y="T1"/>
                    </a:cxn>
                    <a:cxn ang="0">
                      <a:pos x="T2" y="T3"/>
                    </a:cxn>
                    <a:cxn ang="0">
                      <a:pos x="T4" y="T5"/>
                    </a:cxn>
                    <a:cxn ang="0">
                      <a:pos x="T6" y="T7"/>
                    </a:cxn>
                    <a:cxn ang="0">
                      <a:pos x="T8" y="T9"/>
                    </a:cxn>
                    <a:cxn ang="0">
                      <a:pos x="T10" y="T11"/>
                    </a:cxn>
                  </a:cxnLst>
                  <a:rect l="0" t="0" r="r" b="b"/>
                  <a:pathLst>
                    <a:path w="4" h="4">
                      <a:moveTo>
                        <a:pt x="4" y="2"/>
                      </a:moveTo>
                      <a:cubicBezTo>
                        <a:pt x="3" y="4"/>
                        <a:pt x="2" y="1"/>
                        <a:pt x="2" y="3"/>
                      </a:cubicBezTo>
                      <a:cubicBezTo>
                        <a:pt x="1" y="3"/>
                        <a:pt x="0" y="3"/>
                        <a:pt x="0" y="2"/>
                      </a:cubicBezTo>
                      <a:cubicBezTo>
                        <a:pt x="1" y="2"/>
                        <a:pt x="1" y="1"/>
                        <a:pt x="1" y="0"/>
                      </a:cubicBezTo>
                      <a:cubicBezTo>
                        <a:pt x="2" y="0"/>
                        <a:pt x="2" y="1"/>
                        <a:pt x="3" y="1"/>
                      </a:cubicBezTo>
                      <a:cubicBezTo>
                        <a:pt x="3" y="1"/>
                        <a:pt x="3" y="2"/>
                        <a:pt x="4"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5" name="Freeform 48"/>
                <p:cNvSpPr>
                  <a:spLocks/>
                </p:cNvSpPr>
                <p:nvPr/>
              </p:nvSpPr>
              <p:spPr bwMode="auto">
                <a:xfrm>
                  <a:off x="3229343" y="3314717"/>
                  <a:ext cx="9686" cy="3874"/>
                </a:xfrm>
                <a:custGeom>
                  <a:avLst/>
                  <a:gdLst>
                    <a:gd name="T0" fmla="*/ 2 w 2"/>
                    <a:gd name="T1" fmla="*/ 0 h 1"/>
                    <a:gd name="T2" fmla="*/ 0 w 2"/>
                    <a:gd name="T3" fmla="*/ 1 h 1"/>
                    <a:gd name="T4" fmla="*/ 0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2" y="1"/>
                        <a:pt x="1" y="1"/>
                        <a:pt x="0" y="1"/>
                      </a:cubicBezTo>
                      <a:cubicBezTo>
                        <a:pt x="0" y="0"/>
                        <a:pt x="0" y="0"/>
                        <a:pt x="0" y="0"/>
                      </a:cubicBezTo>
                      <a:cubicBezTo>
                        <a:pt x="1" y="0"/>
                        <a:pt x="1" y="0"/>
                        <a:pt x="2"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6" name="Freeform 49"/>
                <p:cNvSpPr>
                  <a:spLocks/>
                </p:cNvSpPr>
                <p:nvPr/>
              </p:nvSpPr>
              <p:spPr bwMode="auto">
                <a:xfrm>
                  <a:off x="3188662" y="3295345"/>
                  <a:ext cx="40681" cy="23246"/>
                </a:xfrm>
                <a:custGeom>
                  <a:avLst/>
                  <a:gdLst>
                    <a:gd name="T0" fmla="*/ 4 w 9"/>
                    <a:gd name="T1" fmla="*/ 3 h 5"/>
                    <a:gd name="T2" fmla="*/ 2 w 9"/>
                    <a:gd name="T3" fmla="*/ 1 h 5"/>
                    <a:gd name="T4" fmla="*/ 0 w 9"/>
                    <a:gd name="T5" fmla="*/ 2 h 5"/>
                    <a:gd name="T6" fmla="*/ 0 w 9"/>
                    <a:gd name="T7" fmla="*/ 0 h 5"/>
                    <a:gd name="T8" fmla="*/ 4 w 9"/>
                    <a:gd name="T9" fmla="*/ 0 h 5"/>
                    <a:gd name="T10" fmla="*/ 5 w 9"/>
                    <a:gd name="T11" fmla="*/ 1 h 5"/>
                    <a:gd name="T12" fmla="*/ 6 w 9"/>
                    <a:gd name="T13" fmla="*/ 2 h 5"/>
                    <a:gd name="T14" fmla="*/ 9 w 9"/>
                    <a:gd name="T15" fmla="*/ 4 h 5"/>
                    <a:gd name="T16" fmla="*/ 7 w 9"/>
                    <a:gd name="T17" fmla="*/ 5 h 5"/>
                    <a:gd name="T18" fmla="*/ 6 w 9"/>
                    <a:gd name="T19" fmla="*/ 4 h 5"/>
                    <a:gd name="T20" fmla="*/ 6 w 9"/>
                    <a:gd name="T21" fmla="*/ 3 h 5"/>
                    <a:gd name="T22" fmla="*/ 4 w 9"/>
                    <a:gd name="T23"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5">
                      <a:moveTo>
                        <a:pt x="4" y="3"/>
                      </a:moveTo>
                      <a:cubicBezTo>
                        <a:pt x="3" y="3"/>
                        <a:pt x="3" y="1"/>
                        <a:pt x="2" y="1"/>
                      </a:cubicBezTo>
                      <a:cubicBezTo>
                        <a:pt x="1" y="1"/>
                        <a:pt x="1" y="2"/>
                        <a:pt x="0" y="2"/>
                      </a:cubicBezTo>
                      <a:cubicBezTo>
                        <a:pt x="0" y="1"/>
                        <a:pt x="0" y="1"/>
                        <a:pt x="0" y="0"/>
                      </a:cubicBezTo>
                      <a:cubicBezTo>
                        <a:pt x="2" y="0"/>
                        <a:pt x="3" y="0"/>
                        <a:pt x="4" y="0"/>
                      </a:cubicBezTo>
                      <a:cubicBezTo>
                        <a:pt x="4" y="1"/>
                        <a:pt x="5" y="1"/>
                        <a:pt x="5" y="1"/>
                      </a:cubicBezTo>
                      <a:cubicBezTo>
                        <a:pt x="5" y="2"/>
                        <a:pt x="6" y="2"/>
                        <a:pt x="6" y="2"/>
                      </a:cubicBezTo>
                      <a:cubicBezTo>
                        <a:pt x="7" y="2"/>
                        <a:pt x="8" y="2"/>
                        <a:pt x="9" y="4"/>
                      </a:cubicBezTo>
                      <a:cubicBezTo>
                        <a:pt x="8" y="4"/>
                        <a:pt x="7" y="4"/>
                        <a:pt x="7" y="5"/>
                      </a:cubicBezTo>
                      <a:cubicBezTo>
                        <a:pt x="7" y="4"/>
                        <a:pt x="6" y="4"/>
                        <a:pt x="6" y="4"/>
                      </a:cubicBezTo>
                      <a:cubicBezTo>
                        <a:pt x="5" y="3"/>
                        <a:pt x="5" y="3"/>
                        <a:pt x="6" y="3"/>
                      </a:cubicBezTo>
                      <a:cubicBezTo>
                        <a:pt x="6" y="2"/>
                        <a:pt x="5" y="3"/>
                        <a:pt x="4" y="3"/>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 name="Freeform 50"/>
                <p:cNvSpPr>
                  <a:spLocks/>
                </p:cNvSpPr>
                <p:nvPr/>
              </p:nvSpPr>
              <p:spPr bwMode="auto">
                <a:xfrm>
                  <a:off x="3202223" y="3310842"/>
                  <a:ext cx="9686" cy="7749"/>
                </a:xfrm>
                <a:custGeom>
                  <a:avLst/>
                  <a:gdLst>
                    <a:gd name="T0" fmla="*/ 2 w 2"/>
                    <a:gd name="T1" fmla="*/ 1 h 2"/>
                    <a:gd name="T2" fmla="*/ 0 w 2"/>
                    <a:gd name="T3" fmla="*/ 2 h 2"/>
                    <a:gd name="T4" fmla="*/ 0 w 2"/>
                    <a:gd name="T5" fmla="*/ 1 h 2"/>
                    <a:gd name="T6" fmla="*/ 2 w 2"/>
                    <a:gd name="T7" fmla="*/ 1 h 2"/>
                  </a:gdLst>
                  <a:ahLst/>
                  <a:cxnLst>
                    <a:cxn ang="0">
                      <a:pos x="T0" y="T1"/>
                    </a:cxn>
                    <a:cxn ang="0">
                      <a:pos x="T2" y="T3"/>
                    </a:cxn>
                    <a:cxn ang="0">
                      <a:pos x="T4" y="T5"/>
                    </a:cxn>
                    <a:cxn ang="0">
                      <a:pos x="T6" y="T7"/>
                    </a:cxn>
                  </a:cxnLst>
                  <a:rect l="0" t="0" r="r" b="b"/>
                  <a:pathLst>
                    <a:path w="2" h="2">
                      <a:moveTo>
                        <a:pt x="2" y="1"/>
                      </a:moveTo>
                      <a:cubicBezTo>
                        <a:pt x="1" y="2"/>
                        <a:pt x="1" y="1"/>
                        <a:pt x="0" y="2"/>
                      </a:cubicBezTo>
                      <a:cubicBezTo>
                        <a:pt x="0" y="1"/>
                        <a:pt x="0" y="1"/>
                        <a:pt x="0" y="1"/>
                      </a:cubicBezTo>
                      <a:cubicBezTo>
                        <a:pt x="1" y="1"/>
                        <a:pt x="2" y="0"/>
                        <a:pt x="2"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 name="Freeform 51"/>
                <p:cNvSpPr>
                  <a:spLocks/>
                </p:cNvSpPr>
                <p:nvPr/>
              </p:nvSpPr>
              <p:spPr bwMode="auto">
                <a:xfrm>
                  <a:off x="3202223" y="3291471"/>
                  <a:ext cx="3874" cy="3874"/>
                </a:xfrm>
                <a:custGeom>
                  <a:avLst/>
                  <a:gdLst>
                    <a:gd name="T0" fmla="*/ 0 w 1"/>
                    <a:gd name="T1" fmla="*/ 1 h 1"/>
                    <a:gd name="T2" fmla="*/ 0 w 1"/>
                    <a:gd name="T3" fmla="*/ 0 h 1"/>
                    <a:gd name="T4" fmla="*/ 1 w 1"/>
                    <a:gd name="T5" fmla="*/ 1 h 1"/>
                    <a:gd name="T6" fmla="*/ 0 w 1"/>
                    <a:gd name="T7" fmla="*/ 1 h 1"/>
                  </a:gdLst>
                  <a:ahLst/>
                  <a:cxnLst>
                    <a:cxn ang="0">
                      <a:pos x="T0" y="T1"/>
                    </a:cxn>
                    <a:cxn ang="0">
                      <a:pos x="T2" y="T3"/>
                    </a:cxn>
                    <a:cxn ang="0">
                      <a:pos x="T4" y="T5"/>
                    </a:cxn>
                    <a:cxn ang="0">
                      <a:pos x="T6" y="T7"/>
                    </a:cxn>
                  </a:cxnLst>
                  <a:rect l="0" t="0" r="r" b="b"/>
                  <a:pathLst>
                    <a:path w="1" h="1">
                      <a:moveTo>
                        <a:pt x="0" y="1"/>
                      </a:moveTo>
                      <a:cubicBezTo>
                        <a:pt x="0" y="0"/>
                        <a:pt x="0" y="0"/>
                        <a:pt x="0" y="0"/>
                      </a:cubicBezTo>
                      <a:cubicBezTo>
                        <a:pt x="1"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9" name="Freeform 52"/>
                <p:cNvSpPr>
                  <a:spLocks/>
                </p:cNvSpPr>
                <p:nvPr/>
              </p:nvSpPr>
              <p:spPr bwMode="auto">
                <a:xfrm>
                  <a:off x="3211908" y="3291471"/>
                  <a:ext cx="3874" cy="3874"/>
                </a:xfrm>
                <a:custGeom>
                  <a:avLst/>
                  <a:gdLst>
                    <a:gd name="T0" fmla="*/ 0 w 1"/>
                    <a:gd name="T1" fmla="*/ 0 h 1"/>
                    <a:gd name="T2" fmla="*/ 1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1" y="0"/>
                      </a:cubicBezTo>
                      <a:cubicBezTo>
                        <a:pt x="1" y="0"/>
                        <a:pt x="1" y="0"/>
                        <a:pt x="1" y="1"/>
                      </a:cubicBezTo>
                      <a:cubicBezTo>
                        <a:pt x="0" y="1"/>
                        <a:pt x="0" y="1"/>
                        <a:pt x="0"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0" name="Freeform 53"/>
                <p:cNvSpPr>
                  <a:spLocks/>
                </p:cNvSpPr>
                <p:nvPr/>
              </p:nvSpPr>
              <p:spPr bwMode="auto">
                <a:xfrm>
                  <a:off x="3215782" y="3295345"/>
                  <a:ext cx="9686" cy="9686"/>
                </a:xfrm>
                <a:custGeom>
                  <a:avLst/>
                  <a:gdLst>
                    <a:gd name="T0" fmla="*/ 0 w 2"/>
                    <a:gd name="T1" fmla="*/ 1 h 2"/>
                    <a:gd name="T2" fmla="*/ 0 w 2"/>
                    <a:gd name="T3" fmla="*/ 0 h 2"/>
                    <a:gd name="T4" fmla="*/ 1 w 2"/>
                    <a:gd name="T5" fmla="*/ 1 h 2"/>
                    <a:gd name="T6" fmla="*/ 2 w 2"/>
                    <a:gd name="T7" fmla="*/ 1 h 2"/>
                    <a:gd name="T8" fmla="*/ 1 w 2"/>
                    <a:gd name="T9" fmla="*/ 1 h 2"/>
                    <a:gd name="T10" fmla="*/ 0 w 2"/>
                    <a:gd name="T11" fmla="*/ 1 h 2"/>
                  </a:gdLst>
                  <a:ahLst/>
                  <a:cxnLst>
                    <a:cxn ang="0">
                      <a:pos x="T0" y="T1"/>
                    </a:cxn>
                    <a:cxn ang="0">
                      <a:pos x="T2" y="T3"/>
                    </a:cxn>
                    <a:cxn ang="0">
                      <a:pos x="T4" y="T5"/>
                    </a:cxn>
                    <a:cxn ang="0">
                      <a:pos x="T6" y="T7"/>
                    </a:cxn>
                    <a:cxn ang="0">
                      <a:pos x="T8" y="T9"/>
                    </a:cxn>
                    <a:cxn ang="0">
                      <a:pos x="T10" y="T11"/>
                    </a:cxn>
                  </a:cxnLst>
                  <a:rect l="0" t="0" r="r" b="b"/>
                  <a:pathLst>
                    <a:path w="2" h="2">
                      <a:moveTo>
                        <a:pt x="0" y="1"/>
                      </a:moveTo>
                      <a:cubicBezTo>
                        <a:pt x="0" y="1"/>
                        <a:pt x="0" y="0"/>
                        <a:pt x="0" y="0"/>
                      </a:cubicBezTo>
                      <a:cubicBezTo>
                        <a:pt x="1" y="0"/>
                        <a:pt x="1" y="0"/>
                        <a:pt x="1" y="1"/>
                      </a:cubicBezTo>
                      <a:cubicBezTo>
                        <a:pt x="1" y="1"/>
                        <a:pt x="2" y="1"/>
                        <a:pt x="2" y="1"/>
                      </a:cubicBezTo>
                      <a:cubicBezTo>
                        <a:pt x="2" y="2"/>
                        <a:pt x="0" y="2"/>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1" name="Freeform 55"/>
                <p:cNvSpPr>
                  <a:spLocks/>
                </p:cNvSpPr>
                <p:nvPr/>
              </p:nvSpPr>
              <p:spPr bwMode="auto">
                <a:xfrm>
                  <a:off x="3225469" y="307257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 name="Freeform 60"/>
                <p:cNvSpPr>
                  <a:spLocks/>
                </p:cNvSpPr>
                <p:nvPr/>
              </p:nvSpPr>
              <p:spPr bwMode="auto">
                <a:xfrm>
                  <a:off x="3122799" y="328178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3" name="Freeform 63"/>
                <p:cNvSpPr>
                  <a:spLocks/>
                </p:cNvSpPr>
                <p:nvPr/>
              </p:nvSpPr>
              <p:spPr bwMode="auto">
                <a:xfrm>
                  <a:off x="3258399" y="3179117"/>
                  <a:ext cx="3874"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0" y="0"/>
                        <a:pt x="1" y="0"/>
                      </a:cubicBezTo>
                      <a:cubicBezTo>
                        <a:pt x="1" y="0"/>
                        <a:pt x="1" y="0"/>
                        <a:pt x="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4" name="Freeform 72"/>
                <p:cNvSpPr>
                  <a:spLocks/>
                </p:cNvSpPr>
                <p:nvPr/>
              </p:nvSpPr>
              <p:spPr bwMode="auto">
                <a:xfrm>
                  <a:off x="3337823" y="3026083"/>
                  <a:ext cx="17435" cy="9686"/>
                </a:xfrm>
                <a:custGeom>
                  <a:avLst/>
                  <a:gdLst>
                    <a:gd name="T0" fmla="*/ 3 w 4"/>
                    <a:gd name="T1" fmla="*/ 2 h 2"/>
                    <a:gd name="T2" fmla="*/ 4 w 4"/>
                    <a:gd name="T3" fmla="*/ 1 h 2"/>
                    <a:gd name="T4" fmla="*/ 0 w 4"/>
                    <a:gd name="T5" fmla="*/ 2 h 2"/>
                    <a:gd name="T6" fmla="*/ 3 w 4"/>
                    <a:gd name="T7" fmla="*/ 2 h 2"/>
                  </a:gdLst>
                  <a:ahLst/>
                  <a:cxnLst>
                    <a:cxn ang="0">
                      <a:pos x="T0" y="T1"/>
                    </a:cxn>
                    <a:cxn ang="0">
                      <a:pos x="T2" y="T3"/>
                    </a:cxn>
                    <a:cxn ang="0">
                      <a:pos x="T4" y="T5"/>
                    </a:cxn>
                    <a:cxn ang="0">
                      <a:pos x="T6" y="T7"/>
                    </a:cxn>
                  </a:cxnLst>
                  <a:rect l="0" t="0" r="r" b="b"/>
                  <a:pathLst>
                    <a:path w="4" h="2">
                      <a:moveTo>
                        <a:pt x="3" y="2"/>
                      </a:moveTo>
                      <a:cubicBezTo>
                        <a:pt x="4" y="2"/>
                        <a:pt x="4" y="2"/>
                        <a:pt x="4" y="1"/>
                      </a:cubicBezTo>
                      <a:cubicBezTo>
                        <a:pt x="3" y="1"/>
                        <a:pt x="1" y="0"/>
                        <a:pt x="0" y="2"/>
                      </a:cubicBezTo>
                      <a:cubicBezTo>
                        <a:pt x="1" y="1"/>
                        <a:pt x="3" y="2"/>
                        <a:pt x="3"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5" name="Freeform 73"/>
                <p:cNvSpPr>
                  <a:spLocks/>
                </p:cNvSpPr>
                <p:nvPr/>
              </p:nvSpPr>
              <p:spPr bwMode="auto">
                <a:xfrm>
                  <a:off x="3345571" y="3082260"/>
                  <a:ext cx="5812" cy="9686"/>
                </a:xfrm>
                <a:custGeom>
                  <a:avLst/>
                  <a:gdLst>
                    <a:gd name="T0" fmla="*/ 1 w 1"/>
                    <a:gd name="T1" fmla="*/ 2 h 2"/>
                    <a:gd name="T2" fmla="*/ 1 w 1"/>
                    <a:gd name="T3" fmla="*/ 0 h 2"/>
                    <a:gd name="T4" fmla="*/ 1 w 1"/>
                    <a:gd name="T5" fmla="*/ 2 h 2"/>
                  </a:gdLst>
                  <a:ahLst/>
                  <a:cxnLst>
                    <a:cxn ang="0">
                      <a:pos x="T0" y="T1"/>
                    </a:cxn>
                    <a:cxn ang="0">
                      <a:pos x="T2" y="T3"/>
                    </a:cxn>
                    <a:cxn ang="0">
                      <a:pos x="T4" y="T5"/>
                    </a:cxn>
                  </a:cxnLst>
                  <a:rect l="0" t="0" r="r" b="b"/>
                  <a:pathLst>
                    <a:path w="1" h="2">
                      <a:moveTo>
                        <a:pt x="1" y="2"/>
                      </a:moveTo>
                      <a:cubicBezTo>
                        <a:pt x="1" y="1"/>
                        <a:pt x="1" y="1"/>
                        <a:pt x="1" y="0"/>
                      </a:cubicBezTo>
                      <a:cubicBezTo>
                        <a:pt x="1" y="0"/>
                        <a:pt x="0" y="1"/>
                        <a:pt x="1"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6" name="Freeform 74"/>
                <p:cNvSpPr>
                  <a:spLocks/>
                </p:cNvSpPr>
                <p:nvPr/>
              </p:nvSpPr>
              <p:spPr bwMode="auto">
                <a:xfrm>
                  <a:off x="3118925" y="3272100"/>
                  <a:ext cx="3874" cy="9686"/>
                </a:xfrm>
                <a:custGeom>
                  <a:avLst/>
                  <a:gdLst>
                    <a:gd name="T0" fmla="*/ 1 w 1"/>
                    <a:gd name="T1" fmla="*/ 1 h 2"/>
                    <a:gd name="T2" fmla="*/ 0 w 1"/>
                    <a:gd name="T3" fmla="*/ 0 h 2"/>
                    <a:gd name="T4" fmla="*/ 1 w 1"/>
                    <a:gd name="T5" fmla="*/ 1 h 2"/>
                  </a:gdLst>
                  <a:ahLst/>
                  <a:cxnLst>
                    <a:cxn ang="0">
                      <a:pos x="T0" y="T1"/>
                    </a:cxn>
                    <a:cxn ang="0">
                      <a:pos x="T2" y="T3"/>
                    </a:cxn>
                    <a:cxn ang="0">
                      <a:pos x="T4" y="T5"/>
                    </a:cxn>
                  </a:cxnLst>
                  <a:rect l="0" t="0" r="r" b="b"/>
                  <a:pathLst>
                    <a:path w="1" h="2">
                      <a:moveTo>
                        <a:pt x="1" y="1"/>
                      </a:moveTo>
                      <a:cubicBezTo>
                        <a:pt x="0" y="1"/>
                        <a:pt x="1" y="0"/>
                        <a:pt x="0" y="0"/>
                      </a:cubicBezTo>
                      <a:cubicBezTo>
                        <a:pt x="0" y="1"/>
                        <a:pt x="1" y="2"/>
                        <a:pt x="1"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7" name="Freeform 75"/>
                <p:cNvSpPr>
                  <a:spLocks/>
                </p:cNvSpPr>
                <p:nvPr/>
              </p:nvSpPr>
              <p:spPr bwMode="auto">
                <a:xfrm>
                  <a:off x="3118925" y="3268225"/>
                  <a:ext cx="0" cy="3874"/>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0"/>
                        <a:pt x="0" y="1"/>
                      </a:cubicBezTo>
                      <a:cubicBezTo>
                        <a:pt x="0" y="1"/>
                        <a:pt x="0" y="1"/>
                        <a:pt x="0"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sp>
          <p:nvSpPr>
            <p:cNvPr id="5" name="任意多边形 4"/>
            <p:cNvSpPr/>
            <p:nvPr/>
          </p:nvSpPr>
          <p:spPr>
            <a:xfrm>
              <a:off x="4937469" y="2674918"/>
              <a:ext cx="966406" cy="326890"/>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任意多边形 5"/>
            <p:cNvSpPr/>
            <p:nvPr/>
          </p:nvSpPr>
          <p:spPr>
            <a:xfrm>
              <a:off x="6115018" y="3435499"/>
              <a:ext cx="766448" cy="259254"/>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8" name="矩形 27"/>
          <p:cNvSpPr/>
          <p:nvPr/>
        </p:nvSpPr>
        <p:spPr>
          <a:xfrm>
            <a:off x="880430" y="307747"/>
            <a:ext cx="240572" cy="800219"/>
          </a:xfrm>
          <a:prstGeom prst="rect">
            <a:avLst/>
          </a:prstGeom>
        </p:spPr>
        <p:txBody>
          <a:bodyPr wrap="square">
            <a:spAutoFit/>
          </a:bodyPr>
          <a:lstStyle/>
          <a:p>
            <a:pPr algn="ctr"/>
            <a:r>
              <a:rPr lang="en-US" altLang="zh-CN" sz="4600" dirty="0">
                <a:solidFill>
                  <a:srgbClr val="292542"/>
                </a:solidFill>
                <a:cs typeface="+mn-ea"/>
                <a:sym typeface="+mn-lt"/>
              </a:rPr>
              <a:t>3</a:t>
            </a:r>
            <a:endParaRPr lang="zh-CN" altLang="en-US" sz="4600" dirty="0">
              <a:solidFill>
                <a:srgbClr val="292542"/>
              </a:solidFill>
              <a:cs typeface="+mn-ea"/>
              <a:sym typeface="+mn-lt"/>
            </a:endParaRPr>
          </a:p>
        </p:txBody>
      </p:sp>
      <p:sp>
        <p:nvSpPr>
          <p:cNvPr id="29" name="椭圆 1"/>
          <p:cNvSpPr>
            <a:spLocks noChangeArrowheads="1"/>
          </p:cNvSpPr>
          <p:nvPr/>
        </p:nvSpPr>
        <p:spPr bwMode="auto">
          <a:xfrm>
            <a:off x="1809751" y="3352801"/>
            <a:ext cx="285749" cy="285751"/>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30" name="椭圆 2"/>
          <p:cNvSpPr>
            <a:spLocks noChangeArrowheads="1"/>
          </p:cNvSpPr>
          <p:nvPr/>
        </p:nvSpPr>
        <p:spPr bwMode="auto">
          <a:xfrm>
            <a:off x="4476751" y="3352801"/>
            <a:ext cx="285749" cy="285751"/>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cxnSp>
        <p:nvCxnSpPr>
          <p:cNvPr id="31" name="直接连接符 6"/>
          <p:cNvCxnSpPr>
            <a:cxnSpLocks noChangeShapeType="1"/>
          </p:cNvCxnSpPr>
          <p:nvPr/>
        </p:nvCxnSpPr>
        <p:spPr bwMode="auto">
          <a:xfrm>
            <a:off x="2159001" y="3494618"/>
            <a:ext cx="2256367" cy="2116"/>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cxnSp>
      <p:sp>
        <p:nvSpPr>
          <p:cNvPr id="32" name="椭圆 9"/>
          <p:cNvSpPr>
            <a:spLocks noChangeArrowheads="1"/>
          </p:cNvSpPr>
          <p:nvPr/>
        </p:nvSpPr>
        <p:spPr bwMode="auto">
          <a:xfrm>
            <a:off x="7620001" y="3352801"/>
            <a:ext cx="285751" cy="285751"/>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33" name="椭圆 10"/>
          <p:cNvSpPr>
            <a:spLocks noChangeArrowheads="1"/>
          </p:cNvSpPr>
          <p:nvPr/>
        </p:nvSpPr>
        <p:spPr bwMode="auto">
          <a:xfrm>
            <a:off x="10287001" y="3352801"/>
            <a:ext cx="285751" cy="285751"/>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cxnSp>
        <p:nvCxnSpPr>
          <p:cNvPr id="34" name="直接连接符 11"/>
          <p:cNvCxnSpPr>
            <a:cxnSpLocks noChangeShapeType="1"/>
          </p:cNvCxnSpPr>
          <p:nvPr/>
        </p:nvCxnSpPr>
        <p:spPr bwMode="auto">
          <a:xfrm>
            <a:off x="8015817" y="3494618"/>
            <a:ext cx="2207683" cy="2116"/>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cxnSp>
      <p:cxnSp>
        <p:nvCxnSpPr>
          <p:cNvPr id="35" name="直接连接符 12"/>
          <p:cNvCxnSpPr>
            <a:cxnSpLocks noChangeShapeType="1"/>
          </p:cNvCxnSpPr>
          <p:nvPr/>
        </p:nvCxnSpPr>
        <p:spPr bwMode="auto">
          <a:xfrm>
            <a:off x="4847167" y="3520018"/>
            <a:ext cx="2688167" cy="2116"/>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cxnSp>
      <p:cxnSp>
        <p:nvCxnSpPr>
          <p:cNvPr id="36" name="直接连接符 16"/>
          <p:cNvCxnSpPr>
            <a:cxnSpLocks noChangeShapeType="1"/>
          </p:cNvCxnSpPr>
          <p:nvPr/>
        </p:nvCxnSpPr>
        <p:spPr bwMode="auto">
          <a:xfrm>
            <a:off x="10655301" y="3520018"/>
            <a:ext cx="624417" cy="2116"/>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cxnSp>
      <p:cxnSp>
        <p:nvCxnSpPr>
          <p:cNvPr id="37" name="直接连接符 17"/>
          <p:cNvCxnSpPr>
            <a:cxnSpLocks noChangeShapeType="1"/>
          </p:cNvCxnSpPr>
          <p:nvPr/>
        </p:nvCxnSpPr>
        <p:spPr bwMode="auto">
          <a:xfrm>
            <a:off x="1248834" y="3520018"/>
            <a:ext cx="478367" cy="2116"/>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cxnSp>
      <p:cxnSp>
        <p:nvCxnSpPr>
          <p:cNvPr id="38" name="直接连接符 18"/>
          <p:cNvCxnSpPr>
            <a:cxnSpLocks noChangeShapeType="1"/>
          </p:cNvCxnSpPr>
          <p:nvPr/>
        </p:nvCxnSpPr>
        <p:spPr bwMode="auto">
          <a:xfrm rot="16200000" flipV="1">
            <a:off x="778934" y="4002617"/>
            <a:ext cx="941917" cy="2328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cxnSp>
      <p:sp>
        <p:nvSpPr>
          <p:cNvPr id="39" name="矩形 32"/>
          <p:cNvSpPr>
            <a:spLocks noChangeArrowheads="1"/>
          </p:cNvSpPr>
          <p:nvPr/>
        </p:nvSpPr>
        <p:spPr bwMode="auto">
          <a:xfrm>
            <a:off x="1714500" y="1543052"/>
            <a:ext cx="1905000" cy="476249"/>
          </a:xfrm>
          <a:prstGeom prst="rect">
            <a:avLst/>
          </a:prstGeom>
          <a:solidFill>
            <a:srgbClr val="E44D4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b="1" dirty="0">
                <a:solidFill>
                  <a:srgbClr val="FFFFFF"/>
                </a:solidFill>
                <a:latin typeface="+mn-lt"/>
                <a:ea typeface="+mn-ea"/>
                <a:cs typeface="+mn-ea"/>
                <a:sym typeface="+mn-lt"/>
              </a:rPr>
              <a:t>2022</a:t>
            </a:r>
            <a:endParaRPr lang="zh-CN" altLang="en-US" b="1" dirty="0">
              <a:solidFill>
                <a:srgbClr val="FFFFFF"/>
              </a:solidFill>
              <a:latin typeface="+mn-lt"/>
              <a:ea typeface="+mn-ea"/>
              <a:cs typeface="+mn-ea"/>
              <a:sym typeface="+mn-lt"/>
            </a:endParaRPr>
          </a:p>
        </p:txBody>
      </p:sp>
      <p:sp>
        <p:nvSpPr>
          <p:cNvPr id="40" name="矩形 33"/>
          <p:cNvSpPr>
            <a:spLocks noChangeArrowheads="1"/>
          </p:cNvSpPr>
          <p:nvPr/>
        </p:nvSpPr>
        <p:spPr bwMode="auto">
          <a:xfrm>
            <a:off x="1619251" y="2019300"/>
            <a:ext cx="3810000" cy="54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67" dirty="0">
                <a:solidFill>
                  <a:schemeClr val="bg1"/>
                </a:solidFill>
                <a:latin typeface="+mn-lt"/>
                <a:ea typeface="+mn-ea"/>
                <a:cs typeface="+mn-ea"/>
                <a:sym typeface="+mn-lt"/>
              </a:rPr>
              <a:t>添加文字添加文字添加文字添加文字添加文字添加文字添加文字添加文字</a:t>
            </a:r>
            <a:endParaRPr lang="en-US" altLang="zh-CN" sz="1467" dirty="0">
              <a:solidFill>
                <a:schemeClr val="bg1"/>
              </a:solidFill>
              <a:latin typeface="+mn-lt"/>
              <a:ea typeface="+mn-ea"/>
              <a:cs typeface="+mn-ea"/>
              <a:sym typeface="+mn-lt"/>
            </a:endParaRPr>
          </a:p>
        </p:txBody>
      </p:sp>
      <p:sp>
        <p:nvSpPr>
          <p:cNvPr id="41" name="矩形 34"/>
          <p:cNvSpPr>
            <a:spLocks noChangeArrowheads="1"/>
          </p:cNvSpPr>
          <p:nvPr/>
        </p:nvSpPr>
        <p:spPr bwMode="auto">
          <a:xfrm>
            <a:off x="3714751" y="4210052"/>
            <a:ext cx="1905000" cy="476249"/>
          </a:xfrm>
          <a:prstGeom prst="rect">
            <a:avLst/>
          </a:prstGeom>
          <a:solidFill>
            <a:srgbClr val="EAA13A"/>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b="1" dirty="0">
                <a:solidFill>
                  <a:srgbClr val="FFFFFF"/>
                </a:solidFill>
                <a:latin typeface="+mn-lt"/>
                <a:ea typeface="+mn-ea"/>
                <a:cs typeface="+mn-ea"/>
                <a:sym typeface="+mn-lt"/>
              </a:rPr>
              <a:t>2023</a:t>
            </a:r>
            <a:endParaRPr lang="zh-CN" altLang="en-US" b="1" dirty="0">
              <a:solidFill>
                <a:srgbClr val="FFFFFF"/>
              </a:solidFill>
              <a:latin typeface="+mn-lt"/>
              <a:ea typeface="+mn-ea"/>
              <a:cs typeface="+mn-ea"/>
              <a:sym typeface="+mn-lt"/>
            </a:endParaRPr>
          </a:p>
        </p:txBody>
      </p:sp>
      <p:sp>
        <p:nvSpPr>
          <p:cNvPr id="42" name="矩形 35"/>
          <p:cNvSpPr>
            <a:spLocks noChangeArrowheads="1"/>
          </p:cNvSpPr>
          <p:nvPr/>
        </p:nvSpPr>
        <p:spPr bwMode="auto">
          <a:xfrm>
            <a:off x="2952751" y="4686300"/>
            <a:ext cx="3810000" cy="54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67" dirty="0">
                <a:solidFill>
                  <a:schemeClr val="bg1"/>
                </a:solidFill>
                <a:latin typeface="+mn-lt"/>
                <a:ea typeface="+mn-ea"/>
                <a:cs typeface="+mn-ea"/>
                <a:sym typeface="+mn-lt"/>
              </a:rPr>
              <a:t>添加文字添加文字添加文字添加文字添加文字添加文字添加文字添加文字</a:t>
            </a:r>
            <a:endParaRPr lang="en-US" altLang="zh-CN" sz="1467" dirty="0">
              <a:solidFill>
                <a:schemeClr val="bg1"/>
              </a:solidFill>
              <a:latin typeface="+mn-lt"/>
              <a:ea typeface="+mn-ea"/>
              <a:cs typeface="+mn-ea"/>
              <a:sym typeface="+mn-lt"/>
            </a:endParaRPr>
          </a:p>
        </p:txBody>
      </p:sp>
      <p:sp>
        <p:nvSpPr>
          <p:cNvPr id="43" name="矩形 36"/>
          <p:cNvSpPr>
            <a:spLocks noChangeArrowheads="1"/>
          </p:cNvSpPr>
          <p:nvPr/>
        </p:nvSpPr>
        <p:spPr bwMode="auto">
          <a:xfrm>
            <a:off x="6762751" y="1543052"/>
            <a:ext cx="1905000" cy="476249"/>
          </a:xfrm>
          <a:prstGeom prst="rect">
            <a:avLst/>
          </a:prstGeom>
          <a:solidFill>
            <a:srgbClr val="E44D4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b="1" dirty="0">
                <a:solidFill>
                  <a:srgbClr val="FFFFFF"/>
                </a:solidFill>
                <a:latin typeface="+mn-lt"/>
                <a:ea typeface="+mn-ea"/>
                <a:cs typeface="+mn-ea"/>
                <a:sym typeface="+mn-lt"/>
              </a:rPr>
              <a:t>2024</a:t>
            </a:r>
            <a:endParaRPr lang="zh-CN" altLang="en-US" b="1" dirty="0">
              <a:solidFill>
                <a:srgbClr val="FFFFFF"/>
              </a:solidFill>
              <a:latin typeface="+mn-lt"/>
              <a:ea typeface="+mn-ea"/>
              <a:cs typeface="+mn-ea"/>
              <a:sym typeface="+mn-lt"/>
            </a:endParaRPr>
          </a:p>
        </p:txBody>
      </p:sp>
      <p:sp>
        <p:nvSpPr>
          <p:cNvPr id="44" name="矩形 37"/>
          <p:cNvSpPr>
            <a:spLocks noChangeArrowheads="1"/>
          </p:cNvSpPr>
          <p:nvPr/>
        </p:nvSpPr>
        <p:spPr bwMode="auto">
          <a:xfrm>
            <a:off x="6000751" y="2019300"/>
            <a:ext cx="3810000" cy="54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467" dirty="0">
                <a:solidFill>
                  <a:schemeClr val="bg1"/>
                </a:solidFill>
                <a:latin typeface="+mn-lt"/>
                <a:ea typeface="+mn-ea"/>
                <a:cs typeface="+mn-ea"/>
                <a:sym typeface="+mn-lt"/>
              </a:rPr>
              <a:t>添加文字添加文字添加文字添加文字添加文字添加文字添加文字添加文字</a:t>
            </a:r>
            <a:endParaRPr lang="en-US" altLang="zh-CN" sz="1467" dirty="0">
              <a:solidFill>
                <a:schemeClr val="bg1"/>
              </a:solidFill>
              <a:latin typeface="+mn-lt"/>
              <a:ea typeface="+mn-ea"/>
              <a:cs typeface="+mn-ea"/>
              <a:sym typeface="+mn-lt"/>
            </a:endParaRPr>
          </a:p>
        </p:txBody>
      </p:sp>
      <p:sp>
        <p:nvSpPr>
          <p:cNvPr id="45" name="矩形 38"/>
          <p:cNvSpPr>
            <a:spLocks noChangeArrowheads="1"/>
          </p:cNvSpPr>
          <p:nvPr/>
        </p:nvSpPr>
        <p:spPr bwMode="auto">
          <a:xfrm>
            <a:off x="9429751" y="4210052"/>
            <a:ext cx="1905000" cy="476249"/>
          </a:xfrm>
          <a:prstGeom prst="rect">
            <a:avLst/>
          </a:prstGeom>
          <a:solidFill>
            <a:srgbClr val="EAA13A"/>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b="1" dirty="0">
                <a:solidFill>
                  <a:srgbClr val="FFFFFF"/>
                </a:solidFill>
                <a:latin typeface="+mn-lt"/>
                <a:ea typeface="+mn-ea"/>
                <a:cs typeface="+mn-ea"/>
                <a:sym typeface="+mn-lt"/>
              </a:rPr>
              <a:t>2025</a:t>
            </a:r>
            <a:endParaRPr lang="zh-CN" altLang="en-US" b="1" dirty="0">
              <a:solidFill>
                <a:srgbClr val="FFFFFF"/>
              </a:solidFill>
              <a:latin typeface="+mn-lt"/>
              <a:ea typeface="+mn-ea"/>
              <a:cs typeface="+mn-ea"/>
              <a:sym typeface="+mn-lt"/>
            </a:endParaRPr>
          </a:p>
        </p:txBody>
      </p:sp>
      <p:sp>
        <p:nvSpPr>
          <p:cNvPr id="46" name="矩形 39"/>
          <p:cNvSpPr>
            <a:spLocks noChangeArrowheads="1"/>
          </p:cNvSpPr>
          <p:nvPr/>
        </p:nvSpPr>
        <p:spPr bwMode="auto">
          <a:xfrm>
            <a:off x="7620000" y="4686301"/>
            <a:ext cx="3810000" cy="54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r>
              <a:rPr lang="zh-CN" altLang="en-US" sz="1467" dirty="0">
                <a:solidFill>
                  <a:schemeClr val="bg1"/>
                </a:solidFill>
                <a:latin typeface="+mn-lt"/>
                <a:ea typeface="+mn-ea"/>
                <a:cs typeface="+mn-ea"/>
                <a:sym typeface="+mn-lt"/>
              </a:rPr>
              <a:t>添加文字添加文字添加文字添加文字添加文字添加文字添加文字添加文字</a:t>
            </a:r>
            <a:endParaRPr lang="en-US" altLang="zh-CN" sz="1467" dirty="0">
              <a:solidFill>
                <a:schemeClr val="bg1"/>
              </a:solidFill>
              <a:latin typeface="+mn-lt"/>
              <a:ea typeface="+mn-ea"/>
              <a:cs typeface="+mn-ea"/>
              <a:sym typeface="+mn-lt"/>
            </a:endParaRPr>
          </a:p>
        </p:txBody>
      </p:sp>
      <p:sp>
        <p:nvSpPr>
          <p:cNvPr id="47" name="等腰三角形 40"/>
          <p:cNvSpPr>
            <a:spLocks noChangeArrowheads="1"/>
          </p:cNvSpPr>
          <p:nvPr/>
        </p:nvSpPr>
        <p:spPr bwMode="auto">
          <a:xfrm>
            <a:off x="1905000" y="3162300"/>
            <a:ext cx="95251" cy="95251"/>
          </a:xfrm>
          <a:prstGeom prst="triangle">
            <a:avLst>
              <a:gd name="adj" fmla="val 50000"/>
            </a:avLst>
          </a:prstGeom>
          <a:solidFill>
            <a:schemeClr val="bg1"/>
          </a:solidFill>
          <a:ln w="25400">
            <a:solidFill>
              <a:schemeClr val="bg1"/>
            </a:solidFill>
            <a:miter lim="800000"/>
            <a:headEnd/>
            <a:tailEnd/>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48" name="等腰三角形 41"/>
          <p:cNvSpPr>
            <a:spLocks noChangeArrowheads="1"/>
          </p:cNvSpPr>
          <p:nvPr/>
        </p:nvSpPr>
        <p:spPr bwMode="auto">
          <a:xfrm>
            <a:off x="7715252" y="3162300"/>
            <a:ext cx="95249" cy="95251"/>
          </a:xfrm>
          <a:prstGeom prst="triangle">
            <a:avLst>
              <a:gd name="adj" fmla="val 50000"/>
            </a:avLst>
          </a:prstGeom>
          <a:solidFill>
            <a:schemeClr val="bg1"/>
          </a:solidFill>
          <a:ln w="25400">
            <a:solidFill>
              <a:schemeClr val="bg1"/>
            </a:solidFill>
            <a:miter lim="800000"/>
            <a:headEnd/>
            <a:tailEnd/>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49" name="等腰三角形 42"/>
          <p:cNvSpPr>
            <a:spLocks noChangeArrowheads="1"/>
          </p:cNvSpPr>
          <p:nvPr/>
        </p:nvSpPr>
        <p:spPr bwMode="auto">
          <a:xfrm rot="10800000">
            <a:off x="4572000" y="3829052"/>
            <a:ext cx="95251" cy="95249"/>
          </a:xfrm>
          <a:prstGeom prst="triangle">
            <a:avLst>
              <a:gd name="adj" fmla="val 50000"/>
            </a:avLst>
          </a:prstGeom>
          <a:solidFill>
            <a:schemeClr val="bg1"/>
          </a:solidFill>
          <a:ln w="25400">
            <a:solidFill>
              <a:schemeClr val="bg1"/>
            </a:solidFill>
            <a:miter lim="800000"/>
            <a:headEnd/>
            <a:tailEnd/>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50" name="等腰三角形 43"/>
          <p:cNvSpPr>
            <a:spLocks noChangeArrowheads="1"/>
          </p:cNvSpPr>
          <p:nvPr/>
        </p:nvSpPr>
        <p:spPr bwMode="auto">
          <a:xfrm rot="10800000">
            <a:off x="10382252" y="3829052"/>
            <a:ext cx="95249" cy="95249"/>
          </a:xfrm>
          <a:prstGeom prst="triangle">
            <a:avLst>
              <a:gd name="adj" fmla="val 50000"/>
            </a:avLst>
          </a:prstGeom>
          <a:solidFill>
            <a:schemeClr val="bg1"/>
          </a:solidFill>
          <a:ln w="25400">
            <a:solidFill>
              <a:schemeClr val="bg1"/>
            </a:solidFill>
            <a:miter lim="800000"/>
            <a:headEnd/>
            <a:tailEnd/>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pic>
        <p:nvPicPr>
          <p:cNvPr id="51" name="图片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501" y="4032251"/>
            <a:ext cx="1894417" cy="135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59287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anim calcmode="lin" valueType="num">
                                      <p:cBhvr>
                                        <p:cTn id="8" dur="2000" fill="hold"/>
                                        <p:tgtEl>
                                          <p:spTgt spid="29"/>
                                        </p:tgtEl>
                                        <p:attrNameLst>
                                          <p:attrName>ppt_w</p:attrName>
                                        </p:attrNameLst>
                                      </p:cBhvr>
                                      <p:tavLst>
                                        <p:tav tm="0" fmla="#ppt_w*sin(2.5*pi*$)">
                                          <p:val>
                                            <p:fltVal val="0"/>
                                          </p:val>
                                        </p:tav>
                                        <p:tav tm="100000">
                                          <p:val>
                                            <p:fltVal val="1"/>
                                          </p:val>
                                        </p:tav>
                                      </p:tavLst>
                                    </p:anim>
                                    <p:anim calcmode="lin" valueType="num">
                                      <p:cBhvr>
                                        <p:cTn id="9" dur="2000" fill="hold"/>
                                        <p:tgtEl>
                                          <p:spTgt spid="29"/>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2000"/>
                                        <p:tgtEl>
                                          <p:spTgt spid="30"/>
                                        </p:tgtEl>
                                      </p:cBhvr>
                                    </p:animEffect>
                                    <p:anim calcmode="lin" valueType="num">
                                      <p:cBhvr>
                                        <p:cTn id="13" dur="2000" fill="hold"/>
                                        <p:tgtEl>
                                          <p:spTgt spid="30"/>
                                        </p:tgtEl>
                                        <p:attrNameLst>
                                          <p:attrName>ppt_w</p:attrName>
                                        </p:attrNameLst>
                                      </p:cBhvr>
                                      <p:tavLst>
                                        <p:tav tm="0" fmla="#ppt_w*sin(2.5*pi*$)">
                                          <p:val>
                                            <p:fltVal val="0"/>
                                          </p:val>
                                        </p:tav>
                                        <p:tav tm="100000">
                                          <p:val>
                                            <p:fltVal val="1"/>
                                          </p:val>
                                        </p:tav>
                                      </p:tavLst>
                                    </p:anim>
                                    <p:anim calcmode="lin" valueType="num">
                                      <p:cBhvr>
                                        <p:cTn id="14" dur="2000" fill="hold"/>
                                        <p:tgtEl>
                                          <p:spTgt spid="30"/>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2000"/>
                                        <p:tgtEl>
                                          <p:spTgt spid="31"/>
                                        </p:tgtEl>
                                      </p:cBhvr>
                                    </p:animEffect>
                                    <p:anim calcmode="lin" valueType="num">
                                      <p:cBhvr>
                                        <p:cTn id="18" dur="2000" fill="hold"/>
                                        <p:tgtEl>
                                          <p:spTgt spid="31"/>
                                        </p:tgtEl>
                                        <p:attrNameLst>
                                          <p:attrName>ppt_w</p:attrName>
                                        </p:attrNameLst>
                                      </p:cBhvr>
                                      <p:tavLst>
                                        <p:tav tm="0" fmla="#ppt_w*sin(2.5*pi*$)">
                                          <p:val>
                                            <p:fltVal val="0"/>
                                          </p:val>
                                        </p:tav>
                                        <p:tav tm="100000">
                                          <p:val>
                                            <p:fltVal val="1"/>
                                          </p:val>
                                        </p:tav>
                                      </p:tavLst>
                                    </p:anim>
                                    <p:anim calcmode="lin" valueType="num">
                                      <p:cBhvr>
                                        <p:cTn id="19" dur="2000" fill="hold"/>
                                        <p:tgtEl>
                                          <p:spTgt spid="31"/>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2000"/>
                                        <p:tgtEl>
                                          <p:spTgt spid="32"/>
                                        </p:tgtEl>
                                      </p:cBhvr>
                                    </p:animEffect>
                                    <p:anim calcmode="lin" valueType="num">
                                      <p:cBhvr>
                                        <p:cTn id="23" dur="2000" fill="hold"/>
                                        <p:tgtEl>
                                          <p:spTgt spid="32"/>
                                        </p:tgtEl>
                                        <p:attrNameLst>
                                          <p:attrName>ppt_w</p:attrName>
                                        </p:attrNameLst>
                                      </p:cBhvr>
                                      <p:tavLst>
                                        <p:tav tm="0" fmla="#ppt_w*sin(2.5*pi*$)">
                                          <p:val>
                                            <p:fltVal val="0"/>
                                          </p:val>
                                        </p:tav>
                                        <p:tav tm="100000">
                                          <p:val>
                                            <p:fltVal val="1"/>
                                          </p:val>
                                        </p:tav>
                                      </p:tavLst>
                                    </p:anim>
                                    <p:anim calcmode="lin" valueType="num">
                                      <p:cBhvr>
                                        <p:cTn id="24" dur="2000" fill="hold"/>
                                        <p:tgtEl>
                                          <p:spTgt spid="32"/>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2000"/>
                                        <p:tgtEl>
                                          <p:spTgt spid="33"/>
                                        </p:tgtEl>
                                      </p:cBhvr>
                                    </p:animEffect>
                                    <p:anim calcmode="lin" valueType="num">
                                      <p:cBhvr>
                                        <p:cTn id="28" dur="2000" fill="hold"/>
                                        <p:tgtEl>
                                          <p:spTgt spid="33"/>
                                        </p:tgtEl>
                                        <p:attrNameLst>
                                          <p:attrName>ppt_w</p:attrName>
                                        </p:attrNameLst>
                                      </p:cBhvr>
                                      <p:tavLst>
                                        <p:tav tm="0" fmla="#ppt_w*sin(2.5*pi*$)">
                                          <p:val>
                                            <p:fltVal val="0"/>
                                          </p:val>
                                        </p:tav>
                                        <p:tav tm="100000">
                                          <p:val>
                                            <p:fltVal val="1"/>
                                          </p:val>
                                        </p:tav>
                                      </p:tavLst>
                                    </p:anim>
                                    <p:anim calcmode="lin" valueType="num">
                                      <p:cBhvr>
                                        <p:cTn id="29" dur="2000" fill="hold"/>
                                        <p:tgtEl>
                                          <p:spTgt spid="33"/>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2000"/>
                                        <p:tgtEl>
                                          <p:spTgt spid="34"/>
                                        </p:tgtEl>
                                      </p:cBhvr>
                                    </p:animEffect>
                                    <p:anim calcmode="lin" valueType="num">
                                      <p:cBhvr>
                                        <p:cTn id="33" dur="2000" fill="hold"/>
                                        <p:tgtEl>
                                          <p:spTgt spid="34"/>
                                        </p:tgtEl>
                                        <p:attrNameLst>
                                          <p:attrName>ppt_w</p:attrName>
                                        </p:attrNameLst>
                                      </p:cBhvr>
                                      <p:tavLst>
                                        <p:tav tm="0" fmla="#ppt_w*sin(2.5*pi*$)">
                                          <p:val>
                                            <p:fltVal val="0"/>
                                          </p:val>
                                        </p:tav>
                                        <p:tav tm="100000">
                                          <p:val>
                                            <p:fltVal val="1"/>
                                          </p:val>
                                        </p:tav>
                                      </p:tavLst>
                                    </p:anim>
                                    <p:anim calcmode="lin" valueType="num">
                                      <p:cBhvr>
                                        <p:cTn id="34" dur="2000" fill="hold"/>
                                        <p:tgtEl>
                                          <p:spTgt spid="34"/>
                                        </p:tgtEl>
                                        <p:attrNameLst>
                                          <p:attrName>ppt_h</p:attrName>
                                        </p:attrNameLst>
                                      </p:cBhvr>
                                      <p:tavLst>
                                        <p:tav tm="0">
                                          <p:val>
                                            <p:strVal val="#ppt_h"/>
                                          </p:val>
                                        </p:tav>
                                        <p:tav tm="100000">
                                          <p:val>
                                            <p:strVal val="#ppt_h"/>
                                          </p:val>
                                        </p:tav>
                                      </p:tavLst>
                                    </p:anim>
                                  </p:childTnLst>
                                </p:cTn>
                              </p:par>
                              <p:par>
                                <p:cTn id="35" presetID="45" presetClass="entr" presetSubtype="0" fill="hold"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2000"/>
                                        <p:tgtEl>
                                          <p:spTgt spid="35"/>
                                        </p:tgtEl>
                                      </p:cBhvr>
                                    </p:animEffect>
                                    <p:anim calcmode="lin" valueType="num">
                                      <p:cBhvr>
                                        <p:cTn id="38" dur="2000" fill="hold"/>
                                        <p:tgtEl>
                                          <p:spTgt spid="35"/>
                                        </p:tgtEl>
                                        <p:attrNameLst>
                                          <p:attrName>ppt_w</p:attrName>
                                        </p:attrNameLst>
                                      </p:cBhvr>
                                      <p:tavLst>
                                        <p:tav tm="0" fmla="#ppt_w*sin(2.5*pi*$)">
                                          <p:val>
                                            <p:fltVal val="0"/>
                                          </p:val>
                                        </p:tav>
                                        <p:tav tm="100000">
                                          <p:val>
                                            <p:fltVal val="1"/>
                                          </p:val>
                                        </p:tav>
                                      </p:tavLst>
                                    </p:anim>
                                    <p:anim calcmode="lin" valueType="num">
                                      <p:cBhvr>
                                        <p:cTn id="39" dur="2000" fill="hold"/>
                                        <p:tgtEl>
                                          <p:spTgt spid="35"/>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2000"/>
                                        <p:tgtEl>
                                          <p:spTgt spid="36"/>
                                        </p:tgtEl>
                                      </p:cBhvr>
                                    </p:animEffect>
                                    <p:anim calcmode="lin" valueType="num">
                                      <p:cBhvr>
                                        <p:cTn id="43" dur="2000" fill="hold"/>
                                        <p:tgtEl>
                                          <p:spTgt spid="36"/>
                                        </p:tgtEl>
                                        <p:attrNameLst>
                                          <p:attrName>ppt_w</p:attrName>
                                        </p:attrNameLst>
                                      </p:cBhvr>
                                      <p:tavLst>
                                        <p:tav tm="0" fmla="#ppt_w*sin(2.5*pi*$)">
                                          <p:val>
                                            <p:fltVal val="0"/>
                                          </p:val>
                                        </p:tav>
                                        <p:tav tm="100000">
                                          <p:val>
                                            <p:fltVal val="1"/>
                                          </p:val>
                                        </p:tav>
                                      </p:tavLst>
                                    </p:anim>
                                    <p:anim calcmode="lin" valueType="num">
                                      <p:cBhvr>
                                        <p:cTn id="44" dur="2000" fill="hold"/>
                                        <p:tgtEl>
                                          <p:spTgt spid="36"/>
                                        </p:tgtEl>
                                        <p:attrNameLst>
                                          <p:attrName>ppt_h</p:attrName>
                                        </p:attrNameLst>
                                      </p:cBhvr>
                                      <p:tavLst>
                                        <p:tav tm="0">
                                          <p:val>
                                            <p:strVal val="#ppt_h"/>
                                          </p:val>
                                        </p:tav>
                                        <p:tav tm="100000">
                                          <p:val>
                                            <p:strVal val="#ppt_h"/>
                                          </p:val>
                                        </p:tav>
                                      </p:tavLst>
                                    </p:anim>
                                  </p:childTnLst>
                                </p:cTn>
                              </p:par>
                              <p:par>
                                <p:cTn id="45" presetID="45" presetClass="entr" presetSubtype="0" fill="hold"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2000"/>
                                        <p:tgtEl>
                                          <p:spTgt spid="37"/>
                                        </p:tgtEl>
                                      </p:cBhvr>
                                    </p:animEffect>
                                    <p:anim calcmode="lin" valueType="num">
                                      <p:cBhvr>
                                        <p:cTn id="48" dur="2000" fill="hold"/>
                                        <p:tgtEl>
                                          <p:spTgt spid="37"/>
                                        </p:tgtEl>
                                        <p:attrNameLst>
                                          <p:attrName>ppt_w</p:attrName>
                                        </p:attrNameLst>
                                      </p:cBhvr>
                                      <p:tavLst>
                                        <p:tav tm="0" fmla="#ppt_w*sin(2.5*pi*$)">
                                          <p:val>
                                            <p:fltVal val="0"/>
                                          </p:val>
                                        </p:tav>
                                        <p:tav tm="100000">
                                          <p:val>
                                            <p:fltVal val="1"/>
                                          </p:val>
                                        </p:tav>
                                      </p:tavLst>
                                    </p:anim>
                                    <p:anim calcmode="lin" valueType="num">
                                      <p:cBhvr>
                                        <p:cTn id="49" dur="2000" fill="hold"/>
                                        <p:tgtEl>
                                          <p:spTgt spid="37"/>
                                        </p:tgtEl>
                                        <p:attrNameLst>
                                          <p:attrName>ppt_h</p:attrName>
                                        </p:attrNameLst>
                                      </p:cBhvr>
                                      <p:tavLst>
                                        <p:tav tm="0">
                                          <p:val>
                                            <p:strVal val="#ppt_h"/>
                                          </p:val>
                                        </p:tav>
                                        <p:tav tm="100000">
                                          <p:val>
                                            <p:strVal val="#ppt_h"/>
                                          </p:val>
                                        </p:tav>
                                      </p:tavLst>
                                    </p:anim>
                                  </p:childTnLst>
                                </p:cTn>
                              </p:par>
                              <p:par>
                                <p:cTn id="50" presetID="45" presetClass="entr" presetSubtype="0" fill="hold" nodeType="with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2000"/>
                                        <p:tgtEl>
                                          <p:spTgt spid="38"/>
                                        </p:tgtEl>
                                      </p:cBhvr>
                                    </p:animEffect>
                                    <p:anim calcmode="lin" valueType="num">
                                      <p:cBhvr>
                                        <p:cTn id="53" dur="2000" fill="hold"/>
                                        <p:tgtEl>
                                          <p:spTgt spid="38"/>
                                        </p:tgtEl>
                                        <p:attrNameLst>
                                          <p:attrName>ppt_w</p:attrName>
                                        </p:attrNameLst>
                                      </p:cBhvr>
                                      <p:tavLst>
                                        <p:tav tm="0" fmla="#ppt_w*sin(2.5*pi*$)">
                                          <p:val>
                                            <p:fltVal val="0"/>
                                          </p:val>
                                        </p:tav>
                                        <p:tav tm="100000">
                                          <p:val>
                                            <p:fltVal val="1"/>
                                          </p:val>
                                        </p:tav>
                                      </p:tavLst>
                                    </p:anim>
                                    <p:anim calcmode="lin" valueType="num">
                                      <p:cBhvr>
                                        <p:cTn id="54" dur="2000" fill="hold"/>
                                        <p:tgtEl>
                                          <p:spTgt spid="38"/>
                                        </p:tgtEl>
                                        <p:attrNameLst>
                                          <p:attrName>ppt_h</p:attrName>
                                        </p:attrNameLst>
                                      </p:cBhvr>
                                      <p:tavLst>
                                        <p:tav tm="0">
                                          <p:val>
                                            <p:strVal val="#ppt_h"/>
                                          </p:val>
                                        </p:tav>
                                        <p:tav tm="100000">
                                          <p:val>
                                            <p:strVal val="#ppt_h"/>
                                          </p:val>
                                        </p:tav>
                                      </p:tavLst>
                                    </p:anim>
                                  </p:childTnLst>
                                </p:cTn>
                              </p:par>
                              <p:par>
                                <p:cTn id="55" presetID="45"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fade">
                                      <p:cBhvr>
                                        <p:cTn id="57" dur="2000"/>
                                        <p:tgtEl>
                                          <p:spTgt spid="39"/>
                                        </p:tgtEl>
                                      </p:cBhvr>
                                    </p:animEffect>
                                    <p:anim calcmode="lin" valueType="num">
                                      <p:cBhvr>
                                        <p:cTn id="58" dur="2000" fill="hold"/>
                                        <p:tgtEl>
                                          <p:spTgt spid="39"/>
                                        </p:tgtEl>
                                        <p:attrNameLst>
                                          <p:attrName>ppt_w</p:attrName>
                                        </p:attrNameLst>
                                      </p:cBhvr>
                                      <p:tavLst>
                                        <p:tav tm="0" fmla="#ppt_w*sin(2.5*pi*$)">
                                          <p:val>
                                            <p:fltVal val="0"/>
                                          </p:val>
                                        </p:tav>
                                        <p:tav tm="100000">
                                          <p:val>
                                            <p:fltVal val="1"/>
                                          </p:val>
                                        </p:tav>
                                      </p:tavLst>
                                    </p:anim>
                                    <p:anim calcmode="lin" valueType="num">
                                      <p:cBhvr>
                                        <p:cTn id="59" dur="2000" fill="hold"/>
                                        <p:tgtEl>
                                          <p:spTgt spid="39"/>
                                        </p:tgtEl>
                                        <p:attrNameLst>
                                          <p:attrName>ppt_h</p:attrName>
                                        </p:attrNameLst>
                                      </p:cBhvr>
                                      <p:tavLst>
                                        <p:tav tm="0">
                                          <p:val>
                                            <p:strVal val="#ppt_h"/>
                                          </p:val>
                                        </p:tav>
                                        <p:tav tm="100000">
                                          <p:val>
                                            <p:strVal val="#ppt_h"/>
                                          </p:val>
                                        </p:tav>
                                      </p:tavLst>
                                    </p:anim>
                                  </p:childTnLst>
                                </p:cTn>
                              </p:par>
                              <p:par>
                                <p:cTn id="60" presetID="45" presetClass="entr" presetSubtype="0" fill="hold" grpId="0"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2000"/>
                                        <p:tgtEl>
                                          <p:spTgt spid="40"/>
                                        </p:tgtEl>
                                      </p:cBhvr>
                                    </p:animEffect>
                                    <p:anim calcmode="lin" valueType="num">
                                      <p:cBhvr>
                                        <p:cTn id="63" dur="2000" fill="hold"/>
                                        <p:tgtEl>
                                          <p:spTgt spid="40"/>
                                        </p:tgtEl>
                                        <p:attrNameLst>
                                          <p:attrName>ppt_w</p:attrName>
                                        </p:attrNameLst>
                                      </p:cBhvr>
                                      <p:tavLst>
                                        <p:tav tm="0" fmla="#ppt_w*sin(2.5*pi*$)">
                                          <p:val>
                                            <p:fltVal val="0"/>
                                          </p:val>
                                        </p:tav>
                                        <p:tav tm="100000">
                                          <p:val>
                                            <p:fltVal val="1"/>
                                          </p:val>
                                        </p:tav>
                                      </p:tavLst>
                                    </p:anim>
                                    <p:anim calcmode="lin" valueType="num">
                                      <p:cBhvr>
                                        <p:cTn id="64" dur="2000" fill="hold"/>
                                        <p:tgtEl>
                                          <p:spTgt spid="40"/>
                                        </p:tgtEl>
                                        <p:attrNameLst>
                                          <p:attrName>ppt_h</p:attrName>
                                        </p:attrNameLst>
                                      </p:cBhvr>
                                      <p:tavLst>
                                        <p:tav tm="0">
                                          <p:val>
                                            <p:strVal val="#ppt_h"/>
                                          </p:val>
                                        </p:tav>
                                        <p:tav tm="100000">
                                          <p:val>
                                            <p:strVal val="#ppt_h"/>
                                          </p:val>
                                        </p:tav>
                                      </p:tavLst>
                                    </p:anim>
                                  </p:childTnLst>
                                </p:cTn>
                              </p:par>
                              <p:par>
                                <p:cTn id="65" presetID="45" presetClass="entr" presetSubtype="0"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animEffect transition="in" filter="fade">
                                      <p:cBhvr>
                                        <p:cTn id="67" dur="2000"/>
                                        <p:tgtEl>
                                          <p:spTgt spid="41"/>
                                        </p:tgtEl>
                                      </p:cBhvr>
                                    </p:animEffect>
                                    <p:anim calcmode="lin" valueType="num">
                                      <p:cBhvr>
                                        <p:cTn id="68" dur="2000" fill="hold"/>
                                        <p:tgtEl>
                                          <p:spTgt spid="41"/>
                                        </p:tgtEl>
                                        <p:attrNameLst>
                                          <p:attrName>ppt_w</p:attrName>
                                        </p:attrNameLst>
                                      </p:cBhvr>
                                      <p:tavLst>
                                        <p:tav tm="0" fmla="#ppt_w*sin(2.5*pi*$)">
                                          <p:val>
                                            <p:fltVal val="0"/>
                                          </p:val>
                                        </p:tav>
                                        <p:tav tm="100000">
                                          <p:val>
                                            <p:fltVal val="1"/>
                                          </p:val>
                                        </p:tav>
                                      </p:tavLst>
                                    </p:anim>
                                    <p:anim calcmode="lin" valueType="num">
                                      <p:cBhvr>
                                        <p:cTn id="69" dur="2000" fill="hold"/>
                                        <p:tgtEl>
                                          <p:spTgt spid="41"/>
                                        </p:tgtEl>
                                        <p:attrNameLst>
                                          <p:attrName>ppt_h</p:attrName>
                                        </p:attrNameLst>
                                      </p:cBhvr>
                                      <p:tavLst>
                                        <p:tav tm="0">
                                          <p:val>
                                            <p:strVal val="#ppt_h"/>
                                          </p:val>
                                        </p:tav>
                                        <p:tav tm="100000">
                                          <p:val>
                                            <p:strVal val="#ppt_h"/>
                                          </p:val>
                                        </p:tav>
                                      </p:tavLst>
                                    </p:anim>
                                  </p:childTnLst>
                                </p:cTn>
                              </p:par>
                              <p:par>
                                <p:cTn id="70" presetID="45" presetClass="entr" presetSubtype="0" fill="hold" grpId="0" nodeType="with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fade">
                                      <p:cBhvr>
                                        <p:cTn id="72" dur="2000"/>
                                        <p:tgtEl>
                                          <p:spTgt spid="42"/>
                                        </p:tgtEl>
                                      </p:cBhvr>
                                    </p:animEffect>
                                    <p:anim calcmode="lin" valueType="num">
                                      <p:cBhvr>
                                        <p:cTn id="73" dur="2000" fill="hold"/>
                                        <p:tgtEl>
                                          <p:spTgt spid="42"/>
                                        </p:tgtEl>
                                        <p:attrNameLst>
                                          <p:attrName>ppt_w</p:attrName>
                                        </p:attrNameLst>
                                      </p:cBhvr>
                                      <p:tavLst>
                                        <p:tav tm="0" fmla="#ppt_w*sin(2.5*pi*$)">
                                          <p:val>
                                            <p:fltVal val="0"/>
                                          </p:val>
                                        </p:tav>
                                        <p:tav tm="100000">
                                          <p:val>
                                            <p:fltVal val="1"/>
                                          </p:val>
                                        </p:tav>
                                      </p:tavLst>
                                    </p:anim>
                                    <p:anim calcmode="lin" valueType="num">
                                      <p:cBhvr>
                                        <p:cTn id="74" dur="2000" fill="hold"/>
                                        <p:tgtEl>
                                          <p:spTgt spid="42"/>
                                        </p:tgtEl>
                                        <p:attrNameLst>
                                          <p:attrName>ppt_h</p:attrName>
                                        </p:attrNameLst>
                                      </p:cBhvr>
                                      <p:tavLst>
                                        <p:tav tm="0">
                                          <p:val>
                                            <p:strVal val="#ppt_h"/>
                                          </p:val>
                                        </p:tav>
                                        <p:tav tm="100000">
                                          <p:val>
                                            <p:strVal val="#ppt_h"/>
                                          </p:val>
                                        </p:tav>
                                      </p:tavLst>
                                    </p:anim>
                                  </p:childTnLst>
                                </p:cTn>
                              </p:par>
                              <p:par>
                                <p:cTn id="75" presetID="45" presetClass="entr" presetSubtype="0" fill="hold" grpId="0" nodeType="with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fade">
                                      <p:cBhvr>
                                        <p:cTn id="77" dur="2000"/>
                                        <p:tgtEl>
                                          <p:spTgt spid="43"/>
                                        </p:tgtEl>
                                      </p:cBhvr>
                                    </p:animEffect>
                                    <p:anim calcmode="lin" valueType="num">
                                      <p:cBhvr>
                                        <p:cTn id="78" dur="2000" fill="hold"/>
                                        <p:tgtEl>
                                          <p:spTgt spid="43"/>
                                        </p:tgtEl>
                                        <p:attrNameLst>
                                          <p:attrName>ppt_w</p:attrName>
                                        </p:attrNameLst>
                                      </p:cBhvr>
                                      <p:tavLst>
                                        <p:tav tm="0" fmla="#ppt_w*sin(2.5*pi*$)">
                                          <p:val>
                                            <p:fltVal val="0"/>
                                          </p:val>
                                        </p:tav>
                                        <p:tav tm="100000">
                                          <p:val>
                                            <p:fltVal val="1"/>
                                          </p:val>
                                        </p:tav>
                                      </p:tavLst>
                                    </p:anim>
                                    <p:anim calcmode="lin" valueType="num">
                                      <p:cBhvr>
                                        <p:cTn id="79" dur="2000" fill="hold"/>
                                        <p:tgtEl>
                                          <p:spTgt spid="43"/>
                                        </p:tgtEl>
                                        <p:attrNameLst>
                                          <p:attrName>ppt_h</p:attrName>
                                        </p:attrNameLst>
                                      </p:cBhvr>
                                      <p:tavLst>
                                        <p:tav tm="0">
                                          <p:val>
                                            <p:strVal val="#ppt_h"/>
                                          </p:val>
                                        </p:tav>
                                        <p:tav tm="100000">
                                          <p:val>
                                            <p:strVal val="#ppt_h"/>
                                          </p:val>
                                        </p:tav>
                                      </p:tavLst>
                                    </p:anim>
                                  </p:childTnLst>
                                </p:cTn>
                              </p:par>
                              <p:par>
                                <p:cTn id="80" presetID="45" presetClass="entr" presetSubtype="0" fill="hold" grpId="0" nodeType="withEffect">
                                  <p:stCondLst>
                                    <p:cond delay="0"/>
                                  </p:stCondLst>
                                  <p:childTnLst>
                                    <p:set>
                                      <p:cBhvr>
                                        <p:cTn id="81" dur="1" fill="hold">
                                          <p:stCondLst>
                                            <p:cond delay="0"/>
                                          </p:stCondLst>
                                        </p:cTn>
                                        <p:tgtEl>
                                          <p:spTgt spid="44"/>
                                        </p:tgtEl>
                                        <p:attrNameLst>
                                          <p:attrName>style.visibility</p:attrName>
                                        </p:attrNameLst>
                                      </p:cBhvr>
                                      <p:to>
                                        <p:strVal val="visible"/>
                                      </p:to>
                                    </p:set>
                                    <p:animEffect transition="in" filter="fade">
                                      <p:cBhvr>
                                        <p:cTn id="82" dur="2000"/>
                                        <p:tgtEl>
                                          <p:spTgt spid="44"/>
                                        </p:tgtEl>
                                      </p:cBhvr>
                                    </p:animEffect>
                                    <p:anim calcmode="lin" valueType="num">
                                      <p:cBhvr>
                                        <p:cTn id="83" dur="2000" fill="hold"/>
                                        <p:tgtEl>
                                          <p:spTgt spid="44"/>
                                        </p:tgtEl>
                                        <p:attrNameLst>
                                          <p:attrName>ppt_w</p:attrName>
                                        </p:attrNameLst>
                                      </p:cBhvr>
                                      <p:tavLst>
                                        <p:tav tm="0" fmla="#ppt_w*sin(2.5*pi*$)">
                                          <p:val>
                                            <p:fltVal val="0"/>
                                          </p:val>
                                        </p:tav>
                                        <p:tav tm="100000">
                                          <p:val>
                                            <p:fltVal val="1"/>
                                          </p:val>
                                        </p:tav>
                                      </p:tavLst>
                                    </p:anim>
                                    <p:anim calcmode="lin" valueType="num">
                                      <p:cBhvr>
                                        <p:cTn id="84" dur="2000" fill="hold"/>
                                        <p:tgtEl>
                                          <p:spTgt spid="44"/>
                                        </p:tgtEl>
                                        <p:attrNameLst>
                                          <p:attrName>ppt_h</p:attrName>
                                        </p:attrNameLst>
                                      </p:cBhvr>
                                      <p:tavLst>
                                        <p:tav tm="0">
                                          <p:val>
                                            <p:strVal val="#ppt_h"/>
                                          </p:val>
                                        </p:tav>
                                        <p:tav tm="100000">
                                          <p:val>
                                            <p:strVal val="#ppt_h"/>
                                          </p:val>
                                        </p:tav>
                                      </p:tavLst>
                                    </p:anim>
                                  </p:childTnLst>
                                </p:cTn>
                              </p:par>
                              <p:par>
                                <p:cTn id="85" presetID="45" presetClass="entr" presetSubtype="0" fill="hold" grpId="0" nodeType="with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fade">
                                      <p:cBhvr>
                                        <p:cTn id="87" dur="2000"/>
                                        <p:tgtEl>
                                          <p:spTgt spid="45"/>
                                        </p:tgtEl>
                                      </p:cBhvr>
                                    </p:animEffect>
                                    <p:anim calcmode="lin" valueType="num">
                                      <p:cBhvr>
                                        <p:cTn id="88" dur="2000" fill="hold"/>
                                        <p:tgtEl>
                                          <p:spTgt spid="45"/>
                                        </p:tgtEl>
                                        <p:attrNameLst>
                                          <p:attrName>ppt_w</p:attrName>
                                        </p:attrNameLst>
                                      </p:cBhvr>
                                      <p:tavLst>
                                        <p:tav tm="0" fmla="#ppt_w*sin(2.5*pi*$)">
                                          <p:val>
                                            <p:fltVal val="0"/>
                                          </p:val>
                                        </p:tav>
                                        <p:tav tm="100000">
                                          <p:val>
                                            <p:fltVal val="1"/>
                                          </p:val>
                                        </p:tav>
                                      </p:tavLst>
                                    </p:anim>
                                    <p:anim calcmode="lin" valueType="num">
                                      <p:cBhvr>
                                        <p:cTn id="89" dur="2000" fill="hold"/>
                                        <p:tgtEl>
                                          <p:spTgt spid="45"/>
                                        </p:tgtEl>
                                        <p:attrNameLst>
                                          <p:attrName>ppt_h</p:attrName>
                                        </p:attrNameLst>
                                      </p:cBhvr>
                                      <p:tavLst>
                                        <p:tav tm="0">
                                          <p:val>
                                            <p:strVal val="#ppt_h"/>
                                          </p:val>
                                        </p:tav>
                                        <p:tav tm="100000">
                                          <p:val>
                                            <p:strVal val="#ppt_h"/>
                                          </p:val>
                                        </p:tav>
                                      </p:tavLst>
                                    </p:anim>
                                  </p:childTnLst>
                                </p:cTn>
                              </p:par>
                              <p:par>
                                <p:cTn id="90" presetID="45" presetClass="entr" presetSubtype="0" fill="hold" grpId="0" nodeType="with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2000"/>
                                        <p:tgtEl>
                                          <p:spTgt spid="46"/>
                                        </p:tgtEl>
                                      </p:cBhvr>
                                    </p:animEffect>
                                    <p:anim calcmode="lin" valueType="num">
                                      <p:cBhvr>
                                        <p:cTn id="93" dur="2000" fill="hold"/>
                                        <p:tgtEl>
                                          <p:spTgt spid="46"/>
                                        </p:tgtEl>
                                        <p:attrNameLst>
                                          <p:attrName>ppt_w</p:attrName>
                                        </p:attrNameLst>
                                      </p:cBhvr>
                                      <p:tavLst>
                                        <p:tav tm="0" fmla="#ppt_w*sin(2.5*pi*$)">
                                          <p:val>
                                            <p:fltVal val="0"/>
                                          </p:val>
                                        </p:tav>
                                        <p:tav tm="100000">
                                          <p:val>
                                            <p:fltVal val="1"/>
                                          </p:val>
                                        </p:tav>
                                      </p:tavLst>
                                    </p:anim>
                                    <p:anim calcmode="lin" valueType="num">
                                      <p:cBhvr>
                                        <p:cTn id="94" dur="2000" fill="hold"/>
                                        <p:tgtEl>
                                          <p:spTgt spid="46"/>
                                        </p:tgtEl>
                                        <p:attrNameLst>
                                          <p:attrName>ppt_h</p:attrName>
                                        </p:attrNameLst>
                                      </p:cBhvr>
                                      <p:tavLst>
                                        <p:tav tm="0">
                                          <p:val>
                                            <p:strVal val="#ppt_h"/>
                                          </p:val>
                                        </p:tav>
                                        <p:tav tm="100000">
                                          <p:val>
                                            <p:strVal val="#ppt_h"/>
                                          </p:val>
                                        </p:tav>
                                      </p:tavLst>
                                    </p:anim>
                                  </p:childTnLst>
                                </p:cTn>
                              </p:par>
                              <p:par>
                                <p:cTn id="95" presetID="45" presetClass="entr" presetSubtype="0"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2000"/>
                                        <p:tgtEl>
                                          <p:spTgt spid="47"/>
                                        </p:tgtEl>
                                      </p:cBhvr>
                                    </p:animEffect>
                                    <p:anim calcmode="lin" valueType="num">
                                      <p:cBhvr>
                                        <p:cTn id="98" dur="2000" fill="hold"/>
                                        <p:tgtEl>
                                          <p:spTgt spid="47"/>
                                        </p:tgtEl>
                                        <p:attrNameLst>
                                          <p:attrName>ppt_w</p:attrName>
                                        </p:attrNameLst>
                                      </p:cBhvr>
                                      <p:tavLst>
                                        <p:tav tm="0" fmla="#ppt_w*sin(2.5*pi*$)">
                                          <p:val>
                                            <p:fltVal val="0"/>
                                          </p:val>
                                        </p:tav>
                                        <p:tav tm="100000">
                                          <p:val>
                                            <p:fltVal val="1"/>
                                          </p:val>
                                        </p:tav>
                                      </p:tavLst>
                                    </p:anim>
                                    <p:anim calcmode="lin" valueType="num">
                                      <p:cBhvr>
                                        <p:cTn id="99" dur="2000" fill="hold"/>
                                        <p:tgtEl>
                                          <p:spTgt spid="47"/>
                                        </p:tgtEl>
                                        <p:attrNameLst>
                                          <p:attrName>ppt_h</p:attrName>
                                        </p:attrNameLst>
                                      </p:cBhvr>
                                      <p:tavLst>
                                        <p:tav tm="0">
                                          <p:val>
                                            <p:strVal val="#ppt_h"/>
                                          </p:val>
                                        </p:tav>
                                        <p:tav tm="100000">
                                          <p:val>
                                            <p:strVal val="#ppt_h"/>
                                          </p:val>
                                        </p:tav>
                                      </p:tavLst>
                                    </p:anim>
                                  </p:childTnLst>
                                </p:cTn>
                              </p:par>
                              <p:par>
                                <p:cTn id="100" presetID="45" presetClass="entr" presetSubtype="0" fill="hold" grpId="0" nodeType="with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fade">
                                      <p:cBhvr>
                                        <p:cTn id="102" dur="2000"/>
                                        <p:tgtEl>
                                          <p:spTgt spid="48"/>
                                        </p:tgtEl>
                                      </p:cBhvr>
                                    </p:animEffect>
                                    <p:anim calcmode="lin" valueType="num">
                                      <p:cBhvr>
                                        <p:cTn id="103" dur="2000" fill="hold"/>
                                        <p:tgtEl>
                                          <p:spTgt spid="48"/>
                                        </p:tgtEl>
                                        <p:attrNameLst>
                                          <p:attrName>ppt_w</p:attrName>
                                        </p:attrNameLst>
                                      </p:cBhvr>
                                      <p:tavLst>
                                        <p:tav tm="0" fmla="#ppt_w*sin(2.5*pi*$)">
                                          <p:val>
                                            <p:fltVal val="0"/>
                                          </p:val>
                                        </p:tav>
                                        <p:tav tm="100000">
                                          <p:val>
                                            <p:fltVal val="1"/>
                                          </p:val>
                                        </p:tav>
                                      </p:tavLst>
                                    </p:anim>
                                    <p:anim calcmode="lin" valueType="num">
                                      <p:cBhvr>
                                        <p:cTn id="104" dur="2000" fill="hold"/>
                                        <p:tgtEl>
                                          <p:spTgt spid="48"/>
                                        </p:tgtEl>
                                        <p:attrNameLst>
                                          <p:attrName>ppt_h</p:attrName>
                                        </p:attrNameLst>
                                      </p:cBhvr>
                                      <p:tavLst>
                                        <p:tav tm="0">
                                          <p:val>
                                            <p:strVal val="#ppt_h"/>
                                          </p:val>
                                        </p:tav>
                                        <p:tav tm="100000">
                                          <p:val>
                                            <p:strVal val="#ppt_h"/>
                                          </p:val>
                                        </p:tav>
                                      </p:tavLst>
                                    </p:anim>
                                  </p:childTnLst>
                                </p:cTn>
                              </p:par>
                              <p:par>
                                <p:cTn id="105" presetID="45" presetClass="entr" presetSubtype="0" fill="hold" grpId="0" nodeType="with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fade">
                                      <p:cBhvr>
                                        <p:cTn id="107" dur="2000"/>
                                        <p:tgtEl>
                                          <p:spTgt spid="49"/>
                                        </p:tgtEl>
                                      </p:cBhvr>
                                    </p:animEffect>
                                    <p:anim calcmode="lin" valueType="num">
                                      <p:cBhvr>
                                        <p:cTn id="108" dur="2000" fill="hold"/>
                                        <p:tgtEl>
                                          <p:spTgt spid="49"/>
                                        </p:tgtEl>
                                        <p:attrNameLst>
                                          <p:attrName>ppt_w</p:attrName>
                                        </p:attrNameLst>
                                      </p:cBhvr>
                                      <p:tavLst>
                                        <p:tav tm="0" fmla="#ppt_w*sin(2.5*pi*$)">
                                          <p:val>
                                            <p:fltVal val="0"/>
                                          </p:val>
                                        </p:tav>
                                        <p:tav tm="100000">
                                          <p:val>
                                            <p:fltVal val="1"/>
                                          </p:val>
                                        </p:tav>
                                      </p:tavLst>
                                    </p:anim>
                                    <p:anim calcmode="lin" valueType="num">
                                      <p:cBhvr>
                                        <p:cTn id="109" dur="2000" fill="hold"/>
                                        <p:tgtEl>
                                          <p:spTgt spid="49"/>
                                        </p:tgtEl>
                                        <p:attrNameLst>
                                          <p:attrName>ppt_h</p:attrName>
                                        </p:attrNameLst>
                                      </p:cBhvr>
                                      <p:tavLst>
                                        <p:tav tm="0">
                                          <p:val>
                                            <p:strVal val="#ppt_h"/>
                                          </p:val>
                                        </p:tav>
                                        <p:tav tm="100000">
                                          <p:val>
                                            <p:strVal val="#ppt_h"/>
                                          </p:val>
                                        </p:tav>
                                      </p:tavLst>
                                    </p:anim>
                                  </p:childTnLst>
                                </p:cTn>
                              </p:par>
                              <p:par>
                                <p:cTn id="110" presetID="45" presetClass="entr" presetSubtype="0" fill="hold" grpId="0" nodeType="withEffect">
                                  <p:stCondLst>
                                    <p:cond delay="0"/>
                                  </p:stCondLst>
                                  <p:childTnLst>
                                    <p:set>
                                      <p:cBhvr>
                                        <p:cTn id="111" dur="1" fill="hold">
                                          <p:stCondLst>
                                            <p:cond delay="0"/>
                                          </p:stCondLst>
                                        </p:cTn>
                                        <p:tgtEl>
                                          <p:spTgt spid="50"/>
                                        </p:tgtEl>
                                        <p:attrNameLst>
                                          <p:attrName>style.visibility</p:attrName>
                                        </p:attrNameLst>
                                      </p:cBhvr>
                                      <p:to>
                                        <p:strVal val="visible"/>
                                      </p:to>
                                    </p:set>
                                    <p:animEffect transition="in" filter="fade">
                                      <p:cBhvr>
                                        <p:cTn id="112" dur="2000"/>
                                        <p:tgtEl>
                                          <p:spTgt spid="50"/>
                                        </p:tgtEl>
                                      </p:cBhvr>
                                    </p:animEffect>
                                    <p:anim calcmode="lin" valueType="num">
                                      <p:cBhvr>
                                        <p:cTn id="113" dur="2000" fill="hold"/>
                                        <p:tgtEl>
                                          <p:spTgt spid="50"/>
                                        </p:tgtEl>
                                        <p:attrNameLst>
                                          <p:attrName>ppt_w</p:attrName>
                                        </p:attrNameLst>
                                      </p:cBhvr>
                                      <p:tavLst>
                                        <p:tav tm="0" fmla="#ppt_w*sin(2.5*pi*$)">
                                          <p:val>
                                            <p:fltVal val="0"/>
                                          </p:val>
                                        </p:tav>
                                        <p:tav tm="100000">
                                          <p:val>
                                            <p:fltVal val="1"/>
                                          </p:val>
                                        </p:tav>
                                      </p:tavLst>
                                    </p:anim>
                                    <p:anim calcmode="lin" valueType="num">
                                      <p:cBhvr>
                                        <p:cTn id="114" dur="2000" fill="hold"/>
                                        <p:tgtEl>
                                          <p:spTgt spid="50"/>
                                        </p:tgtEl>
                                        <p:attrNameLst>
                                          <p:attrName>ppt_h</p:attrName>
                                        </p:attrNameLst>
                                      </p:cBhvr>
                                      <p:tavLst>
                                        <p:tav tm="0">
                                          <p:val>
                                            <p:strVal val="#ppt_h"/>
                                          </p:val>
                                        </p:tav>
                                        <p:tav tm="100000">
                                          <p:val>
                                            <p:strVal val="#ppt_h"/>
                                          </p:val>
                                        </p:tav>
                                      </p:tavLst>
                                    </p:anim>
                                  </p:childTnLst>
                                </p:cTn>
                              </p:par>
                              <p:par>
                                <p:cTn id="115" presetID="45" presetClass="entr" presetSubtype="0" fill="hold" nodeType="withEffect">
                                  <p:stCondLst>
                                    <p:cond delay="0"/>
                                  </p:stCondLst>
                                  <p:childTnLst>
                                    <p:set>
                                      <p:cBhvr>
                                        <p:cTn id="116" dur="1" fill="hold">
                                          <p:stCondLst>
                                            <p:cond delay="0"/>
                                          </p:stCondLst>
                                        </p:cTn>
                                        <p:tgtEl>
                                          <p:spTgt spid="51"/>
                                        </p:tgtEl>
                                        <p:attrNameLst>
                                          <p:attrName>style.visibility</p:attrName>
                                        </p:attrNameLst>
                                      </p:cBhvr>
                                      <p:to>
                                        <p:strVal val="visible"/>
                                      </p:to>
                                    </p:set>
                                    <p:animEffect transition="in" filter="fade">
                                      <p:cBhvr>
                                        <p:cTn id="117" dur="2000"/>
                                        <p:tgtEl>
                                          <p:spTgt spid="51"/>
                                        </p:tgtEl>
                                      </p:cBhvr>
                                    </p:animEffect>
                                    <p:anim calcmode="lin" valueType="num">
                                      <p:cBhvr>
                                        <p:cTn id="118" dur="2000" fill="hold"/>
                                        <p:tgtEl>
                                          <p:spTgt spid="51"/>
                                        </p:tgtEl>
                                        <p:attrNameLst>
                                          <p:attrName>ppt_w</p:attrName>
                                        </p:attrNameLst>
                                      </p:cBhvr>
                                      <p:tavLst>
                                        <p:tav tm="0" fmla="#ppt_w*sin(2.5*pi*$)">
                                          <p:val>
                                            <p:fltVal val="0"/>
                                          </p:val>
                                        </p:tav>
                                        <p:tav tm="100000">
                                          <p:val>
                                            <p:fltVal val="1"/>
                                          </p:val>
                                        </p:tav>
                                      </p:tavLst>
                                    </p:anim>
                                    <p:anim calcmode="lin" valueType="num">
                                      <p:cBhvr>
                                        <p:cTn id="119" dur="2000" fill="hold"/>
                                        <p:tgtEl>
                                          <p:spTgt spid="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2" grpId="0" animBg="1"/>
      <p:bldP spid="33" grpId="0" animBg="1"/>
      <p:bldP spid="39" grpId="0" animBg="1"/>
      <p:bldP spid="40" grpId="0"/>
      <p:bldP spid="41" grpId="0" animBg="1"/>
      <p:bldP spid="42" grpId="0"/>
      <p:bldP spid="43" grpId="0" animBg="1"/>
      <p:bldP spid="44" grpId="0"/>
      <p:bldP spid="45" grpId="0" animBg="1"/>
      <p:bldP spid="46" grpId="0"/>
      <p:bldP spid="47" grpId="0" animBg="1"/>
      <p:bldP spid="48" grpId="0" animBg="1"/>
      <p:bldP spid="49" grpId="0" animBg="1"/>
      <p:bldP spid="5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文本框 210"/>
          <p:cNvSpPr txBox="1"/>
          <p:nvPr/>
        </p:nvSpPr>
        <p:spPr>
          <a:xfrm>
            <a:off x="1467899" y="163567"/>
            <a:ext cx="4671491" cy="1569660"/>
          </a:xfrm>
          <a:prstGeom prst="rect">
            <a:avLst/>
          </a:prstGeom>
          <a:noFill/>
        </p:spPr>
        <p:txBody>
          <a:bodyPr wrap="square" rtlCol="0">
            <a:spAutoFit/>
          </a:bodyPr>
          <a:lstStyle>
            <a:defPPr>
              <a:defRPr lang="zh-CN"/>
            </a:defPPr>
            <a:lvl1pPr>
              <a:defRPr sz="2400" b="1">
                <a:solidFill>
                  <a:srgbClr val="EFD001"/>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grpSp>
        <p:nvGrpSpPr>
          <p:cNvPr id="212" name="组合 211"/>
          <p:cNvGrpSpPr/>
          <p:nvPr/>
        </p:nvGrpSpPr>
        <p:grpSpPr>
          <a:xfrm>
            <a:off x="353631" y="349709"/>
            <a:ext cx="1114268" cy="704934"/>
            <a:chOff x="4937469" y="2602268"/>
            <a:chExt cx="1943997" cy="1208443"/>
          </a:xfrm>
        </p:grpSpPr>
        <p:grpSp>
          <p:nvGrpSpPr>
            <p:cNvPr id="213" name="组合 212"/>
            <p:cNvGrpSpPr/>
            <p:nvPr/>
          </p:nvGrpSpPr>
          <p:grpSpPr>
            <a:xfrm>
              <a:off x="5428066" y="2602268"/>
              <a:ext cx="1208443" cy="1208443"/>
              <a:chOff x="2733111" y="3302594"/>
              <a:chExt cx="748987" cy="748987"/>
            </a:xfrm>
          </p:grpSpPr>
          <p:sp>
            <p:nvSpPr>
              <p:cNvPr id="216" name="椭圆 215"/>
              <p:cNvSpPr/>
              <p:nvPr/>
            </p:nvSpPr>
            <p:spPr>
              <a:xfrm>
                <a:off x="2733111" y="3302594"/>
                <a:ext cx="748987" cy="74898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217" name="组合 216"/>
              <p:cNvGrpSpPr/>
              <p:nvPr/>
            </p:nvGrpSpPr>
            <p:grpSpPr>
              <a:xfrm>
                <a:off x="2778776" y="3385494"/>
                <a:ext cx="551747" cy="666087"/>
                <a:chOff x="3103425" y="3016397"/>
                <a:chExt cx="280889" cy="567580"/>
              </a:xfrm>
            </p:grpSpPr>
            <p:sp>
              <p:nvSpPr>
                <p:cNvPr id="218" name="Freeform 22"/>
                <p:cNvSpPr>
                  <a:spLocks/>
                </p:cNvSpPr>
                <p:nvPr/>
              </p:nvSpPr>
              <p:spPr bwMode="auto">
                <a:xfrm>
                  <a:off x="3103425" y="3076446"/>
                  <a:ext cx="211149" cy="507531"/>
                </a:xfrm>
                <a:custGeom>
                  <a:avLst/>
                  <a:gdLst>
                    <a:gd name="T0" fmla="*/ 18 w 45"/>
                    <a:gd name="T1" fmla="*/ 6 h 109"/>
                    <a:gd name="T2" fmla="*/ 18 w 45"/>
                    <a:gd name="T3" fmla="*/ 3 h 109"/>
                    <a:gd name="T4" fmla="*/ 22 w 45"/>
                    <a:gd name="T5" fmla="*/ 8 h 109"/>
                    <a:gd name="T6" fmla="*/ 23 w 45"/>
                    <a:gd name="T7" fmla="*/ 0 h 109"/>
                    <a:gd name="T8" fmla="*/ 28 w 45"/>
                    <a:gd name="T9" fmla="*/ 2 h 109"/>
                    <a:gd name="T10" fmla="*/ 32 w 45"/>
                    <a:gd name="T11" fmla="*/ 5 h 109"/>
                    <a:gd name="T12" fmla="*/ 34 w 45"/>
                    <a:gd name="T13" fmla="*/ 8 h 109"/>
                    <a:gd name="T14" fmla="*/ 32 w 45"/>
                    <a:gd name="T15" fmla="*/ 9 h 109"/>
                    <a:gd name="T16" fmla="*/ 28 w 45"/>
                    <a:gd name="T17" fmla="*/ 11 h 109"/>
                    <a:gd name="T18" fmla="*/ 28 w 45"/>
                    <a:gd name="T19" fmla="*/ 6 h 109"/>
                    <a:gd name="T20" fmla="*/ 25 w 45"/>
                    <a:gd name="T21" fmla="*/ 6 h 109"/>
                    <a:gd name="T22" fmla="*/ 21 w 45"/>
                    <a:gd name="T23" fmla="*/ 11 h 109"/>
                    <a:gd name="T24" fmla="*/ 17 w 45"/>
                    <a:gd name="T25" fmla="*/ 16 h 109"/>
                    <a:gd name="T26" fmla="*/ 21 w 45"/>
                    <a:gd name="T27" fmla="*/ 20 h 109"/>
                    <a:gd name="T28" fmla="*/ 24 w 45"/>
                    <a:gd name="T29" fmla="*/ 20 h 109"/>
                    <a:gd name="T30" fmla="*/ 25 w 45"/>
                    <a:gd name="T31" fmla="*/ 13 h 109"/>
                    <a:gd name="T32" fmla="*/ 29 w 45"/>
                    <a:gd name="T33" fmla="*/ 14 h 109"/>
                    <a:gd name="T34" fmla="*/ 31 w 45"/>
                    <a:gd name="T35" fmla="*/ 15 h 109"/>
                    <a:gd name="T36" fmla="*/ 34 w 45"/>
                    <a:gd name="T37" fmla="*/ 22 h 109"/>
                    <a:gd name="T38" fmla="*/ 37 w 45"/>
                    <a:gd name="T39" fmla="*/ 27 h 109"/>
                    <a:gd name="T40" fmla="*/ 35 w 45"/>
                    <a:gd name="T41" fmla="*/ 28 h 109"/>
                    <a:gd name="T42" fmla="*/ 32 w 45"/>
                    <a:gd name="T43" fmla="*/ 25 h 109"/>
                    <a:gd name="T44" fmla="*/ 32 w 45"/>
                    <a:gd name="T45" fmla="*/ 29 h 109"/>
                    <a:gd name="T46" fmla="*/ 27 w 45"/>
                    <a:gd name="T47" fmla="*/ 31 h 109"/>
                    <a:gd name="T48" fmla="*/ 24 w 45"/>
                    <a:gd name="T49" fmla="*/ 37 h 109"/>
                    <a:gd name="T50" fmla="*/ 20 w 45"/>
                    <a:gd name="T51" fmla="*/ 42 h 109"/>
                    <a:gd name="T52" fmla="*/ 19 w 45"/>
                    <a:gd name="T53" fmla="*/ 43 h 109"/>
                    <a:gd name="T54" fmla="*/ 13 w 45"/>
                    <a:gd name="T55" fmla="*/ 43 h 109"/>
                    <a:gd name="T56" fmla="*/ 14 w 45"/>
                    <a:gd name="T57" fmla="*/ 48 h 109"/>
                    <a:gd name="T58" fmla="*/ 19 w 45"/>
                    <a:gd name="T59" fmla="*/ 53 h 109"/>
                    <a:gd name="T60" fmla="*/ 21 w 45"/>
                    <a:gd name="T61" fmla="*/ 58 h 109"/>
                    <a:gd name="T62" fmla="*/ 25 w 45"/>
                    <a:gd name="T63" fmla="*/ 55 h 109"/>
                    <a:gd name="T64" fmla="*/ 29 w 45"/>
                    <a:gd name="T65" fmla="*/ 56 h 109"/>
                    <a:gd name="T66" fmla="*/ 36 w 45"/>
                    <a:gd name="T67" fmla="*/ 64 h 109"/>
                    <a:gd name="T68" fmla="*/ 41 w 45"/>
                    <a:gd name="T69" fmla="*/ 66 h 109"/>
                    <a:gd name="T70" fmla="*/ 45 w 45"/>
                    <a:gd name="T71" fmla="*/ 70 h 109"/>
                    <a:gd name="T72" fmla="*/ 43 w 45"/>
                    <a:gd name="T73" fmla="*/ 75 h 109"/>
                    <a:gd name="T74" fmla="*/ 42 w 45"/>
                    <a:gd name="T75" fmla="*/ 82 h 109"/>
                    <a:gd name="T76" fmla="*/ 38 w 45"/>
                    <a:gd name="T77" fmla="*/ 86 h 109"/>
                    <a:gd name="T78" fmla="*/ 35 w 45"/>
                    <a:gd name="T79" fmla="*/ 90 h 109"/>
                    <a:gd name="T80" fmla="*/ 32 w 45"/>
                    <a:gd name="T81" fmla="*/ 94 h 109"/>
                    <a:gd name="T82" fmla="*/ 30 w 45"/>
                    <a:gd name="T83" fmla="*/ 102 h 109"/>
                    <a:gd name="T84" fmla="*/ 29 w 45"/>
                    <a:gd name="T85" fmla="*/ 107 h 109"/>
                    <a:gd name="T86" fmla="*/ 27 w 45"/>
                    <a:gd name="T87" fmla="*/ 107 h 109"/>
                    <a:gd name="T88" fmla="*/ 25 w 45"/>
                    <a:gd name="T89" fmla="*/ 104 h 109"/>
                    <a:gd name="T90" fmla="*/ 24 w 45"/>
                    <a:gd name="T91" fmla="*/ 96 h 109"/>
                    <a:gd name="T92" fmla="*/ 26 w 45"/>
                    <a:gd name="T93" fmla="*/ 88 h 109"/>
                    <a:gd name="T94" fmla="*/ 26 w 45"/>
                    <a:gd name="T95" fmla="*/ 81 h 109"/>
                    <a:gd name="T96" fmla="*/ 22 w 45"/>
                    <a:gd name="T97" fmla="*/ 74 h 109"/>
                    <a:gd name="T98" fmla="*/ 20 w 45"/>
                    <a:gd name="T99" fmla="*/ 68 h 109"/>
                    <a:gd name="T100" fmla="*/ 21 w 45"/>
                    <a:gd name="T101" fmla="*/ 61 h 109"/>
                    <a:gd name="T102" fmla="*/ 17 w 45"/>
                    <a:gd name="T103" fmla="*/ 57 h 109"/>
                    <a:gd name="T104" fmla="*/ 14 w 45"/>
                    <a:gd name="T105" fmla="*/ 55 h 109"/>
                    <a:gd name="T106" fmla="*/ 6 w 45"/>
                    <a:gd name="T107" fmla="*/ 48 h 109"/>
                    <a:gd name="T108" fmla="*/ 5 w 45"/>
                    <a:gd name="T109" fmla="*/ 47 h 109"/>
                    <a:gd name="T110" fmla="*/ 2 w 45"/>
                    <a:gd name="T111" fmla="*/ 43 h 109"/>
                    <a:gd name="T112" fmla="*/ 15 w 45"/>
                    <a:gd name="T113" fmla="*/ 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5" h="109">
                      <a:moveTo>
                        <a:pt x="15" y="7"/>
                      </a:moveTo>
                      <a:cubicBezTo>
                        <a:pt x="15" y="7"/>
                        <a:pt x="15" y="7"/>
                        <a:pt x="16" y="7"/>
                      </a:cubicBezTo>
                      <a:cubicBezTo>
                        <a:pt x="17" y="7"/>
                        <a:pt x="17" y="6"/>
                        <a:pt x="18" y="6"/>
                      </a:cubicBezTo>
                      <a:cubicBezTo>
                        <a:pt x="18" y="7"/>
                        <a:pt x="18" y="7"/>
                        <a:pt x="18" y="7"/>
                      </a:cubicBezTo>
                      <a:cubicBezTo>
                        <a:pt x="19" y="7"/>
                        <a:pt x="19" y="5"/>
                        <a:pt x="18" y="4"/>
                      </a:cubicBezTo>
                      <a:cubicBezTo>
                        <a:pt x="18" y="3"/>
                        <a:pt x="18" y="4"/>
                        <a:pt x="18" y="3"/>
                      </a:cubicBezTo>
                      <a:cubicBezTo>
                        <a:pt x="20" y="2"/>
                        <a:pt x="19" y="4"/>
                        <a:pt x="20" y="3"/>
                      </a:cubicBezTo>
                      <a:cubicBezTo>
                        <a:pt x="21" y="5"/>
                        <a:pt x="21" y="5"/>
                        <a:pt x="22" y="6"/>
                      </a:cubicBezTo>
                      <a:cubicBezTo>
                        <a:pt x="22" y="7"/>
                        <a:pt x="21" y="7"/>
                        <a:pt x="22" y="8"/>
                      </a:cubicBezTo>
                      <a:cubicBezTo>
                        <a:pt x="22" y="7"/>
                        <a:pt x="23" y="6"/>
                        <a:pt x="23" y="6"/>
                      </a:cubicBezTo>
                      <a:cubicBezTo>
                        <a:pt x="23" y="5"/>
                        <a:pt x="22" y="5"/>
                        <a:pt x="22" y="5"/>
                      </a:cubicBezTo>
                      <a:cubicBezTo>
                        <a:pt x="20" y="4"/>
                        <a:pt x="22" y="1"/>
                        <a:pt x="23" y="0"/>
                      </a:cubicBezTo>
                      <a:cubicBezTo>
                        <a:pt x="24" y="0"/>
                        <a:pt x="24" y="1"/>
                        <a:pt x="24" y="2"/>
                      </a:cubicBezTo>
                      <a:cubicBezTo>
                        <a:pt x="24" y="1"/>
                        <a:pt x="26" y="0"/>
                        <a:pt x="26" y="2"/>
                      </a:cubicBezTo>
                      <a:cubicBezTo>
                        <a:pt x="27" y="2"/>
                        <a:pt x="27" y="2"/>
                        <a:pt x="28" y="2"/>
                      </a:cubicBezTo>
                      <a:cubicBezTo>
                        <a:pt x="29" y="2"/>
                        <a:pt x="29" y="2"/>
                        <a:pt x="29" y="3"/>
                      </a:cubicBezTo>
                      <a:cubicBezTo>
                        <a:pt x="30" y="3"/>
                        <a:pt x="31" y="3"/>
                        <a:pt x="31" y="3"/>
                      </a:cubicBezTo>
                      <a:cubicBezTo>
                        <a:pt x="31" y="4"/>
                        <a:pt x="32" y="4"/>
                        <a:pt x="32" y="5"/>
                      </a:cubicBezTo>
                      <a:cubicBezTo>
                        <a:pt x="32" y="6"/>
                        <a:pt x="32" y="6"/>
                        <a:pt x="32" y="6"/>
                      </a:cubicBezTo>
                      <a:cubicBezTo>
                        <a:pt x="32" y="6"/>
                        <a:pt x="33" y="7"/>
                        <a:pt x="34" y="7"/>
                      </a:cubicBezTo>
                      <a:cubicBezTo>
                        <a:pt x="34" y="7"/>
                        <a:pt x="34" y="8"/>
                        <a:pt x="34" y="8"/>
                      </a:cubicBezTo>
                      <a:cubicBezTo>
                        <a:pt x="34" y="8"/>
                        <a:pt x="34" y="9"/>
                        <a:pt x="34" y="9"/>
                      </a:cubicBezTo>
                      <a:cubicBezTo>
                        <a:pt x="33" y="9"/>
                        <a:pt x="33" y="10"/>
                        <a:pt x="33" y="11"/>
                      </a:cubicBezTo>
                      <a:cubicBezTo>
                        <a:pt x="33" y="10"/>
                        <a:pt x="32" y="10"/>
                        <a:pt x="32" y="9"/>
                      </a:cubicBezTo>
                      <a:cubicBezTo>
                        <a:pt x="32" y="10"/>
                        <a:pt x="32" y="10"/>
                        <a:pt x="32" y="11"/>
                      </a:cubicBezTo>
                      <a:cubicBezTo>
                        <a:pt x="32" y="13"/>
                        <a:pt x="31" y="13"/>
                        <a:pt x="32" y="14"/>
                      </a:cubicBezTo>
                      <a:cubicBezTo>
                        <a:pt x="30" y="14"/>
                        <a:pt x="29" y="12"/>
                        <a:pt x="28" y="11"/>
                      </a:cubicBezTo>
                      <a:cubicBezTo>
                        <a:pt x="27" y="11"/>
                        <a:pt x="26" y="11"/>
                        <a:pt x="26" y="11"/>
                      </a:cubicBezTo>
                      <a:cubicBezTo>
                        <a:pt x="26" y="9"/>
                        <a:pt x="28" y="10"/>
                        <a:pt x="29" y="8"/>
                      </a:cubicBezTo>
                      <a:cubicBezTo>
                        <a:pt x="29" y="6"/>
                        <a:pt x="27" y="7"/>
                        <a:pt x="28" y="6"/>
                      </a:cubicBezTo>
                      <a:cubicBezTo>
                        <a:pt x="27" y="6"/>
                        <a:pt x="26" y="5"/>
                        <a:pt x="26" y="6"/>
                      </a:cubicBezTo>
                      <a:cubicBezTo>
                        <a:pt x="26" y="5"/>
                        <a:pt x="25" y="5"/>
                        <a:pt x="24" y="5"/>
                      </a:cubicBezTo>
                      <a:cubicBezTo>
                        <a:pt x="24" y="5"/>
                        <a:pt x="25" y="5"/>
                        <a:pt x="25" y="6"/>
                      </a:cubicBezTo>
                      <a:cubicBezTo>
                        <a:pt x="25" y="7"/>
                        <a:pt x="25" y="8"/>
                        <a:pt x="25" y="9"/>
                      </a:cubicBezTo>
                      <a:cubicBezTo>
                        <a:pt x="24" y="9"/>
                        <a:pt x="23" y="9"/>
                        <a:pt x="21" y="10"/>
                      </a:cubicBezTo>
                      <a:cubicBezTo>
                        <a:pt x="21" y="10"/>
                        <a:pt x="21" y="10"/>
                        <a:pt x="21" y="11"/>
                      </a:cubicBezTo>
                      <a:cubicBezTo>
                        <a:pt x="20" y="11"/>
                        <a:pt x="20" y="12"/>
                        <a:pt x="19" y="13"/>
                      </a:cubicBezTo>
                      <a:cubicBezTo>
                        <a:pt x="19" y="13"/>
                        <a:pt x="18" y="14"/>
                        <a:pt x="17" y="15"/>
                      </a:cubicBezTo>
                      <a:cubicBezTo>
                        <a:pt x="17" y="15"/>
                        <a:pt x="18" y="16"/>
                        <a:pt x="17" y="16"/>
                      </a:cubicBezTo>
                      <a:cubicBezTo>
                        <a:pt x="17" y="17"/>
                        <a:pt x="18" y="16"/>
                        <a:pt x="18" y="18"/>
                      </a:cubicBezTo>
                      <a:cubicBezTo>
                        <a:pt x="19" y="18"/>
                        <a:pt x="20" y="19"/>
                        <a:pt x="20" y="20"/>
                      </a:cubicBezTo>
                      <a:cubicBezTo>
                        <a:pt x="21" y="20"/>
                        <a:pt x="21" y="19"/>
                        <a:pt x="21" y="20"/>
                      </a:cubicBezTo>
                      <a:cubicBezTo>
                        <a:pt x="22" y="20"/>
                        <a:pt x="22" y="19"/>
                        <a:pt x="22" y="20"/>
                      </a:cubicBezTo>
                      <a:cubicBezTo>
                        <a:pt x="22" y="21"/>
                        <a:pt x="23" y="22"/>
                        <a:pt x="23" y="23"/>
                      </a:cubicBezTo>
                      <a:cubicBezTo>
                        <a:pt x="23" y="22"/>
                        <a:pt x="23" y="20"/>
                        <a:pt x="24" y="20"/>
                      </a:cubicBezTo>
                      <a:cubicBezTo>
                        <a:pt x="24" y="19"/>
                        <a:pt x="24" y="20"/>
                        <a:pt x="23" y="19"/>
                      </a:cubicBezTo>
                      <a:cubicBezTo>
                        <a:pt x="24" y="18"/>
                        <a:pt x="24" y="19"/>
                        <a:pt x="25" y="19"/>
                      </a:cubicBezTo>
                      <a:cubicBezTo>
                        <a:pt x="24" y="17"/>
                        <a:pt x="25" y="15"/>
                        <a:pt x="25" y="13"/>
                      </a:cubicBezTo>
                      <a:cubicBezTo>
                        <a:pt x="26" y="13"/>
                        <a:pt x="26" y="12"/>
                        <a:pt x="26" y="12"/>
                      </a:cubicBezTo>
                      <a:cubicBezTo>
                        <a:pt x="27" y="12"/>
                        <a:pt x="27" y="13"/>
                        <a:pt x="27" y="13"/>
                      </a:cubicBezTo>
                      <a:cubicBezTo>
                        <a:pt x="28" y="13"/>
                        <a:pt x="28" y="14"/>
                        <a:pt x="29" y="14"/>
                      </a:cubicBezTo>
                      <a:cubicBezTo>
                        <a:pt x="29" y="14"/>
                        <a:pt x="29" y="15"/>
                        <a:pt x="29" y="16"/>
                      </a:cubicBezTo>
                      <a:cubicBezTo>
                        <a:pt x="29" y="17"/>
                        <a:pt x="31" y="16"/>
                        <a:pt x="31" y="17"/>
                      </a:cubicBezTo>
                      <a:cubicBezTo>
                        <a:pt x="32" y="17"/>
                        <a:pt x="31" y="16"/>
                        <a:pt x="31" y="15"/>
                      </a:cubicBezTo>
                      <a:cubicBezTo>
                        <a:pt x="33" y="15"/>
                        <a:pt x="32" y="17"/>
                        <a:pt x="33" y="18"/>
                      </a:cubicBezTo>
                      <a:cubicBezTo>
                        <a:pt x="33" y="18"/>
                        <a:pt x="33" y="19"/>
                        <a:pt x="33" y="19"/>
                      </a:cubicBezTo>
                      <a:cubicBezTo>
                        <a:pt x="33" y="20"/>
                        <a:pt x="34" y="20"/>
                        <a:pt x="34" y="22"/>
                      </a:cubicBezTo>
                      <a:cubicBezTo>
                        <a:pt x="35" y="21"/>
                        <a:pt x="35" y="21"/>
                        <a:pt x="35" y="22"/>
                      </a:cubicBezTo>
                      <a:cubicBezTo>
                        <a:pt x="35" y="23"/>
                        <a:pt x="35" y="23"/>
                        <a:pt x="35" y="25"/>
                      </a:cubicBezTo>
                      <a:cubicBezTo>
                        <a:pt x="36" y="26"/>
                        <a:pt x="36" y="27"/>
                        <a:pt x="37" y="27"/>
                      </a:cubicBezTo>
                      <a:cubicBezTo>
                        <a:pt x="36" y="27"/>
                        <a:pt x="37" y="28"/>
                        <a:pt x="37" y="29"/>
                      </a:cubicBezTo>
                      <a:cubicBezTo>
                        <a:pt x="36" y="29"/>
                        <a:pt x="35" y="28"/>
                        <a:pt x="35" y="29"/>
                      </a:cubicBezTo>
                      <a:cubicBezTo>
                        <a:pt x="35" y="29"/>
                        <a:pt x="35" y="28"/>
                        <a:pt x="35" y="28"/>
                      </a:cubicBezTo>
                      <a:cubicBezTo>
                        <a:pt x="34" y="27"/>
                        <a:pt x="34" y="28"/>
                        <a:pt x="33" y="28"/>
                      </a:cubicBezTo>
                      <a:cubicBezTo>
                        <a:pt x="33" y="26"/>
                        <a:pt x="34" y="25"/>
                        <a:pt x="35" y="24"/>
                      </a:cubicBezTo>
                      <a:cubicBezTo>
                        <a:pt x="34" y="23"/>
                        <a:pt x="33" y="26"/>
                        <a:pt x="32" y="25"/>
                      </a:cubicBezTo>
                      <a:cubicBezTo>
                        <a:pt x="32" y="26"/>
                        <a:pt x="32" y="25"/>
                        <a:pt x="32" y="26"/>
                      </a:cubicBezTo>
                      <a:cubicBezTo>
                        <a:pt x="31" y="26"/>
                        <a:pt x="31" y="26"/>
                        <a:pt x="31" y="27"/>
                      </a:cubicBezTo>
                      <a:cubicBezTo>
                        <a:pt x="30" y="28"/>
                        <a:pt x="32" y="28"/>
                        <a:pt x="32" y="29"/>
                      </a:cubicBezTo>
                      <a:cubicBezTo>
                        <a:pt x="32" y="29"/>
                        <a:pt x="31" y="30"/>
                        <a:pt x="30" y="30"/>
                      </a:cubicBezTo>
                      <a:cubicBezTo>
                        <a:pt x="30" y="30"/>
                        <a:pt x="30" y="30"/>
                        <a:pt x="30" y="29"/>
                      </a:cubicBezTo>
                      <a:cubicBezTo>
                        <a:pt x="29" y="30"/>
                        <a:pt x="28" y="30"/>
                        <a:pt x="27" y="31"/>
                      </a:cubicBezTo>
                      <a:cubicBezTo>
                        <a:pt x="27" y="32"/>
                        <a:pt x="27" y="32"/>
                        <a:pt x="27" y="32"/>
                      </a:cubicBezTo>
                      <a:cubicBezTo>
                        <a:pt x="26" y="33"/>
                        <a:pt x="26" y="33"/>
                        <a:pt x="25" y="34"/>
                      </a:cubicBezTo>
                      <a:cubicBezTo>
                        <a:pt x="25" y="35"/>
                        <a:pt x="24" y="35"/>
                        <a:pt x="24" y="37"/>
                      </a:cubicBezTo>
                      <a:cubicBezTo>
                        <a:pt x="24" y="37"/>
                        <a:pt x="24" y="37"/>
                        <a:pt x="23" y="37"/>
                      </a:cubicBezTo>
                      <a:cubicBezTo>
                        <a:pt x="24" y="38"/>
                        <a:pt x="24" y="38"/>
                        <a:pt x="23" y="38"/>
                      </a:cubicBezTo>
                      <a:cubicBezTo>
                        <a:pt x="22" y="39"/>
                        <a:pt x="21" y="40"/>
                        <a:pt x="20" y="42"/>
                      </a:cubicBezTo>
                      <a:cubicBezTo>
                        <a:pt x="20" y="42"/>
                        <a:pt x="21" y="43"/>
                        <a:pt x="21" y="43"/>
                      </a:cubicBezTo>
                      <a:cubicBezTo>
                        <a:pt x="21" y="44"/>
                        <a:pt x="21" y="44"/>
                        <a:pt x="21" y="46"/>
                      </a:cubicBezTo>
                      <a:cubicBezTo>
                        <a:pt x="20" y="46"/>
                        <a:pt x="19" y="45"/>
                        <a:pt x="19" y="43"/>
                      </a:cubicBezTo>
                      <a:cubicBezTo>
                        <a:pt x="19" y="42"/>
                        <a:pt x="18" y="43"/>
                        <a:pt x="17" y="43"/>
                      </a:cubicBezTo>
                      <a:cubicBezTo>
                        <a:pt x="16" y="43"/>
                        <a:pt x="16" y="43"/>
                        <a:pt x="16" y="43"/>
                      </a:cubicBezTo>
                      <a:cubicBezTo>
                        <a:pt x="15" y="43"/>
                        <a:pt x="15" y="42"/>
                        <a:pt x="13" y="43"/>
                      </a:cubicBezTo>
                      <a:cubicBezTo>
                        <a:pt x="13" y="43"/>
                        <a:pt x="12" y="43"/>
                        <a:pt x="11" y="44"/>
                      </a:cubicBezTo>
                      <a:cubicBezTo>
                        <a:pt x="12" y="46"/>
                        <a:pt x="10" y="51"/>
                        <a:pt x="13" y="51"/>
                      </a:cubicBezTo>
                      <a:cubicBezTo>
                        <a:pt x="14" y="50"/>
                        <a:pt x="14" y="49"/>
                        <a:pt x="14" y="48"/>
                      </a:cubicBezTo>
                      <a:cubicBezTo>
                        <a:pt x="15" y="48"/>
                        <a:pt x="15" y="48"/>
                        <a:pt x="17" y="48"/>
                      </a:cubicBezTo>
                      <a:cubicBezTo>
                        <a:pt x="17" y="50"/>
                        <a:pt x="16" y="51"/>
                        <a:pt x="16" y="52"/>
                      </a:cubicBezTo>
                      <a:cubicBezTo>
                        <a:pt x="17" y="52"/>
                        <a:pt x="18" y="52"/>
                        <a:pt x="19" y="53"/>
                      </a:cubicBezTo>
                      <a:cubicBezTo>
                        <a:pt x="19" y="55"/>
                        <a:pt x="18" y="56"/>
                        <a:pt x="19" y="57"/>
                      </a:cubicBezTo>
                      <a:cubicBezTo>
                        <a:pt x="19" y="57"/>
                        <a:pt x="20" y="57"/>
                        <a:pt x="20" y="56"/>
                      </a:cubicBezTo>
                      <a:cubicBezTo>
                        <a:pt x="21" y="56"/>
                        <a:pt x="21" y="57"/>
                        <a:pt x="21" y="58"/>
                      </a:cubicBezTo>
                      <a:cubicBezTo>
                        <a:pt x="22" y="57"/>
                        <a:pt x="23" y="56"/>
                        <a:pt x="23" y="55"/>
                      </a:cubicBezTo>
                      <a:cubicBezTo>
                        <a:pt x="24" y="55"/>
                        <a:pt x="24" y="55"/>
                        <a:pt x="24" y="54"/>
                      </a:cubicBezTo>
                      <a:cubicBezTo>
                        <a:pt x="25" y="55"/>
                        <a:pt x="25" y="55"/>
                        <a:pt x="25" y="55"/>
                      </a:cubicBezTo>
                      <a:cubicBezTo>
                        <a:pt x="26" y="55"/>
                        <a:pt x="26" y="54"/>
                        <a:pt x="26" y="55"/>
                      </a:cubicBezTo>
                      <a:cubicBezTo>
                        <a:pt x="27" y="56"/>
                        <a:pt x="28" y="56"/>
                        <a:pt x="28" y="57"/>
                      </a:cubicBezTo>
                      <a:cubicBezTo>
                        <a:pt x="28" y="57"/>
                        <a:pt x="28" y="56"/>
                        <a:pt x="29" y="56"/>
                      </a:cubicBezTo>
                      <a:cubicBezTo>
                        <a:pt x="30" y="57"/>
                        <a:pt x="31" y="57"/>
                        <a:pt x="32" y="58"/>
                      </a:cubicBezTo>
                      <a:cubicBezTo>
                        <a:pt x="32" y="59"/>
                        <a:pt x="33" y="60"/>
                        <a:pt x="33" y="60"/>
                      </a:cubicBezTo>
                      <a:cubicBezTo>
                        <a:pt x="36" y="59"/>
                        <a:pt x="37" y="63"/>
                        <a:pt x="36" y="64"/>
                      </a:cubicBezTo>
                      <a:cubicBezTo>
                        <a:pt x="36" y="65"/>
                        <a:pt x="37" y="64"/>
                        <a:pt x="38" y="64"/>
                      </a:cubicBezTo>
                      <a:cubicBezTo>
                        <a:pt x="38" y="66"/>
                        <a:pt x="39" y="65"/>
                        <a:pt x="40" y="66"/>
                      </a:cubicBezTo>
                      <a:cubicBezTo>
                        <a:pt x="40" y="66"/>
                        <a:pt x="41" y="66"/>
                        <a:pt x="41" y="66"/>
                      </a:cubicBezTo>
                      <a:cubicBezTo>
                        <a:pt x="42" y="66"/>
                        <a:pt x="43" y="67"/>
                        <a:pt x="43" y="67"/>
                      </a:cubicBezTo>
                      <a:cubicBezTo>
                        <a:pt x="44" y="67"/>
                        <a:pt x="44" y="67"/>
                        <a:pt x="45" y="67"/>
                      </a:cubicBezTo>
                      <a:cubicBezTo>
                        <a:pt x="45" y="68"/>
                        <a:pt x="45" y="69"/>
                        <a:pt x="45" y="70"/>
                      </a:cubicBezTo>
                      <a:cubicBezTo>
                        <a:pt x="45" y="70"/>
                        <a:pt x="45" y="70"/>
                        <a:pt x="45" y="71"/>
                      </a:cubicBezTo>
                      <a:cubicBezTo>
                        <a:pt x="44" y="72"/>
                        <a:pt x="45" y="72"/>
                        <a:pt x="44" y="73"/>
                      </a:cubicBezTo>
                      <a:cubicBezTo>
                        <a:pt x="44" y="74"/>
                        <a:pt x="43" y="74"/>
                        <a:pt x="43" y="75"/>
                      </a:cubicBezTo>
                      <a:cubicBezTo>
                        <a:pt x="43" y="75"/>
                        <a:pt x="43" y="75"/>
                        <a:pt x="43" y="75"/>
                      </a:cubicBezTo>
                      <a:cubicBezTo>
                        <a:pt x="43" y="76"/>
                        <a:pt x="42" y="76"/>
                        <a:pt x="42" y="77"/>
                      </a:cubicBezTo>
                      <a:cubicBezTo>
                        <a:pt x="43" y="78"/>
                        <a:pt x="42" y="80"/>
                        <a:pt x="42" y="82"/>
                      </a:cubicBezTo>
                      <a:cubicBezTo>
                        <a:pt x="41" y="82"/>
                        <a:pt x="41" y="82"/>
                        <a:pt x="39" y="83"/>
                      </a:cubicBezTo>
                      <a:cubicBezTo>
                        <a:pt x="39" y="83"/>
                        <a:pt x="39" y="84"/>
                        <a:pt x="38" y="84"/>
                      </a:cubicBezTo>
                      <a:cubicBezTo>
                        <a:pt x="38" y="85"/>
                        <a:pt x="38" y="85"/>
                        <a:pt x="38" y="86"/>
                      </a:cubicBezTo>
                      <a:cubicBezTo>
                        <a:pt x="38" y="87"/>
                        <a:pt x="37" y="87"/>
                        <a:pt x="37" y="89"/>
                      </a:cubicBezTo>
                      <a:cubicBezTo>
                        <a:pt x="36" y="89"/>
                        <a:pt x="36" y="90"/>
                        <a:pt x="36" y="90"/>
                      </a:cubicBezTo>
                      <a:cubicBezTo>
                        <a:pt x="36" y="90"/>
                        <a:pt x="35" y="90"/>
                        <a:pt x="35" y="90"/>
                      </a:cubicBezTo>
                      <a:cubicBezTo>
                        <a:pt x="35" y="90"/>
                        <a:pt x="34" y="90"/>
                        <a:pt x="34" y="90"/>
                      </a:cubicBezTo>
                      <a:cubicBezTo>
                        <a:pt x="34" y="91"/>
                        <a:pt x="34" y="92"/>
                        <a:pt x="34" y="93"/>
                      </a:cubicBezTo>
                      <a:cubicBezTo>
                        <a:pt x="33" y="94"/>
                        <a:pt x="33" y="94"/>
                        <a:pt x="32" y="94"/>
                      </a:cubicBezTo>
                      <a:cubicBezTo>
                        <a:pt x="31" y="95"/>
                        <a:pt x="31" y="97"/>
                        <a:pt x="30" y="96"/>
                      </a:cubicBezTo>
                      <a:cubicBezTo>
                        <a:pt x="31" y="96"/>
                        <a:pt x="30" y="99"/>
                        <a:pt x="30" y="100"/>
                      </a:cubicBezTo>
                      <a:cubicBezTo>
                        <a:pt x="30" y="101"/>
                        <a:pt x="30" y="101"/>
                        <a:pt x="30" y="102"/>
                      </a:cubicBezTo>
                      <a:cubicBezTo>
                        <a:pt x="30" y="102"/>
                        <a:pt x="30" y="103"/>
                        <a:pt x="29" y="103"/>
                      </a:cubicBezTo>
                      <a:cubicBezTo>
                        <a:pt x="29" y="104"/>
                        <a:pt x="29" y="104"/>
                        <a:pt x="29" y="105"/>
                      </a:cubicBezTo>
                      <a:cubicBezTo>
                        <a:pt x="28" y="106"/>
                        <a:pt x="30" y="106"/>
                        <a:pt x="29" y="107"/>
                      </a:cubicBezTo>
                      <a:cubicBezTo>
                        <a:pt x="30" y="107"/>
                        <a:pt x="30" y="108"/>
                        <a:pt x="31" y="108"/>
                      </a:cubicBezTo>
                      <a:cubicBezTo>
                        <a:pt x="31" y="109"/>
                        <a:pt x="29" y="108"/>
                        <a:pt x="28" y="108"/>
                      </a:cubicBezTo>
                      <a:cubicBezTo>
                        <a:pt x="28" y="108"/>
                        <a:pt x="27" y="108"/>
                        <a:pt x="27" y="107"/>
                      </a:cubicBezTo>
                      <a:cubicBezTo>
                        <a:pt x="27" y="107"/>
                        <a:pt x="27" y="107"/>
                        <a:pt x="27" y="107"/>
                      </a:cubicBezTo>
                      <a:cubicBezTo>
                        <a:pt x="27" y="107"/>
                        <a:pt x="27" y="107"/>
                        <a:pt x="27" y="106"/>
                      </a:cubicBezTo>
                      <a:cubicBezTo>
                        <a:pt x="26" y="106"/>
                        <a:pt x="26" y="104"/>
                        <a:pt x="25" y="104"/>
                      </a:cubicBezTo>
                      <a:cubicBezTo>
                        <a:pt x="26" y="102"/>
                        <a:pt x="25" y="101"/>
                        <a:pt x="25" y="99"/>
                      </a:cubicBezTo>
                      <a:cubicBezTo>
                        <a:pt x="25" y="98"/>
                        <a:pt x="25" y="98"/>
                        <a:pt x="25" y="97"/>
                      </a:cubicBezTo>
                      <a:cubicBezTo>
                        <a:pt x="25" y="96"/>
                        <a:pt x="24" y="97"/>
                        <a:pt x="24" y="96"/>
                      </a:cubicBezTo>
                      <a:cubicBezTo>
                        <a:pt x="25" y="95"/>
                        <a:pt x="26" y="95"/>
                        <a:pt x="26" y="94"/>
                      </a:cubicBezTo>
                      <a:cubicBezTo>
                        <a:pt x="25" y="93"/>
                        <a:pt x="25" y="95"/>
                        <a:pt x="24" y="94"/>
                      </a:cubicBezTo>
                      <a:cubicBezTo>
                        <a:pt x="25" y="92"/>
                        <a:pt x="24" y="89"/>
                        <a:pt x="26" y="88"/>
                      </a:cubicBezTo>
                      <a:cubicBezTo>
                        <a:pt x="26" y="86"/>
                        <a:pt x="25" y="85"/>
                        <a:pt x="26" y="84"/>
                      </a:cubicBezTo>
                      <a:cubicBezTo>
                        <a:pt x="26" y="83"/>
                        <a:pt x="26" y="83"/>
                        <a:pt x="25" y="83"/>
                      </a:cubicBezTo>
                      <a:cubicBezTo>
                        <a:pt x="25" y="82"/>
                        <a:pt x="25" y="82"/>
                        <a:pt x="26" y="81"/>
                      </a:cubicBezTo>
                      <a:cubicBezTo>
                        <a:pt x="26" y="79"/>
                        <a:pt x="25" y="79"/>
                        <a:pt x="24" y="77"/>
                      </a:cubicBezTo>
                      <a:cubicBezTo>
                        <a:pt x="23" y="77"/>
                        <a:pt x="23" y="76"/>
                        <a:pt x="22" y="75"/>
                      </a:cubicBezTo>
                      <a:cubicBezTo>
                        <a:pt x="22" y="74"/>
                        <a:pt x="22" y="74"/>
                        <a:pt x="22" y="74"/>
                      </a:cubicBezTo>
                      <a:cubicBezTo>
                        <a:pt x="21" y="73"/>
                        <a:pt x="20" y="72"/>
                        <a:pt x="20" y="70"/>
                      </a:cubicBezTo>
                      <a:cubicBezTo>
                        <a:pt x="20" y="70"/>
                        <a:pt x="21" y="70"/>
                        <a:pt x="21" y="69"/>
                      </a:cubicBezTo>
                      <a:cubicBezTo>
                        <a:pt x="21" y="69"/>
                        <a:pt x="20" y="69"/>
                        <a:pt x="20" y="68"/>
                      </a:cubicBezTo>
                      <a:cubicBezTo>
                        <a:pt x="21" y="67"/>
                        <a:pt x="19" y="66"/>
                        <a:pt x="20" y="64"/>
                      </a:cubicBezTo>
                      <a:cubicBezTo>
                        <a:pt x="20" y="63"/>
                        <a:pt x="21" y="63"/>
                        <a:pt x="21" y="62"/>
                      </a:cubicBezTo>
                      <a:cubicBezTo>
                        <a:pt x="20" y="61"/>
                        <a:pt x="21" y="61"/>
                        <a:pt x="21" y="61"/>
                      </a:cubicBezTo>
                      <a:cubicBezTo>
                        <a:pt x="21" y="60"/>
                        <a:pt x="20" y="59"/>
                        <a:pt x="20" y="58"/>
                      </a:cubicBezTo>
                      <a:cubicBezTo>
                        <a:pt x="20" y="58"/>
                        <a:pt x="20" y="59"/>
                        <a:pt x="20" y="59"/>
                      </a:cubicBezTo>
                      <a:cubicBezTo>
                        <a:pt x="18" y="59"/>
                        <a:pt x="18" y="58"/>
                        <a:pt x="17" y="57"/>
                      </a:cubicBezTo>
                      <a:cubicBezTo>
                        <a:pt x="17" y="57"/>
                        <a:pt x="17" y="57"/>
                        <a:pt x="17" y="57"/>
                      </a:cubicBezTo>
                      <a:cubicBezTo>
                        <a:pt x="16" y="56"/>
                        <a:pt x="16" y="56"/>
                        <a:pt x="16" y="55"/>
                      </a:cubicBezTo>
                      <a:cubicBezTo>
                        <a:pt x="15" y="55"/>
                        <a:pt x="15" y="55"/>
                        <a:pt x="14" y="55"/>
                      </a:cubicBezTo>
                      <a:cubicBezTo>
                        <a:pt x="13" y="54"/>
                        <a:pt x="13" y="54"/>
                        <a:pt x="13" y="53"/>
                      </a:cubicBezTo>
                      <a:cubicBezTo>
                        <a:pt x="10" y="54"/>
                        <a:pt x="9" y="52"/>
                        <a:pt x="7" y="52"/>
                      </a:cubicBezTo>
                      <a:cubicBezTo>
                        <a:pt x="7" y="50"/>
                        <a:pt x="6" y="49"/>
                        <a:pt x="6" y="48"/>
                      </a:cubicBezTo>
                      <a:cubicBezTo>
                        <a:pt x="6" y="47"/>
                        <a:pt x="5" y="46"/>
                        <a:pt x="5" y="45"/>
                      </a:cubicBezTo>
                      <a:cubicBezTo>
                        <a:pt x="5" y="45"/>
                        <a:pt x="5" y="44"/>
                        <a:pt x="4" y="44"/>
                      </a:cubicBezTo>
                      <a:cubicBezTo>
                        <a:pt x="4" y="46"/>
                        <a:pt x="5" y="46"/>
                        <a:pt x="5" y="47"/>
                      </a:cubicBezTo>
                      <a:cubicBezTo>
                        <a:pt x="4" y="47"/>
                        <a:pt x="4" y="46"/>
                        <a:pt x="3" y="47"/>
                      </a:cubicBezTo>
                      <a:cubicBezTo>
                        <a:pt x="3" y="46"/>
                        <a:pt x="3" y="44"/>
                        <a:pt x="2" y="44"/>
                      </a:cubicBezTo>
                      <a:cubicBezTo>
                        <a:pt x="2" y="44"/>
                        <a:pt x="2" y="43"/>
                        <a:pt x="2" y="43"/>
                      </a:cubicBezTo>
                      <a:cubicBezTo>
                        <a:pt x="1" y="42"/>
                        <a:pt x="1" y="40"/>
                        <a:pt x="0" y="39"/>
                      </a:cubicBezTo>
                      <a:cubicBezTo>
                        <a:pt x="0" y="39"/>
                        <a:pt x="0" y="39"/>
                        <a:pt x="0" y="39"/>
                      </a:cubicBezTo>
                      <a:cubicBezTo>
                        <a:pt x="2" y="27"/>
                        <a:pt x="7" y="16"/>
                        <a:pt x="15" y="7"/>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19" name="Freeform 23"/>
                <p:cNvSpPr>
                  <a:spLocks/>
                </p:cNvSpPr>
                <p:nvPr/>
              </p:nvSpPr>
              <p:spPr bwMode="auto">
                <a:xfrm>
                  <a:off x="3206097" y="3026083"/>
                  <a:ext cx="69737" cy="56178"/>
                </a:xfrm>
                <a:custGeom>
                  <a:avLst/>
                  <a:gdLst>
                    <a:gd name="T0" fmla="*/ 1 w 15"/>
                    <a:gd name="T1" fmla="*/ 9 h 12"/>
                    <a:gd name="T2" fmla="*/ 14 w 15"/>
                    <a:gd name="T3" fmla="*/ 0 h 12"/>
                    <a:gd name="T4" fmla="*/ 15 w 15"/>
                    <a:gd name="T5" fmla="*/ 1 h 12"/>
                    <a:gd name="T6" fmla="*/ 12 w 15"/>
                    <a:gd name="T7" fmla="*/ 2 h 12"/>
                    <a:gd name="T8" fmla="*/ 12 w 15"/>
                    <a:gd name="T9" fmla="*/ 3 h 12"/>
                    <a:gd name="T10" fmla="*/ 10 w 15"/>
                    <a:gd name="T11" fmla="*/ 5 h 12"/>
                    <a:gd name="T12" fmla="*/ 8 w 15"/>
                    <a:gd name="T13" fmla="*/ 6 h 12"/>
                    <a:gd name="T14" fmla="*/ 6 w 15"/>
                    <a:gd name="T15" fmla="*/ 9 h 12"/>
                    <a:gd name="T16" fmla="*/ 5 w 15"/>
                    <a:gd name="T17" fmla="*/ 9 h 12"/>
                    <a:gd name="T18" fmla="*/ 6 w 15"/>
                    <a:gd name="T19" fmla="*/ 9 h 12"/>
                    <a:gd name="T20" fmla="*/ 5 w 15"/>
                    <a:gd name="T21" fmla="*/ 10 h 12"/>
                    <a:gd name="T22" fmla="*/ 0 w 15"/>
                    <a:gd name="T23" fmla="*/ 11 h 12"/>
                    <a:gd name="T24" fmla="*/ 0 w 15"/>
                    <a:gd name="T25" fmla="*/ 10 h 12"/>
                    <a:gd name="T26" fmla="*/ 1 w 15"/>
                    <a:gd name="T27" fmla="*/ 10 h 12"/>
                    <a:gd name="T28" fmla="*/ 3 w 15"/>
                    <a:gd name="T29" fmla="*/ 10 h 12"/>
                    <a:gd name="T30" fmla="*/ 1 w 15"/>
                    <a:gd name="T3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12">
                      <a:moveTo>
                        <a:pt x="1" y="9"/>
                      </a:moveTo>
                      <a:cubicBezTo>
                        <a:pt x="5" y="6"/>
                        <a:pt x="10" y="3"/>
                        <a:pt x="14" y="0"/>
                      </a:cubicBezTo>
                      <a:cubicBezTo>
                        <a:pt x="14" y="1"/>
                        <a:pt x="15" y="0"/>
                        <a:pt x="15" y="1"/>
                      </a:cubicBezTo>
                      <a:cubicBezTo>
                        <a:pt x="15" y="2"/>
                        <a:pt x="13" y="2"/>
                        <a:pt x="12" y="2"/>
                      </a:cubicBezTo>
                      <a:cubicBezTo>
                        <a:pt x="12" y="2"/>
                        <a:pt x="12" y="3"/>
                        <a:pt x="12" y="3"/>
                      </a:cubicBezTo>
                      <a:cubicBezTo>
                        <a:pt x="11" y="3"/>
                        <a:pt x="11" y="4"/>
                        <a:pt x="10" y="5"/>
                      </a:cubicBezTo>
                      <a:cubicBezTo>
                        <a:pt x="9" y="4"/>
                        <a:pt x="9" y="6"/>
                        <a:pt x="8" y="6"/>
                      </a:cubicBezTo>
                      <a:cubicBezTo>
                        <a:pt x="8" y="7"/>
                        <a:pt x="6" y="7"/>
                        <a:pt x="6" y="9"/>
                      </a:cubicBezTo>
                      <a:cubicBezTo>
                        <a:pt x="6" y="9"/>
                        <a:pt x="5" y="9"/>
                        <a:pt x="5" y="9"/>
                      </a:cubicBezTo>
                      <a:cubicBezTo>
                        <a:pt x="5" y="9"/>
                        <a:pt x="6" y="8"/>
                        <a:pt x="6" y="9"/>
                      </a:cubicBezTo>
                      <a:cubicBezTo>
                        <a:pt x="6" y="10"/>
                        <a:pt x="5" y="10"/>
                        <a:pt x="5" y="10"/>
                      </a:cubicBezTo>
                      <a:cubicBezTo>
                        <a:pt x="4" y="12"/>
                        <a:pt x="2" y="11"/>
                        <a:pt x="0" y="11"/>
                      </a:cubicBezTo>
                      <a:cubicBezTo>
                        <a:pt x="0" y="11"/>
                        <a:pt x="0" y="10"/>
                        <a:pt x="0" y="10"/>
                      </a:cubicBezTo>
                      <a:cubicBezTo>
                        <a:pt x="0" y="10"/>
                        <a:pt x="0" y="10"/>
                        <a:pt x="1" y="10"/>
                      </a:cubicBezTo>
                      <a:cubicBezTo>
                        <a:pt x="1" y="10"/>
                        <a:pt x="2" y="10"/>
                        <a:pt x="3" y="10"/>
                      </a:cubicBezTo>
                      <a:cubicBezTo>
                        <a:pt x="3" y="9"/>
                        <a:pt x="2" y="9"/>
                        <a:pt x="1" y="9"/>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0" name="Freeform 38"/>
                <p:cNvSpPr>
                  <a:spLocks/>
                </p:cNvSpPr>
                <p:nvPr/>
              </p:nvSpPr>
              <p:spPr bwMode="auto">
                <a:xfrm>
                  <a:off x="3262274" y="3556860"/>
                  <a:ext cx="5812" cy="3874"/>
                </a:xfrm>
                <a:custGeom>
                  <a:avLst/>
                  <a:gdLst>
                    <a:gd name="T0" fmla="*/ 0 w 1"/>
                    <a:gd name="T1" fmla="*/ 1 h 1"/>
                    <a:gd name="T2" fmla="*/ 1 w 1"/>
                    <a:gd name="T3" fmla="*/ 1 h 1"/>
                    <a:gd name="T4" fmla="*/ 0 w 1"/>
                    <a:gd name="T5" fmla="*/ 1 h 1"/>
                  </a:gdLst>
                  <a:ahLst/>
                  <a:cxnLst>
                    <a:cxn ang="0">
                      <a:pos x="T0" y="T1"/>
                    </a:cxn>
                    <a:cxn ang="0">
                      <a:pos x="T2" y="T3"/>
                    </a:cxn>
                    <a:cxn ang="0">
                      <a:pos x="T4" y="T5"/>
                    </a:cxn>
                  </a:cxnLst>
                  <a:rect l="0" t="0" r="r" b="b"/>
                  <a:pathLst>
                    <a:path w="1" h="1">
                      <a:moveTo>
                        <a:pt x="0" y="1"/>
                      </a:moveTo>
                      <a:cubicBezTo>
                        <a:pt x="0"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1" name="Freeform 39"/>
                <p:cNvSpPr>
                  <a:spLocks/>
                </p:cNvSpPr>
                <p:nvPr/>
              </p:nvSpPr>
              <p:spPr bwMode="auto">
                <a:xfrm>
                  <a:off x="3248714" y="3016397"/>
                  <a:ext cx="135600" cy="135600"/>
                </a:xfrm>
                <a:custGeom>
                  <a:avLst/>
                  <a:gdLst>
                    <a:gd name="T0" fmla="*/ 12 w 29"/>
                    <a:gd name="T1" fmla="*/ 28 h 29"/>
                    <a:gd name="T2" fmla="*/ 11 w 29"/>
                    <a:gd name="T3" fmla="*/ 29 h 29"/>
                    <a:gd name="T4" fmla="*/ 10 w 29"/>
                    <a:gd name="T5" fmla="*/ 28 h 29"/>
                    <a:gd name="T6" fmla="*/ 8 w 29"/>
                    <a:gd name="T7" fmla="*/ 28 h 29"/>
                    <a:gd name="T8" fmla="*/ 7 w 29"/>
                    <a:gd name="T9" fmla="*/ 22 h 29"/>
                    <a:gd name="T10" fmla="*/ 7 w 29"/>
                    <a:gd name="T11" fmla="*/ 20 h 29"/>
                    <a:gd name="T12" fmla="*/ 9 w 29"/>
                    <a:gd name="T13" fmla="*/ 19 h 29"/>
                    <a:gd name="T14" fmla="*/ 7 w 29"/>
                    <a:gd name="T15" fmla="*/ 17 h 29"/>
                    <a:gd name="T16" fmla="*/ 8 w 29"/>
                    <a:gd name="T17" fmla="*/ 16 h 29"/>
                    <a:gd name="T18" fmla="*/ 7 w 29"/>
                    <a:gd name="T19" fmla="*/ 16 h 29"/>
                    <a:gd name="T20" fmla="*/ 7 w 29"/>
                    <a:gd name="T21" fmla="*/ 15 h 29"/>
                    <a:gd name="T22" fmla="*/ 6 w 29"/>
                    <a:gd name="T23" fmla="*/ 12 h 29"/>
                    <a:gd name="T24" fmla="*/ 4 w 29"/>
                    <a:gd name="T25" fmla="*/ 11 h 29"/>
                    <a:gd name="T26" fmla="*/ 2 w 29"/>
                    <a:gd name="T27" fmla="*/ 12 h 29"/>
                    <a:gd name="T28" fmla="*/ 1 w 29"/>
                    <a:gd name="T29" fmla="*/ 10 h 29"/>
                    <a:gd name="T30" fmla="*/ 4 w 29"/>
                    <a:gd name="T31" fmla="*/ 10 h 29"/>
                    <a:gd name="T32" fmla="*/ 2 w 29"/>
                    <a:gd name="T33" fmla="*/ 10 h 29"/>
                    <a:gd name="T34" fmla="*/ 1 w 29"/>
                    <a:gd name="T35" fmla="*/ 10 h 29"/>
                    <a:gd name="T36" fmla="*/ 0 w 29"/>
                    <a:gd name="T37" fmla="*/ 9 h 29"/>
                    <a:gd name="T38" fmla="*/ 1 w 29"/>
                    <a:gd name="T39" fmla="*/ 8 h 29"/>
                    <a:gd name="T40" fmla="*/ 4 w 29"/>
                    <a:gd name="T41" fmla="*/ 7 h 29"/>
                    <a:gd name="T42" fmla="*/ 3 w 29"/>
                    <a:gd name="T43" fmla="*/ 6 h 29"/>
                    <a:gd name="T44" fmla="*/ 9 w 29"/>
                    <a:gd name="T45" fmla="*/ 3 h 29"/>
                    <a:gd name="T46" fmla="*/ 13 w 29"/>
                    <a:gd name="T47" fmla="*/ 4 h 29"/>
                    <a:gd name="T48" fmla="*/ 13 w 29"/>
                    <a:gd name="T49" fmla="*/ 2 h 29"/>
                    <a:gd name="T50" fmla="*/ 15 w 29"/>
                    <a:gd name="T51" fmla="*/ 1 h 29"/>
                    <a:gd name="T52" fmla="*/ 20 w 29"/>
                    <a:gd name="T53" fmla="*/ 1 h 29"/>
                    <a:gd name="T54" fmla="*/ 21 w 29"/>
                    <a:gd name="T55" fmla="*/ 1 h 29"/>
                    <a:gd name="T56" fmla="*/ 23 w 29"/>
                    <a:gd name="T57" fmla="*/ 1 h 29"/>
                    <a:gd name="T58" fmla="*/ 26 w 29"/>
                    <a:gd name="T59" fmla="*/ 2 h 29"/>
                    <a:gd name="T60" fmla="*/ 23 w 29"/>
                    <a:gd name="T61" fmla="*/ 4 h 29"/>
                    <a:gd name="T62" fmla="*/ 26 w 29"/>
                    <a:gd name="T63" fmla="*/ 3 h 29"/>
                    <a:gd name="T64" fmla="*/ 27 w 29"/>
                    <a:gd name="T65" fmla="*/ 4 h 29"/>
                    <a:gd name="T66" fmla="*/ 28 w 29"/>
                    <a:gd name="T67" fmla="*/ 5 h 29"/>
                    <a:gd name="T68" fmla="*/ 26 w 29"/>
                    <a:gd name="T69" fmla="*/ 5 h 29"/>
                    <a:gd name="T70" fmla="*/ 25 w 29"/>
                    <a:gd name="T71" fmla="*/ 6 h 29"/>
                    <a:gd name="T72" fmla="*/ 25 w 29"/>
                    <a:gd name="T73" fmla="*/ 8 h 29"/>
                    <a:gd name="T74" fmla="*/ 24 w 29"/>
                    <a:gd name="T75" fmla="*/ 8 h 29"/>
                    <a:gd name="T76" fmla="*/ 26 w 29"/>
                    <a:gd name="T77" fmla="*/ 10 h 29"/>
                    <a:gd name="T78" fmla="*/ 24 w 29"/>
                    <a:gd name="T79" fmla="*/ 10 h 29"/>
                    <a:gd name="T80" fmla="*/ 23 w 29"/>
                    <a:gd name="T81" fmla="*/ 15 h 29"/>
                    <a:gd name="T82" fmla="*/ 23 w 29"/>
                    <a:gd name="T83" fmla="*/ 16 h 29"/>
                    <a:gd name="T84" fmla="*/ 22 w 29"/>
                    <a:gd name="T85" fmla="*/ 16 h 29"/>
                    <a:gd name="T86" fmla="*/ 23 w 29"/>
                    <a:gd name="T87" fmla="*/ 18 h 29"/>
                    <a:gd name="T88" fmla="*/ 20 w 29"/>
                    <a:gd name="T89" fmla="*/ 16 h 29"/>
                    <a:gd name="T90" fmla="*/ 19 w 29"/>
                    <a:gd name="T91" fmla="*/ 17 h 29"/>
                    <a:gd name="T92" fmla="*/ 21 w 29"/>
                    <a:gd name="T93" fmla="*/ 18 h 29"/>
                    <a:gd name="T94" fmla="*/ 20 w 29"/>
                    <a:gd name="T95" fmla="*/ 20 h 29"/>
                    <a:gd name="T96" fmla="*/ 17 w 29"/>
                    <a:gd name="T97" fmla="*/ 21 h 29"/>
                    <a:gd name="T98" fmla="*/ 16 w 29"/>
                    <a:gd name="T99" fmla="*/ 22 h 29"/>
                    <a:gd name="T100" fmla="*/ 14 w 29"/>
                    <a:gd name="T101" fmla="*/ 22 h 29"/>
                    <a:gd name="T102" fmla="*/ 13 w 29"/>
                    <a:gd name="T103" fmla="*/ 24 h 29"/>
                    <a:gd name="T104" fmla="*/ 12 w 29"/>
                    <a:gd name="T105"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 h="29">
                      <a:moveTo>
                        <a:pt x="12" y="28"/>
                      </a:moveTo>
                      <a:cubicBezTo>
                        <a:pt x="12" y="28"/>
                        <a:pt x="12" y="28"/>
                        <a:pt x="11" y="29"/>
                      </a:cubicBezTo>
                      <a:cubicBezTo>
                        <a:pt x="10" y="29"/>
                        <a:pt x="11" y="28"/>
                        <a:pt x="10" y="28"/>
                      </a:cubicBezTo>
                      <a:cubicBezTo>
                        <a:pt x="10" y="28"/>
                        <a:pt x="9" y="28"/>
                        <a:pt x="8" y="28"/>
                      </a:cubicBezTo>
                      <a:cubicBezTo>
                        <a:pt x="7" y="26"/>
                        <a:pt x="8" y="23"/>
                        <a:pt x="7" y="22"/>
                      </a:cubicBezTo>
                      <a:cubicBezTo>
                        <a:pt x="7" y="21"/>
                        <a:pt x="8" y="21"/>
                        <a:pt x="7" y="20"/>
                      </a:cubicBezTo>
                      <a:cubicBezTo>
                        <a:pt x="8" y="20"/>
                        <a:pt x="8" y="19"/>
                        <a:pt x="9" y="19"/>
                      </a:cubicBezTo>
                      <a:cubicBezTo>
                        <a:pt x="9" y="18"/>
                        <a:pt x="7" y="18"/>
                        <a:pt x="7" y="17"/>
                      </a:cubicBezTo>
                      <a:cubicBezTo>
                        <a:pt x="8" y="17"/>
                        <a:pt x="8" y="17"/>
                        <a:pt x="8" y="16"/>
                      </a:cubicBezTo>
                      <a:cubicBezTo>
                        <a:pt x="8" y="15"/>
                        <a:pt x="8" y="17"/>
                        <a:pt x="7" y="16"/>
                      </a:cubicBezTo>
                      <a:cubicBezTo>
                        <a:pt x="6" y="16"/>
                        <a:pt x="7" y="15"/>
                        <a:pt x="7" y="15"/>
                      </a:cubicBezTo>
                      <a:cubicBezTo>
                        <a:pt x="7" y="14"/>
                        <a:pt x="6" y="13"/>
                        <a:pt x="6" y="12"/>
                      </a:cubicBezTo>
                      <a:cubicBezTo>
                        <a:pt x="5" y="12"/>
                        <a:pt x="4" y="12"/>
                        <a:pt x="4" y="11"/>
                      </a:cubicBezTo>
                      <a:cubicBezTo>
                        <a:pt x="3" y="11"/>
                        <a:pt x="3" y="12"/>
                        <a:pt x="2" y="12"/>
                      </a:cubicBezTo>
                      <a:cubicBezTo>
                        <a:pt x="2" y="11"/>
                        <a:pt x="1" y="11"/>
                        <a:pt x="1" y="10"/>
                      </a:cubicBezTo>
                      <a:cubicBezTo>
                        <a:pt x="1" y="10"/>
                        <a:pt x="3" y="10"/>
                        <a:pt x="4" y="10"/>
                      </a:cubicBezTo>
                      <a:cubicBezTo>
                        <a:pt x="3" y="8"/>
                        <a:pt x="2" y="9"/>
                        <a:pt x="2" y="10"/>
                      </a:cubicBezTo>
                      <a:cubicBezTo>
                        <a:pt x="2" y="9"/>
                        <a:pt x="1" y="9"/>
                        <a:pt x="1" y="10"/>
                      </a:cubicBezTo>
                      <a:cubicBezTo>
                        <a:pt x="0" y="9"/>
                        <a:pt x="0" y="9"/>
                        <a:pt x="0" y="9"/>
                      </a:cubicBezTo>
                      <a:cubicBezTo>
                        <a:pt x="0" y="8"/>
                        <a:pt x="1" y="8"/>
                        <a:pt x="1" y="8"/>
                      </a:cubicBezTo>
                      <a:cubicBezTo>
                        <a:pt x="2" y="8"/>
                        <a:pt x="3" y="8"/>
                        <a:pt x="4" y="7"/>
                      </a:cubicBezTo>
                      <a:cubicBezTo>
                        <a:pt x="4" y="6"/>
                        <a:pt x="3" y="7"/>
                        <a:pt x="3" y="6"/>
                      </a:cubicBezTo>
                      <a:cubicBezTo>
                        <a:pt x="5" y="5"/>
                        <a:pt x="6" y="4"/>
                        <a:pt x="9" y="3"/>
                      </a:cubicBezTo>
                      <a:cubicBezTo>
                        <a:pt x="10" y="4"/>
                        <a:pt x="11" y="3"/>
                        <a:pt x="13" y="4"/>
                      </a:cubicBezTo>
                      <a:cubicBezTo>
                        <a:pt x="13" y="3"/>
                        <a:pt x="13" y="2"/>
                        <a:pt x="13" y="2"/>
                      </a:cubicBezTo>
                      <a:cubicBezTo>
                        <a:pt x="13" y="1"/>
                        <a:pt x="14" y="1"/>
                        <a:pt x="15" y="1"/>
                      </a:cubicBezTo>
                      <a:cubicBezTo>
                        <a:pt x="16" y="0"/>
                        <a:pt x="19" y="1"/>
                        <a:pt x="20" y="1"/>
                      </a:cubicBezTo>
                      <a:cubicBezTo>
                        <a:pt x="20" y="1"/>
                        <a:pt x="21" y="1"/>
                        <a:pt x="21" y="1"/>
                      </a:cubicBezTo>
                      <a:cubicBezTo>
                        <a:pt x="21" y="0"/>
                        <a:pt x="22" y="1"/>
                        <a:pt x="23" y="1"/>
                      </a:cubicBezTo>
                      <a:cubicBezTo>
                        <a:pt x="24" y="1"/>
                        <a:pt x="25" y="1"/>
                        <a:pt x="26" y="2"/>
                      </a:cubicBezTo>
                      <a:cubicBezTo>
                        <a:pt x="26" y="3"/>
                        <a:pt x="24" y="2"/>
                        <a:pt x="23" y="4"/>
                      </a:cubicBezTo>
                      <a:cubicBezTo>
                        <a:pt x="24" y="4"/>
                        <a:pt x="25" y="3"/>
                        <a:pt x="26" y="3"/>
                      </a:cubicBezTo>
                      <a:cubicBezTo>
                        <a:pt x="27" y="3"/>
                        <a:pt x="27" y="4"/>
                        <a:pt x="27" y="4"/>
                      </a:cubicBezTo>
                      <a:cubicBezTo>
                        <a:pt x="27" y="5"/>
                        <a:pt x="29" y="4"/>
                        <a:pt x="28" y="5"/>
                      </a:cubicBezTo>
                      <a:cubicBezTo>
                        <a:pt x="29" y="6"/>
                        <a:pt x="27" y="5"/>
                        <a:pt x="26" y="5"/>
                      </a:cubicBezTo>
                      <a:cubicBezTo>
                        <a:pt x="26" y="5"/>
                        <a:pt x="26" y="6"/>
                        <a:pt x="25" y="6"/>
                      </a:cubicBezTo>
                      <a:cubicBezTo>
                        <a:pt x="25" y="7"/>
                        <a:pt x="25" y="7"/>
                        <a:pt x="25" y="8"/>
                      </a:cubicBezTo>
                      <a:cubicBezTo>
                        <a:pt x="24" y="8"/>
                        <a:pt x="25" y="9"/>
                        <a:pt x="24" y="8"/>
                      </a:cubicBezTo>
                      <a:cubicBezTo>
                        <a:pt x="25" y="9"/>
                        <a:pt x="26" y="9"/>
                        <a:pt x="26" y="10"/>
                      </a:cubicBezTo>
                      <a:cubicBezTo>
                        <a:pt x="25" y="10"/>
                        <a:pt x="24" y="10"/>
                        <a:pt x="24" y="10"/>
                      </a:cubicBezTo>
                      <a:cubicBezTo>
                        <a:pt x="24" y="12"/>
                        <a:pt x="25" y="15"/>
                        <a:pt x="23" y="15"/>
                      </a:cubicBezTo>
                      <a:cubicBezTo>
                        <a:pt x="23" y="15"/>
                        <a:pt x="23" y="15"/>
                        <a:pt x="23" y="16"/>
                      </a:cubicBezTo>
                      <a:cubicBezTo>
                        <a:pt x="23" y="16"/>
                        <a:pt x="23" y="16"/>
                        <a:pt x="22" y="16"/>
                      </a:cubicBezTo>
                      <a:cubicBezTo>
                        <a:pt x="22" y="16"/>
                        <a:pt x="24" y="17"/>
                        <a:pt x="23" y="18"/>
                      </a:cubicBezTo>
                      <a:cubicBezTo>
                        <a:pt x="22" y="18"/>
                        <a:pt x="21" y="17"/>
                        <a:pt x="20" y="16"/>
                      </a:cubicBezTo>
                      <a:cubicBezTo>
                        <a:pt x="20" y="16"/>
                        <a:pt x="20" y="17"/>
                        <a:pt x="19" y="17"/>
                      </a:cubicBezTo>
                      <a:cubicBezTo>
                        <a:pt x="20" y="17"/>
                        <a:pt x="21" y="18"/>
                        <a:pt x="21" y="18"/>
                      </a:cubicBezTo>
                      <a:cubicBezTo>
                        <a:pt x="22" y="18"/>
                        <a:pt x="20" y="19"/>
                        <a:pt x="20" y="20"/>
                      </a:cubicBezTo>
                      <a:cubicBezTo>
                        <a:pt x="19" y="20"/>
                        <a:pt x="18" y="21"/>
                        <a:pt x="17" y="21"/>
                      </a:cubicBezTo>
                      <a:cubicBezTo>
                        <a:pt x="17" y="22"/>
                        <a:pt x="16" y="22"/>
                        <a:pt x="16" y="22"/>
                      </a:cubicBezTo>
                      <a:cubicBezTo>
                        <a:pt x="15" y="22"/>
                        <a:pt x="15" y="23"/>
                        <a:pt x="14" y="22"/>
                      </a:cubicBezTo>
                      <a:cubicBezTo>
                        <a:pt x="13" y="22"/>
                        <a:pt x="14" y="24"/>
                        <a:pt x="13" y="24"/>
                      </a:cubicBezTo>
                      <a:cubicBezTo>
                        <a:pt x="13" y="26"/>
                        <a:pt x="12" y="26"/>
                        <a:pt x="12" y="28"/>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2" name="Freeform 43"/>
                <p:cNvSpPr>
                  <a:spLocks/>
                </p:cNvSpPr>
                <p:nvPr/>
              </p:nvSpPr>
              <p:spPr bwMode="auto">
                <a:xfrm>
                  <a:off x="3351382" y="3109380"/>
                  <a:ext cx="23246" cy="23246"/>
                </a:xfrm>
                <a:custGeom>
                  <a:avLst/>
                  <a:gdLst>
                    <a:gd name="T0" fmla="*/ 2 w 5"/>
                    <a:gd name="T1" fmla="*/ 5 h 5"/>
                    <a:gd name="T2" fmla="*/ 0 w 5"/>
                    <a:gd name="T3" fmla="*/ 4 h 5"/>
                    <a:gd name="T4" fmla="*/ 1 w 5"/>
                    <a:gd name="T5" fmla="*/ 2 h 5"/>
                    <a:gd name="T6" fmla="*/ 0 w 5"/>
                    <a:gd name="T7" fmla="*/ 2 h 5"/>
                    <a:gd name="T8" fmla="*/ 1 w 5"/>
                    <a:gd name="T9" fmla="*/ 1 h 5"/>
                    <a:gd name="T10" fmla="*/ 2 w 5"/>
                    <a:gd name="T11" fmla="*/ 2 h 5"/>
                    <a:gd name="T12" fmla="*/ 4 w 5"/>
                    <a:gd name="T13" fmla="*/ 1 h 5"/>
                    <a:gd name="T14" fmla="*/ 5 w 5"/>
                    <a:gd name="T15" fmla="*/ 4 h 5"/>
                    <a:gd name="T16" fmla="*/ 4 w 5"/>
                    <a:gd name="T17" fmla="*/ 5 h 5"/>
                    <a:gd name="T18" fmla="*/ 2 w 5"/>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2" y="5"/>
                      </a:moveTo>
                      <a:cubicBezTo>
                        <a:pt x="1" y="5"/>
                        <a:pt x="1" y="3"/>
                        <a:pt x="0" y="4"/>
                      </a:cubicBezTo>
                      <a:cubicBezTo>
                        <a:pt x="0" y="3"/>
                        <a:pt x="1" y="3"/>
                        <a:pt x="1" y="2"/>
                      </a:cubicBezTo>
                      <a:cubicBezTo>
                        <a:pt x="0" y="2"/>
                        <a:pt x="0" y="3"/>
                        <a:pt x="0" y="2"/>
                      </a:cubicBezTo>
                      <a:cubicBezTo>
                        <a:pt x="0" y="1"/>
                        <a:pt x="1" y="2"/>
                        <a:pt x="1" y="1"/>
                      </a:cubicBezTo>
                      <a:cubicBezTo>
                        <a:pt x="2" y="0"/>
                        <a:pt x="1" y="1"/>
                        <a:pt x="2" y="2"/>
                      </a:cubicBezTo>
                      <a:cubicBezTo>
                        <a:pt x="3" y="1"/>
                        <a:pt x="3" y="2"/>
                        <a:pt x="4" y="1"/>
                      </a:cubicBezTo>
                      <a:cubicBezTo>
                        <a:pt x="4" y="3"/>
                        <a:pt x="5" y="3"/>
                        <a:pt x="5" y="4"/>
                      </a:cubicBezTo>
                      <a:cubicBezTo>
                        <a:pt x="5" y="4"/>
                        <a:pt x="4" y="4"/>
                        <a:pt x="4" y="5"/>
                      </a:cubicBezTo>
                      <a:cubicBezTo>
                        <a:pt x="4" y="5"/>
                        <a:pt x="2" y="4"/>
                        <a:pt x="2" y="5"/>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3" name="Freeform 47"/>
                <p:cNvSpPr>
                  <a:spLocks/>
                </p:cNvSpPr>
                <p:nvPr/>
              </p:nvSpPr>
              <p:spPr bwMode="auto">
                <a:xfrm>
                  <a:off x="3202223" y="3122940"/>
                  <a:ext cx="19371" cy="19371"/>
                </a:xfrm>
                <a:custGeom>
                  <a:avLst/>
                  <a:gdLst>
                    <a:gd name="T0" fmla="*/ 4 w 4"/>
                    <a:gd name="T1" fmla="*/ 2 h 4"/>
                    <a:gd name="T2" fmla="*/ 2 w 4"/>
                    <a:gd name="T3" fmla="*/ 3 h 4"/>
                    <a:gd name="T4" fmla="*/ 0 w 4"/>
                    <a:gd name="T5" fmla="*/ 2 h 4"/>
                    <a:gd name="T6" fmla="*/ 1 w 4"/>
                    <a:gd name="T7" fmla="*/ 0 h 4"/>
                    <a:gd name="T8" fmla="*/ 3 w 4"/>
                    <a:gd name="T9" fmla="*/ 1 h 4"/>
                    <a:gd name="T10" fmla="*/ 4 w 4"/>
                    <a:gd name="T11" fmla="*/ 2 h 4"/>
                  </a:gdLst>
                  <a:ahLst/>
                  <a:cxnLst>
                    <a:cxn ang="0">
                      <a:pos x="T0" y="T1"/>
                    </a:cxn>
                    <a:cxn ang="0">
                      <a:pos x="T2" y="T3"/>
                    </a:cxn>
                    <a:cxn ang="0">
                      <a:pos x="T4" y="T5"/>
                    </a:cxn>
                    <a:cxn ang="0">
                      <a:pos x="T6" y="T7"/>
                    </a:cxn>
                    <a:cxn ang="0">
                      <a:pos x="T8" y="T9"/>
                    </a:cxn>
                    <a:cxn ang="0">
                      <a:pos x="T10" y="T11"/>
                    </a:cxn>
                  </a:cxnLst>
                  <a:rect l="0" t="0" r="r" b="b"/>
                  <a:pathLst>
                    <a:path w="4" h="4">
                      <a:moveTo>
                        <a:pt x="4" y="2"/>
                      </a:moveTo>
                      <a:cubicBezTo>
                        <a:pt x="3" y="4"/>
                        <a:pt x="2" y="1"/>
                        <a:pt x="2" y="3"/>
                      </a:cubicBezTo>
                      <a:cubicBezTo>
                        <a:pt x="1" y="3"/>
                        <a:pt x="0" y="3"/>
                        <a:pt x="0" y="2"/>
                      </a:cubicBezTo>
                      <a:cubicBezTo>
                        <a:pt x="1" y="2"/>
                        <a:pt x="1" y="1"/>
                        <a:pt x="1" y="0"/>
                      </a:cubicBezTo>
                      <a:cubicBezTo>
                        <a:pt x="2" y="0"/>
                        <a:pt x="2" y="1"/>
                        <a:pt x="3" y="1"/>
                      </a:cubicBezTo>
                      <a:cubicBezTo>
                        <a:pt x="3" y="1"/>
                        <a:pt x="3" y="2"/>
                        <a:pt x="4"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4" name="Freeform 48"/>
                <p:cNvSpPr>
                  <a:spLocks/>
                </p:cNvSpPr>
                <p:nvPr/>
              </p:nvSpPr>
              <p:spPr bwMode="auto">
                <a:xfrm>
                  <a:off x="3229343" y="3314717"/>
                  <a:ext cx="9686" cy="3874"/>
                </a:xfrm>
                <a:custGeom>
                  <a:avLst/>
                  <a:gdLst>
                    <a:gd name="T0" fmla="*/ 2 w 2"/>
                    <a:gd name="T1" fmla="*/ 0 h 1"/>
                    <a:gd name="T2" fmla="*/ 0 w 2"/>
                    <a:gd name="T3" fmla="*/ 1 h 1"/>
                    <a:gd name="T4" fmla="*/ 0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2" y="1"/>
                        <a:pt x="1" y="1"/>
                        <a:pt x="0" y="1"/>
                      </a:cubicBezTo>
                      <a:cubicBezTo>
                        <a:pt x="0" y="0"/>
                        <a:pt x="0" y="0"/>
                        <a:pt x="0" y="0"/>
                      </a:cubicBezTo>
                      <a:cubicBezTo>
                        <a:pt x="1" y="0"/>
                        <a:pt x="1" y="0"/>
                        <a:pt x="2"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5" name="Freeform 49"/>
                <p:cNvSpPr>
                  <a:spLocks/>
                </p:cNvSpPr>
                <p:nvPr/>
              </p:nvSpPr>
              <p:spPr bwMode="auto">
                <a:xfrm>
                  <a:off x="3188662" y="3295345"/>
                  <a:ext cx="40681" cy="23246"/>
                </a:xfrm>
                <a:custGeom>
                  <a:avLst/>
                  <a:gdLst>
                    <a:gd name="T0" fmla="*/ 4 w 9"/>
                    <a:gd name="T1" fmla="*/ 3 h 5"/>
                    <a:gd name="T2" fmla="*/ 2 w 9"/>
                    <a:gd name="T3" fmla="*/ 1 h 5"/>
                    <a:gd name="T4" fmla="*/ 0 w 9"/>
                    <a:gd name="T5" fmla="*/ 2 h 5"/>
                    <a:gd name="T6" fmla="*/ 0 w 9"/>
                    <a:gd name="T7" fmla="*/ 0 h 5"/>
                    <a:gd name="T8" fmla="*/ 4 w 9"/>
                    <a:gd name="T9" fmla="*/ 0 h 5"/>
                    <a:gd name="T10" fmla="*/ 5 w 9"/>
                    <a:gd name="T11" fmla="*/ 1 h 5"/>
                    <a:gd name="T12" fmla="*/ 6 w 9"/>
                    <a:gd name="T13" fmla="*/ 2 h 5"/>
                    <a:gd name="T14" fmla="*/ 9 w 9"/>
                    <a:gd name="T15" fmla="*/ 4 h 5"/>
                    <a:gd name="T16" fmla="*/ 7 w 9"/>
                    <a:gd name="T17" fmla="*/ 5 h 5"/>
                    <a:gd name="T18" fmla="*/ 6 w 9"/>
                    <a:gd name="T19" fmla="*/ 4 h 5"/>
                    <a:gd name="T20" fmla="*/ 6 w 9"/>
                    <a:gd name="T21" fmla="*/ 3 h 5"/>
                    <a:gd name="T22" fmla="*/ 4 w 9"/>
                    <a:gd name="T23"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5">
                      <a:moveTo>
                        <a:pt x="4" y="3"/>
                      </a:moveTo>
                      <a:cubicBezTo>
                        <a:pt x="3" y="3"/>
                        <a:pt x="3" y="1"/>
                        <a:pt x="2" y="1"/>
                      </a:cubicBezTo>
                      <a:cubicBezTo>
                        <a:pt x="1" y="1"/>
                        <a:pt x="1" y="2"/>
                        <a:pt x="0" y="2"/>
                      </a:cubicBezTo>
                      <a:cubicBezTo>
                        <a:pt x="0" y="1"/>
                        <a:pt x="0" y="1"/>
                        <a:pt x="0" y="0"/>
                      </a:cubicBezTo>
                      <a:cubicBezTo>
                        <a:pt x="2" y="0"/>
                        <a:pt x="3" y="0"/>
                        <a:pt x="4" y="0"/>
                      </a:cubicBezTo>
                      <a:cubicBezTo>
                        <a:pt x="4" y="1"/>
                        <a:pt x="5" y="1"/>
                        <a:pt x="5" y="1"/>
                      </a:cubicBezTo>
                      <a:cubicBezTo>
                        <a:pt x="5" y="2"/>
                        <a:pt x="6" y="2"/>
                        <a:pt x="6" y="2"/>
                      </a:cubicBezTo>
                      <a:cubicBezTo>
                        <a:pt x="7" y="2"/>
                        <a:pt x="8" y="2"/>
                        <a:pt x="9" y="4"/>
                      </a:cubicBezTo>
                      <a:cubicBezTo>
                        <a:pt x="8" y="4"/>
                        <a:pt x="7" y="4"/>
                        <a:pt x="7" y="5"/>
                      </a:cubicBezTo>
                      <a:cubicBezTo>
                        <a:pt x="7" y="4"/>
                        <a:pt x="6" y="4"/>
                        <a:pt x="6" y="4"/>
                      </a:cubicBezTo>
                      <a:cubicBezTo>
                        <a:pt x="5" y="3"/>
                        <a:pt x="5" y="3"/>
                        <a:pt x="6" y="3"/>
                      </a:cubicBezTo>
                      <a:cubicBezTo>
                        <a:pt x="6" y="2"/>
                        <a:pt x="5" y="3"/>
                        <a:pt x="4" y="3"/>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6" name="Freeform 50"/>
                <p:cNvSpPr>
                  <a:spLocks/>
                </p:cNvSpPr>
                <p:nvPr/>
              </p:nvSpPr>
              <p:spPr bwMode="auto">
                <a:xfrm>
                  <a:off x="3202223" y="3310842"/>
                  <a:ext cx="9686" cy="7749"/>
                </a:xfrm>
                <a:custGeom>
                  <a:avLst/>
                  <a:gdLst>
                    <a:gd name="T0" fmla="*/ 2 w 2"/>
                    <a:gd name="T1" fmla="*/ 1 h 2"/>
                    <a:gd name="T2" fmla="*/ 0 w 2"/>
                    <a:gd name="T3" fmla="*/ 2 h 2"/>
                    <a:gd name="T4" fmla="*/ 0 w 2"/>
                    <a:gd name="T5" fmla="*/ 1 h 2"/>
                    <a:gd name="T6" fmla="*/ 2 w 2"/>
                    <a:gd name="T7" fmla="*/ 1 h 2"/>
                  </a:gdLst>
                  <a:ahLst/>
                  <a:cxnLst>
                    <a:cxn ang="0">
                      <a:pos x="T0" y="T1"/>
                    </a:cxn>
                    <a:cxn ang="0">
                      <a:pos x="T2" y="T3"/>
                    </a:cxn>
                    <a:cxn ang="0">
                      <a:pos x="T4" y="T5"/>
                    </a:cxn>
                    <a:cxn ang="0">
                      <a:pos x="T6" y="T7"/>
                    </a:cxn>
                  </a:cxnLst>
                  <a:rect l="0" t="0" r="r" b="b"/>
                  <a:pathLst>
                    <a:path w="2" h="2">
                      <a:moveTo>
                        <a:pt x="2" y="1"/>
                      </a:moveTo>
                      <a:cubicBezTo>
                        <a:pt x="1" y="2"/>
                        <a:pt x="1" y="1"/>
                        <a:pt x="0" y="2"/>
                      </a:cubicBezTo>
                      <a:cubicBezTo>
                        <a:pt x="0" y="1"/>
                        <a:pt x="0" y="1"/>
                        <a:pt x="0" y="1"/>
                      </a:cubicBezTo>
                      <a:cubicBezTo>
                        <a:pt x="1" y="1"/>
                        <a:pt x="2" y="0"/>
                        <a:pt x="2"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7" name="Freeform 51"/>
                <p:cNvSpPr>
                  <a:spLocks/>
                </p:cNvSpPr>
                <p:nvPr/>
              </p:nvSpPr>
              <p:spPr bwMode="auto">
                <a:xfrm>
                  <a:off x="3202223" y="3291471"/>
                  <a:ext cx="3874" cy="3874"/>
                </a:xfrm>
                <a:custGeom>
                  <a:avLst/>
                  <a:gdLst>
                    <a:gd name="T0" fmla="*/ 0 w 1"/>
                    <a:gd name="T1" fmla="*/ 1 h 1"/>
                    <a:gd name="T2" fmla="*/ 0 w 1"/>
                    <a:gd name="T3" fmla="*/ 0 h 1"/>
                    <a:gd name="T4" fmla="*/ 1 w 1"/>
                    <a:gd name="T5" fmla="*/ 1 h 1"/>
                    <a:gd name="T6" fmla="*/ 0 w 1"/>
                    <a:gd name="T7" fmla="*/ 1 h 1"/>
                  </a:gdLst>
                  <a:ahLst/>
                  <a:cxnLst>
                    <a:cxn ang="0">
                      <a:pos x="T0" y="T1"/>
                    </a:cxn>
                    <a:cxn ang="0">
                      <a:pos x="T2" y="T3"/>
                    </a:cxn>
                    <a:cxn ang="0">
                      <a:pos x="T4" y="T5"/>
                    </a:cxn>
                    <a:cxn ang="0">
                      <a:pos x="T6" y="T7"/>
                    </a:cxn>
                  </a:cxnLst>
                  <a:rect l="0" t="0" r="r" b="b"/>
                  <a:pathLst>
                    <a:path w="1" h="1">
                      <a:moveTo>
                        <a:pt x="0" y="1"/>
                      </a:moveTo>
                      <a:cubicBezTo>
                        <a:pt x="0" y="0"/>
                        <a:pt x="0" y="0"/>
                        <a:pt x="0" y="0"/>
                      </a:cubicBezTo>
                      <a:cubicBezTo>
                        <a:pt x="1"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8" name="Freeform 52"/>
                <p:cNvSpPr>
                  <a:spLocks/>
                </p:cNvSpPr>
                <p:nvPr/>
              </p:nvSpPr>
              <p:spPr bwMode="auto">
                <a:xfrm>
                  <a:off x="3211908" y="3291471"/>
                  <a:ext cx="3874" cy="3874"/>
                </a:xfrm>
                <a:custGeom>
                  <a:avLst/>
                  <a:gdLst>
                    <a:gd name="T0" fmla="*/ 0 w 1"/>
                    <a:gd name="T1" fmla="*/ 0 h 1"/>
                    <a:gd name="T2" fmla="*/ 1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1" y="0"/>
                      </a:cubicBezTo>
                      <a:cubicBezTo>
                        <a:pt x="1" y="0"/>
                        <a:pt x="1" y="0"/>
                        <a:pt x="1" y="1"/>
                      </a:cubicBezTo>
                      <a:cubicBezTo>
                        <a:pt x="0" y="1"/>
                        <a:pt x="0" y="1"/>
                        <a:pt x="0"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9" name="Freeform 53"/>
                <p:cNvSpPr>
                  <a:spLocks/>
                </p:cNvSpPr>
                <p:nvPr/>
              </p:nvSpPr>
              <p:spPr bwMode="auto">
                <a:xfrm>
                  <a:off x="3215782" y="3295345"/>
                  <a:ext cx="9686" cy="9686"/>
                </a:xfrm>
                <a:custGeom>
                  <a:avLst/>
                  <a:gdLst>
                    <a:gd name="T0" fmla="*/ 0 w 2"/>
                    <a:gd name="T1" fmla="*/ 1 h 2"/>
                    <a:gd name="T2" fmla="*/ 0 w 2"/>
                    <a:gd name="T3" fmla="*/ 0 h 2"/>
                    <a:gd name="T4" fmla="*/ 1 w 2"/>
                    <a:gd name="T5" fmla="*/ 1 h 2"/>
                    <a:gd name="T6" fmla="*/ 2 w 2"/>
                    <a:gd name="T7" fmla="*/ 1 h 2"/>
                    <a:gd name="T8" fmla="*/ 1 w 2"/>
                    <a:gd name="T9" fmla="*/ 1 h 2"/>
                    <a:gd name="T10" fmla="*/ 0 w 2"/>
                    <a:gd name="T11" fmla="*/ 1 h 2"/>
                  </a:gdLst>
                  <a:ahLst/>
                  <a:cxnLst>
                    <a:cxn ang="0">
                      <a:pos x="T0" y="T1"/>
                    </a:cxn>
                    <a:cxn ang="0">
                      <a:pos x="T2" y="T3"/>
                    </a:cxn>
                    <a:cxn ang="0">
                      <a:pos x="T4" y="T5"/>
                    </a:cxn>
                    <a:cxn ang="0">
                      <a:pos x="T6" y="T7"/>
                    </a:cxn>
                    <a:cxn ang="0">
                      <a:pos x="T8" y="T9"/>
                    </a:cxn>
                    <a:cxn ang="0">
                      <a:pos x="T10" y="T11"/>
                    </a:cxn>
                  </a:cxnLst>
                  <a:rect l="0" t="0" r="r" b="b"/>
                  <a:pathLst>
                    <a:path w="2" h="2">
                      <a:moveTo>
                        <a:pt x="0" y="1"/>
                      </a:moveTo>
                      <a:cubicBezTo>
                        <a:pt x="0" y="1"/>
                        <a:pt x="0" y="0"/>
                        <a:pt x="0" y="0"/>
                      </a:cubicBezTo>
                      <a:cubicBezTo>
                        <a:pt x="1" y="0"/>
                        <a:pt x="1" y="0"/>
                        <a:pt x="1" y="1"/>
                      </a:cubicBezTo>
                      <a:cubicBezTo>
                        <a:pt x="1" y="1"/>
                        <a:pt x="2" y="1"/>
                        <a:pt x="2" y="1"/>
                      </a:cubicBezTo>
                      <a:cubicBezTo>
                        <a:pt x="2" y="2"/>
                        <a:pt x="0" y="2"/>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30" name="Freeform 55"/>
                <p:cNvSpPr>
                  <a:spLocks/>
                </p:cNvSpPr>
                <p:nvPr/>
              </p:nvSpPr>
              <p:spPr bwMode="auto">
                <a:xfrm>
                  <a:off x="3225469" y="307257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31" name="Freeform 60"/>
                <p:cNvSpPr>
                  <a:spLocks/>
                </p:cNvSpPr>
                <p:nvPr/>
              </p:nvSpPr>
              <p:spPr bwMode="auto">
                <a:xfrm>
                  <a:off x="3122799" y="328178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32" name="Freeform 63"/>
                <p:cNvSpPr>
                  <a:spLocks/>
                </p:cNvSpPr>
                <p:nvPr/>
              </p:nvSpPr>
              <p:spPr bwMode="auto">
                <a:xfrm>
                  <a:off x="3258399" y="3179117"/>
                  <a:ext cx="3874"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0" y="0"/>
                        <a:pt x="1" y="0"/>
                      </a:cubicBezTo>
                      <a:cubicBezTo>
                        <a:pt x="1" y="0"/>
                        <a:pt x="1" y="0"/>
                        <a:pt x="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33" name="Freeform 72"/>
                <p:cNvSpPr>
                  <a:spLocks/>
                </p:cNvSpPr>
                <p:nvPr/>
              </p:nvSpPr>
              <p:spPr bwMode="auto">
                <a:xfrm>
                  <a:off x="3337823" y="3026083"/>
                  <a:ext cx="17435" cy="9686"/>
                </a:xfrm>
                <a:custGeom>
                  <a:avLst/>
                  <a:gdLst>
                    <a:gd name="T0" fmla="*/ 3 w 4"/>
                    <a:gd name="T1" fmla="*/ 2 h 2"/>
                    <a:gd name="T2" fmla="*/ 4 w 4"/>
                    <a:gd name="T3" fmla="*/ 1 h 2"/>
                    <a:gd name="T4" fmla="*/ 0 w 4"/>
                    <a:gd name="T5" fmla="*/ 2 h 2"/>
                    <a:gd name="T6" fmla="*/ 3 w 4"/>
                    <a:gd name="T7" fmla="*/ 2 h 2"/>
                  </a:gdLst>
                  <a:ahLst/>
                  <a:cxnLst>
                    <a:cxn ang="0">
                      <a:pos x="T0" y="T1"/>
                    </a:cxn>
                    <a:cxn ang="0">
                      <a:pos x="T2" y="T3"/>
                    </a:cxn>
                    <a:cxn ang="0">
                      <a:pos x="T4" y="T5"/>
                    </a:cxn>
                    <a:cxn ang="0">
                      <a:pos x="T6" y="T7"/>
                    </a:cxn>
                  </a:cxnLst>
                  <a:rect l="0" t="0" r="r" b="b"/>
                  <a:pathLst>
                    <a:path w="4" h="2">
                      <a:moveTo>
                        <a:pt x="3" y="2"/>
                      </a:moveTo>
                      <a:cubicBezTo>
                        <a:pt x="4" y="2"/>
                        <a:pt x="4" y="2"/>
                        <a:pt x="4" y="1"/>
                      </a:cubicBezTo>
                      <a:cubicBezTo>
                        <a:pt x="3" y="1"/>
                        <a:pt x="1" y="0"/>
                        <a:pt x="0" y="2"/>
                      </a:cubicBezTo>
                      <a:cubicBezTo>
                        <a:pt x="1" y="1"/>
                        <a:pt x="3" y="2"/>
                        <a:pt x="3"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34" name="Freeform 73"/>
                <p:cNvSpPr>
                  <a:spLocks/>
                </p:cNvSpPr>
                <p:nvPr/>
              </p:nvSpPr>
              <p:spPr bwMode="auto">
                <a:xfrm>
                  <a:off x="3345571" y="3082260"/>
                  <a:ext cx="5812" cy="9686"/>
                </a:xfrm>
                <a:custGeom>
                  <a:avLst/>
                  <a:gdLst>
                    <a:gd name="T0" fmla="*/ 1 w 1"/>
                    <a:gd name="T1" fmla="*/ 2 h 2"/>
                    <a:gd name="T2" fmla="*/ 1 w 1"/>
                    <a:gd name="T3" fmla="*/ 0 h 2"/>
                    <a:gd name="T4" fmla="*/ 1 w 1"/>
                    <a:gd name="T5" fmla="*/ 2 h 2"/>
                  </a:gdLst>
                  <a:ahLst/>
                  <a:cxnLst>
                    <a:cxn ang="0">
                      <a:pos x="T0" y="T1"/>
                    </a:cxn>
                    <a:cxn ang="0">
                      <a:pos x="T2" y="T3"/>
                    </a:cxn>
                    <a:cxn ang="0">
                      <a:pos x="T4" y="T5"/>
                    </a:cxn>
                  </a:cxnLst>
                  <a:rect l="0" t="0" r="r" b="b"/>
                  <a:pathLst>
                    <a:path w="1" h="2">
                      <a:moveTo>
                        <a:pt x="1" y="2"/>
                      </a:moveTo>
                      <a:cubicBezTo>
                        <a:pt x="1" y="1"/>
                        <a:pt x="1" y="1"/>
                        <a:pt x="1" y="0"/>
                      </a:cubicBezTo>
                      <a:cubicBezTo>
                        <a:pt x="1" y="0"/>
                        <a:pt x="0" y="1"/>
                        <a:pt x="1"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35" name="Freeform 74"/>
                <p:cNvSpPr>
                  <a:spLocks/>
                </p:cNvSpPr>
                <p:nvPr/>
              </p:nvSpPr>
              <p:spPr bwMode="auto">
                <a:xfrm>
                  <a:off x="3118925" y="3272100"/>
                  <a:ext cx="3874" cy="9686"/>
                </a:xfrm>
                <a:custGeom>
                  <a:avLst/>
                  <a:gdLst>
                    <a:gd name="T0" fmla="*/ 1 w 1"/>
                    <a:gd name="T1" fmla="*/ 1 h 2"/>
                    <a:gd name="T2" fmla="*/ 0 w 1"/>
                    <a:gd name="T3" fmla="*/ 0 h 2"/>
                    <a:gd name="T4" fmla="*/ 1 w 1"/>
                    <a:gd name="T5" fmla="*/ 1 h 2"/>
                  </a:gdLst>
                  <a:ahLst/>
                  <a:cxnLst>
                    <a:cxn ang="0">
                      <a:pos x="T0" y="T1"/>
                    </a:cxn>
                    <a:cxn ang="0">
                      <a:pos x="T2" y="T3"/>
                    </a:cxn>
                    <a:cxn ang="0">
                      <a:pos x="T4" y="T5"/>
                    </a:cxn>
                  </a:cxnLst>
                  <a:rect l="0" t="0" r="r" b="b"/>
                  <a:pathLst>
                    <a:path w="1" h="2">
                      <a:moveTo>
                        <a:pt x="1" y="1"/>
                      </a:moveTo>
                      <a:cubicBezTo>
                        <a:pt x="0" y="1"/>
                        <a:pt x="1" y="0"/>
                        <a:pt x="0" y="0"/>
                      </a:cubicBezTo>
                      <a:cubicBezTo>
                        <a:pt x="0" y="1"/>
                        <a:pt x="1" y="2"/>
                        <a:pt x="1"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36" name="Freeform 75"/>
                <p:cNvSpPr>
                  <a:spLocks/>
                </p:cNvSpPr>
                <p:nvPr/>
              </p:nvSpPr>
              <p:spPr bwMode="auto">
                <a:xfrm>
                  <a:off x="3118925" y="3268225"/>
                  <a:ext cx="0" cy="3874"/>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0"/>
                        <a:pt x="0" y="1"/>
                      </a:cubicBezTo>
                      <a:cubicBezTo>
                        <a:pt x="0" y="1"/>
                        <a:pt x="0" y="1"/>
                        <a:pt x="0"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sp>
          <p:nvSpPr>
            <p:cNvPr id="214" name="任意多边形 4"/>
            <p:cNvSpPr/>
            <p:nvPr/>
          </p:nvSpPr>
          <p:spPr>
            <a:xfrm>
              <a:off x="4937469" y="2674918"/>
              <a:ext cx="966406" cy="326890"/>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5" name="任意多边形 5"/>
            <p:cNvSpPr/>
            <p:nvPr/>
          </p:nvSpPr>
          <p:spPr>
            <a:xfrm>
              <a:off x="6115018" y="3435499"/>
              <a:ext cx="766448" cy="259254"/>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37" name="矩形 236"/>
          <p:cNvSpPr/>
          <p:nvPr/>
        </p:nvSpPr>
        <p:spPr>
          <a:xfrm>
            <a:off x="880430" y="307747"/>
            <a:ext cx="240572" cy="800219"/>
          </a:xfrm>
          <a:prstGeom prst="rect">
            <a:avLst/>
          </a:prstGeom>
        </p:spPr>
        <p:txBody>
          <a:bodyPr wrap="square">
            <a:spAutoFit/>
          </a:bodyPr>
          <a:lstStyle/>
          <a:p>
            <a:pPr algn="ctr"/>
            <a:r>
              <a:rPr lang="en-US" altLang="zh-CN" sz="4600" dirty="0">
                <a:solidFill>
                  <a:srgbClr val="292542"/>
                </a:solidFill>
                <a:cs typeface="+mn-ea"/>
                <a:sym typeface="+mn-lt"/>
              </a:rPr>
              <a:t>3</a:t>
            </a:r>
            <a:endParaRPr lang="zh-CN" altLang="en-US" sz="4600" dirty="0">
              <a:solidFill>
                <a:srgbClr val="292542"/>
              </a:solidFill>
              <a:cs typeface="+mn-ea"/>
              <a:sym typeface="+mn-lt"/>
            </a:endParaRPr>
          </a:p>
        </p:txBody>
      </p:sp>
      <p:grpSp>
        <p:nvGrpSpPr>
          <p:cNvPr id="238" name="组合 1"/>
          <p:cNvGrpSpPr>
            <a:grpSpLocks/>
          </p:cNvGrpSpPr>
          <p:nvPr/>
        </p:nvGrpSpPr>
        <p:grpSpPr bwMode="auto">
          <a:xfrm>
            <a:off x="5008034" y="1623485"/>
            <a:ext cx="2072217" cy="2101849"/>
            <a:chOff x="0" y="0"/>
            <a:chExt cx="1176338" cy="1176337"/>
          </a:xfrm>
          <a:solidFill>
            <a:srgbClr val="EAA13A"/>
          </a:solidFill>
        </p:grpSpPr>
        <p:sp>
          <p:nvSpPr>
            <p:cNvPr id="239" name="流程图: 联系 16"/>
            <p:cNvSpPr>
              <a:spLocks/>
            </p:cNvSpPr>
            <p:nvPr/>
          </p:nvSpPr>
          <p:spPr bwMode="auto">
            <a:xfrm>
              <a:off x="0" y="0"/>
              <a:ext cx="1176338" cy="1176337"/>
            </a:xfrm>
            <a:custGeom>
              <a:avLst/>
              <a:gdLst>
                <a:gd name="T0" fmla="*/ 588171 w 1176338"/>
                <a:gd name="T1" fmla="*/ 159539 h 1176338"/>
                <a:gd name="T2" fmla="*/ 152403 w 1176338"/>
                <a:gd name="T3" fmla="*/ 595306 h 1176338"/>
                <a:gd name="T4" fmla="*/ 588171 w 1176338"/>
                <a:gd name="T5" fmla="*/ 1031074 h 1176338"/>
                <a:gd name="T6" fmla="*/ 1023939 w 1176338"/>
                <a:gd name="T7" fmla="*/ 595306 h 1176338"/>
                <a:gd name="T8" fmla="*/ 588171 w 1176338"/>
                <a:gd name="T9" fmla="*/ 159539 h 1176338"/>
                <a:gd name="T10" fmla="*/ 588169 w 1176338"/>
                <a:gd name="T11" fmla="*/ 0 h 1176338"/>
                <a:gd name="T12" fmla="*/ 1176338 w 1176338"/>
                <a:gd name="T13" fmla="*/ 588169 h 1176338"/>
                <a:gd name="T14" fmla="*/ 588169 w 1176338"/>
                <a:gd name="T15" fmla="*/ 1176337 h 1176338"/>
                <a:gd name="T16" fmla="*/ 0 w 1176338"/>
                <a:gd name="T17" fmla="*/ 588169 h 1176338"/>
                <a:gd name="T18" fmla="*/ 588169 w 1176338"/>
                <a:gd name="T19" fmla="*/ 0 h 11763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76338"/>
                <a:gd name="T31" fmla="*/ 0 h 1176338"/>
                <a:gd name="T32" fmla="*/ 1176338 w 1176338"/>
                <a:gd name="T33" fmla="*/ 1176338 h 11763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76338" h="1176338">
                  <a:moveTo>
                    <a:pt x="588171" y="159539"/>
                  </a:moveTo>
                  <a:cubicBezTo>
                    <a:pt x="347503" y="159539"/>
                    <a:pt x="152403" y="354639"/>
                    <a:pt x="152403" y="595307"/>
                  </a:cubicBezTo>
                  <a:cubicBezTo>
                    <a:pt x="152403" y="835975"/>
                    <a:pt x="347503" y="1031075"/>
                    <a:pt x="588171" y="1031075"/>
                  </a:cubicBezTo>
                  <a:cubicBezTo>
                    <a:pt x="828839" y="1031075"/>
                    <a:pt x="1023939" y="835975"/>
                    <a:pt x="1023939" y="595307"/>
                  </a:cubicBezTo>
                  <a:cubicBezTo>
                    <a:pt x="1023939" y="354639"/>
                    <a:pt x="828839" y="159539"/>
                    <a:pt x="588171" y="159539"/>
                  </a:cubicBezTo>
                  <a:close/>
                  <a:moveTo>
                    <a:pt x="588169" y="0"/>
                  </a:moveTo>
                  <a:cubicBezTo>
                    <a:pt x="913006" y="0"/>
                    <a:pt x="1176338" y="263332"/>
                    <a:pt x="1176338" y="588169"/>
                  </a:cubicBezTo>
                  <a:cubicBezTo>
                    <a:pt x="1176338" y="913006"/>
                    <a:pt x="913006" y="1176338"/>
                    <a:pt x="588169" y="1176338"/>
                  </a:cubicBezTo>
                  <a:cubicBezTo>
                    <a:pt x="263332" y="1176338"/>
                    <a:pt x="0" y="913006"/>
                    <a:pt x="0" y="588169"/>
                  </a:cubicBezTo>
                  <a:cubicBezTo>
                    <a:pt x="0" y="263332"/>
                    <a:pt x="263332" y="0"/>
                    <a:pt x="588169" y="0"/>
                  </a:cubicBezTo>
                  <a:close/>
                </a:path>
              </a:pathLst>
            </a:custGeom>
            <a:grpFill/>
            <a:ln w="9525" cmpd="sng">
              <a:solidFill>
                <a:schemeClr val="bg1"/>
              </a:solidFill>
              <a:round/>
              <a:headEnd/>
              <a:tailEnd/>
            </a:ln>
          </p:spPr>
          <p:txBody>
            <a:bodyPr anchor="ctr"/>
            <a:lstStyle/>
            <a:p>
              <a:endParaRPr lang="zh-CN" altLang="en-US" dirty="0">
                <a:cs typeface="+mn-ea"/>
                <a:sym typeface="+mn-lt"/>
              </a:endParaRPr>
            </a:p>
          </p:txBody>
        </p:sp>
        <p:sp>
          <p:nvSpPr>
            <p:cNvPr id="240" name="流程图: 联系 16"/>
            <p:cNvSpPr>
              <a:spLocks/>
            </p:cNvSpPr>
            <p:nvPr/>
          </p:nvSpPr>
          <p:spPr bwMode="auto">
            <a:xfrm>
              <a:off x="11113" y="0"/>
              <a:ext cx="1165225" cy="1176337"/>
            </a:xfrm>
            <a:custGeom>
              <a:avLst/>
              <a:gdLst>
                <a:gd name="T0" fmla="*/ 576965 w 1165044"/>
                <a:gd name="T1" fmla="*/ 0 h 1176338"/>
                <a:gd name="T2" fmla="*/ 1165225 w 1165044"/>
                <a:gd name="T3" fmla="*/ 588169 h 1176338"/>
                <a:gd name="T4" fmla="*/ 576965 w 1165044"/>
                <a:gd name="T5" fmla="*/ 1176337 h 1176338"/>
                <a:gd name="T6" fmla="*/ 0 w 1165044"/>
                <a:gd name="T7" fmla="*/ 700200 h 1176338"/>
                <a:gd name="T8" fmla="*/ 149138 w 1165044"/>
                <a:gd name="T9" fmla="*/ 674723 h 1176338"/>
                <a:gd name="T10" fmla="*/ 576967 w 1165044"/>
                <a:gd name="T11" fmla="*/ 1031074 h 1176338"/>
                <a:gd name="T12" fmla="*/ 1012802 w 1165044"/>
                <a:gd name="T13" fmla="*/ 595306 h 1176338"/>
                <a:gd name="T14" fmla="*/ 576967 w 1165044"/>
                <a:gd name="T15" fmla="*/ 159539 h 1176338"/>
                <a:gd name="T16" fmla="*/ 573868 w 1165044"/>
                <a:gd name="T17" fmla="*/ 159851 h 1176338"/>
                <a:gd name="T18" fmla="*/ 573868 w 1165044"/>
                <a:gd name="T19" fmla="*/ 312 h 1176338"/>
                <a:gd name="T20" fmla="*/ 576965 w 1165044"/>
                <a:gd name="T21" fmla="*/ 0 h 11763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65044"/>
                <a:gd name="T34" fmla="*/ 0 h 1176338"/>
                <a:gd name="T35" fmla="*/ 1165044 w 1165044"/>
                <a:gd name="T36" fmla="*/ 1176338 h 11763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65044" h="1176338">
                  <a:moveTo>
                    <a:pt x="576875" y="0"/>
                  </a:moveTo>
                  <a:cubicBezTo>
                    <a:pt x="901712" y="0"/>
                    <a:pt x="1165044" y="263332"/>
                    <a:pt x="1165044" y="588169"/>
                  </a:cubicBezTo>
                  <a:cubicBezTo>
                    <a:pt x="1165044" y="913006"/>
                    <a:pt x="901712" y="1176338"/>
                    <a:pt x="576875" y="1176338"/>
                  </a:cubicBezTo>
                  <a:cubicBezTo>
                    <a:pt x="290390" y="1176338"/>
                    <a:pt x="51743" y="971515"/>
                    <a:pt x="0" y="700201"/>
                  </a:cubicBezTo>
                  <a:lnTo>
                    <a:pt x="149115" y="674724"/>
                  </a:lnTo>
                  <a:cubicBezTo>
                    <a:pt x="185744" y="877542"/>
                    <a:pt x="363381" y="1031075"/>
                    <a:pt x="576877" y="1031075"/>
                  </a:cubicBezTo>
                  <a:cubicBezTo>
                    <a:pt x="817545" y="1031075"/>
                    <a:pt x="1012645" y="835975"/>
                    <a:pt x="1012645" y="595307"/>
                  </a:cubicBezTo>
                  <a:cubicBezTo>
                    <a:pt x="1012645" y="354639"/>
                    <a:pt x="817545" y="159539"/>
                    <a:pt x="576877" y="159539"/>
                  </a:cubicBezTo>
                  <a:lnTo>
                    <a:pt x="573779" y="159851"/>
                  </a:lnTo>
                  <a:lnTo>
                    <a:pt x="573779" y="312"/>
                  </a:lnTo>
                  <a:cubicBezTo>
                    <a:pt x="574809" y="3"/>
                    <a:pt x="575842" y="0"/>
                    <a:pt x="57687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dirty="0">
                <a:cs typeface="+mn-ea"/>
                <a:sym typeface="+mn-lt"/>
              </a:endParaRPr>
            </a:p>
          </p:txBody>
        </p:sp>
      </p:grpSp>
      <p:grpSp>
        <p:nvGrpSpPr>
          <p:cNvPr id="241" name="组合 5"/>
          <p:cNvGrpSpPr>
            <a:grpSpLocks/>
          </p:cNvGrpSpPr>
          <p:nvPr/>
        </p:nvGrpSpPr>
        <p:grpSpPr bwMode="auto">
          <a:xfrm>
            <a:off x="1428751" y="1623485"/>
            <a:ext cx="2070100" cy="2101849"/>
            <a:chOff x="0" y="0"/>
            <a:chExt cx="1176338" cy="1176337"/>
          </a:xfrm>
          <a:solidFill>
            <a:srgbClr val="13A984"/>
          </a:solidFill>
        </p:grpSpPr>
        <p:sp>
          <p:nvSpPr>
            <p:cNvPr id="242" name="流程图: 联系 16"/>
            <p:cNvSpPr>
              <a:spLocks/>
            </p:cNvSpPr>
            <p:nvPr/>
          </p:nvSpPr>
          <p:spPr bwMode="auto">
            <a:xfrm>
              <a:off x="0" y="0"/>
              <a:ext cx="1176338" cy="1176337"/>
            </a:xfrm>
            <a:custGeom>
              <a:avLst/>
              <a:gdLst>
                <a:gd name="T0" fmla="*/ 588171 w 1176338"/>
                <a:gd name="T1" fmla="*/ 159539 h 1176338"/>
                <a:gd name="T2" fmla="*/ 152403 w 1176338"/>
                <a:gd name="T3" fmla="*/ 595306 h 1176338"/>
                <a:gd name="T4" fmla="*/ 588171 w 1176338"/>
                <a:gd name="T5" fmla="*/ 1031074 h 1176338"/>
                <a:gd name="T6" fmla="*/ 1023939 w 1176338"/>
                <a:gd name="T7" fmla="*/ 595306 h 1176338"/>
                <a:gd name="T8" fmla="*/ 588171 w 1176338"/>
                <a:gd name="T9" fmla="*/ 159539 h 1176338"/>
                <a:gd name="T10" fmla="*/ 588169 w 1176338"/>
                <a:gd name="T11" fmla="*/ 0 h 1176338"/>
                <a:gd name="T12" fmla="*/ 1176338 w 1176338"/>
                <a:gd name="T13" fmla="*/ 588169 h 1176338"/>
                <a:gd name="T14" fmla="*/ 588169 w 1176338"/>
                <a:gd name="T15" fmla="*/ 1176337 h 1176338"/>
                <a:gd name="T16" fmla="*/ 0 w 1176338"/>
                <a:gd name="T17" fmla="*/ 588169 h 1176338"/>
                <a:gd name="T18" fmla="*/ 588169 w 1176338"/>
                <a:gd name="T19" fmla="*/ 0 h 11763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76338"/>
                <a:gd name="T31" fmla="*/ 0 h 1176338"/>
                <a:gd name="T32" fmla="*/ 1176338 w 1176338"/>
                <a:gd name="T33" fmla="*/ 1176338 h 11763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76338" h="1176338">
                  <a:moveTo>
                    <a:pt x="588171" y="159539"/>
                  </a:moveTo>
                  <a:cubicBezTo>
                    <a:pt x="347503" y="159539"/>
                    <a:pt x="152403" y="354639"/>
                    <a:pt x="152403" y="595307"/>
                  </a:cubicBezTo>
                  <a:cubicBezTo>
                    <a:pt x="152403" y="835975"/>
                    <a:pt x="347503" y="1031075"/>
                    <a:pt x="588171" y="1031075"/>
                  </a:cubicBezTo>
                  <a:cubicBezTo>
                    <a:pt x="828839" y="1031075"/>
                    <a:pt x="1023939" y="835975"/>
                    <a:pt x="1023939" y="595307"/>
                  </a:cubicBezTo>
                  <a:cubicBezTo>
                    <a:pt x="1023939" y="354639"/>
                    <a:pt x="828839" y="159539"/>
                    <a:pt x="588171" y="159539"/>
                  </a:cubicBezTo>
                  <a:close/>
                  <a:moveTo>
                    <a:pt x="588169" y="0"/>
                  </a:moveTo>
                  <a:cubicBezTo>
                    <a:pt x="913006" y="0"/>
                    <a:pt x="1176338" y="263332"/>
                    <a:pt x="1176338" y="588169"/>
                  </a:cubicBezTo>
                  <a:cubicBezTo>
                    <a:pt x="1176338" y="913006"/>
                    <a:pt x="913006" y="1176338"/>
                    <a:pt x="588169" y="1176338"/>
                  </a:cubicBezTo>
                  <a:cubicBezTo>
                    <a:pt x="263332" y="1176338"/>
                    <a:pt x="0" y="913006"/>
                    <a:pt x="0" y="588169"/>
                  </a:cubicBezTo>
                  <a:cubicBezTo>
                    <a:pt x="0" y="263332"/>
                    <a:pt x="263332" y="0"/>
                    <a:pt x="588169" y="0"/>
                  </a:cubicBezTo>
                  <a:close/>
                </a:path>
              </a:pathLst>
            </a:custGeom>
            <a:grpFill/>
            <a:ln w="9525" cmpd="sng">
              <a:solidFill>
                <a:schemeClr val="bg1"/>
              </a:solidFill>
              <a:round/>
              <a:headEnd/>
              <a:tailEnd/>
            </a:ln>
          </p:spPr>
          <p:txBody>
            <a:bodyPr anchor="ctr"/>
            <a:lstStyle/>
            <a:p>
              <a:endParaRPr lang="zh-CN" altLang="en-US" dirty="0">
                <a:cs typeface="+mn-ea"/>
                <a:sym typeface="+mn-lt"/>
              </a:endParaRPr>
            </a:p>
          </p:txBody>
        </p:sp>
        <p:sp>
          <p:nvSpPr>
            <p:cNvPr id="243" name="流程图: 联系 16"/>
            <p:cNvSpPr>
              <a:spLocks/>
            </p:cNvSpPr>
            <p:nvPr/>
          </p:nvSpPr>
          <p:spPr bwMode="auto">
            <a:xfrm>
              <a:off x="0" y="0"/>
              <a:ext cx="1176338" cy="1176337"/>
            </a:xfrm>
            <a:custGeom>
              <a:avLst/>
              <a:gdLst>
                <a:gd name="T0" fmla="*/ 588169 w 1176338"/>
                <a:gd name="T1" fmla="*/ 0 h 1176338"/>
                <a:gd name="T2" fmla="*/ 1176338 w 1176338"/>
                <a:gd name="T3" fmla="*/ 588169 h 1176338"/>
                <a:gd name="T4" fmla="*/ 588169 w 1176338"/>
                <a:gd name="T5" fmla="*/ 1176337 h 1176338"/>
                <a:gd name="T6" fmla="*/ 0 w 1176338"/>
                <a:gd name="T7" fmla="*/ 588169 h 1176338"/>
                <a:gd name="T8" fmla="*/ 19007 w 1176338"/>
                <a:gd name="T9" fmla="*/ 446899 h 1176338"/>
                <a:gd name="T10" fmla="*/ 167426 w 1176338"/>
                <a:gd name="T11" fmla="*/ 487610 h 1176338"/>
                <a:gd name="T12" fmla="*/ 152403 w 1176338"/>
                <a:gd name="T13" fmla="*/ 595306 h 1176338"/>
                <a:gd name="T14" fmla="*/ 588171 w 1176338"/>
                <a:gd name="T15" fmla="*/ 1031074 h 1176338"/>
                <a:gd name="T16" fmla="*/ 1023939 w 1176338"/>
                <a:gd name="T17" fmla="*/ 595306 h 1176338"/>
                <a:gd name="T18" fmla="*/ 588171 w 1176338"/>
                <a:gd name="T19" fmla="*/ 159539 h 1176338"/>
                <a:gd name="T20" fmla="*/ 585073 w 1176338"/>
                <a:gd name="T21" fmla="*/ 159851 h 1176338"/>
                <a:gd name="T22" fmla="*/ 585073 w 1176338"/>
                <a:gd name="T23" fmla="*/ 312 h 1176338"/>
                <a:gd name="T24" fmla="*/ 588169 w 1176338"/>
                <a:gd name="T25" fmla="*/ 0 h 11763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76338"/>
                <a:gd name="T40" fmla="*/ 0 h 1176338"/>
                <a:gd name="T41" fmla="*/ 1176338 w 1176338"/>
                <a:gd name="T42" fmla="*/ 1176338 h 117633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76338" h="1176338">
                  <a:moveTo>
                    <a:pt x="588169" y="0"/>
                  </a:moveTo>
                  <a:cubicBezTo>
                    <a:pt x="913006" y="0"/>
                    <a:pt x="1176338" y="263332"/>
                    <a:pt x="1176338" y="588169"/>
                  </a:cubicBezTo>
                  <a:cubicBezTo>
                    <a:pt x="1176338" y="913006"/>
                    <a:pt x="913006" y="1176338"/>
                    <a:pt x="588169" y="1176338"/>
                  </a:cubicBezTo>
                  <a:cubicBezTo>
                    <a:pt x="263332" y="1176338"/>
                    <a:pt x="0" y="913006"/>
                    <a:pt x="0" y="588169"/>
                  </a:cubicBezTo>
                  <a:cubicBezTo>
                    <a:pt x="0" y="539308"/>
                    <a:pt x="5958" y="491839"/>
                    <a:pt x="19007" y="446899"/>
                  </a:cubicBezTo>
                  <a:lnTo>
                    <a:pt x="167426" y="487610"/>
                  </a:lnTo>
                  <a:cubicBezTo>
                    <a:pt x="157092" y="521785"/>
                    <a:pt x="152403" y="557998"/>
                    <a:pt x="152403" y="595307"/>
                  </a:cubicBezTo>
                  <a:cubicBezTo>
                    <a:pt x="152403" y="835975"/>
                    <a:pt x="347503" y="1031075"/>
                    <a:pt x="588171" y="1031075"/>
                  </a:cubicBezTo>
                  <a:cubicBezTo>
                    <a:pt x="828839" y="1031075"/>
                    <a:pt x="1023939" y="835975"/>
                    <a:pt x="1023939" y="595307"/>
                  </a:cubicBezTo>
                  <a:cubicBezTo>
                    <a:pt x="1023939" y="354639"/>
                    <a:pt x="828839" y="159539"/>
                    <a:pt x="588171" y="159539"/>
                  </a:cubicBezTo>
                  <a:lnTo>
                    <a:pt x="585073" y="159851"/>
                  </a:lnTo>
                  <a:lnTo>
                    <a:pt x="585073" y="312"/>
                  </a:lnTo>
                  <a:cubicBezTo>
                    <a:pt x="586103" y="3"/>
                    <a:pt x="587136" y="0"/>
                    <a:pt x="58816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dirty="0">
                <a:cs typeface="+mn-ea"/>
                <a:sym typeface="+mn-lt"/>
              </a:endParaRPr>
            </a:p>
          </p:txBody>
        </p:sp>
        <p:sp>
          <p:nvSpPr>
            <p:cNvPr id="244" name="TextBox 43"/>
            <p:cNvSpPr>
              <a:spLocks noChangeArrowheads="1"/>
            </p:cNvSpPr>
            <p:nvPr/>
          </p:nvSpPr>
          <p:spPr bwMode="auto">
            <a:xfrm>
              <a:off x="357188" y="445696"/>
              <a:ext cx="819150" cy="2067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zh-CN" b="1" dirty="0">
                <a:solidFill>
                  <a:schemeClr val="bg1"/>
                </a:solidFill>
                <a:latin typeface="+mn-lt"/>
                <a:ea typeface="+mn-ea"/>
                <a:cs typeface="+mn-ea"/>
                <a:sym typeface="+mn-lt"/>
              </a:endParaRPr>
            </a:p>
          </p:txBody>
        </p:sp>
      </p:grpSp>
      <p:grpSp>
        <p:nvGrpSpPr>
          <p:cNvPr id="245" name="组合 9"/>
          <p:cNvGrpSpPr>
            <a:grpSpLocks/>
          </p:cNvGrpSpPr>
          <p:nvPr/>
        </p:nvGrpSpPr>
        <p:grpSpPr bwMode="auto">
          <a:xfrm>
            <a:off x="8619067" y="1623485"/>
            <a:ext cx="2084917" cy="2101849"/>
            <a:chOff x="0" y="0"/>
            <a:chExt cx="1183915" cy="1176338"/>
          </a:xfrm>
          <a:solidFill>
            <a:srgbClr val="E44D44"/>
          </a:solidFill>
        </p:grpSpPr>
        <p:sp>
          <p:nvSpPr>
            <p:cNvPr id="246" name="流程图: 联系 16"/>
            <p:cNvSpPr>
              <a:spLocks/>
            </p:cNvSpPr>
            <p:nvPr/>
          </p:nvSpPr>
          <p:spPr bwMode="auto">
            <a:xfrm>
              <a:off x="7578" y="0"/>
              <a:ext cx="1176337" cy="1176337"/>
            </a:xfrm>
            <a:custGeom>
              <a:avLst/>
              <a:gdLst>
                <a:gd name="T0" fmla="*/ 588170 w 1176338"/>
                <a:gd name="T1" fmla="*/ 159539 h 1176338"/>
                <a:gd name="T2" fmla="*/ 152403 w 1176338"/>
                <a:gd name="T3" fmla="*/ 595306 h 1176338"/>
                <a:gd name="T4" fmla="*/ 588170 w 1176338"/>
                <a:gd name="T5" fmla="*/ 1031074 h 1176338"/>
                <a:gd name="T6" fmla="*/ 1023938 w 1176338"/>
                <a:gd name="T7" fmla="*/ 595306 h 1176338"/>
                <a:gd name="T8" fmla="*/ 588170 w 1176338"/>
                <a:gd name="T9" fmla="*/ 159539 h 1176338"/>
                <a:gd name="T10" fmla="*/ 588169 w 1176338"/>
                <a:gd name="T11" fmla="*/ 0 h 1176338"/>
                <a:gd name="T12" fmla="*/ 1176337 w 1176338"/>
                <a:gd name="T13" fmla="*/ 588169 h 1176338"/>
                <a:gd name="T14" fmla="*/ 588169 w 1176338"/>
                <a:gd name="T15" fmla="*/ 1176337 h 1176338"/>
                <a:gd name="T16" fmla="*/ 0 w 1176338"/>
                <a:gd name="T17" fmla="*/ 588169 h 1176338"/>
                <a:gd name="T18" fmla="*/ 588169 w 1176338"/>
                <a:gd name="T19" fmla="*/ 0 h 11763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76338"/>
                <a:gd name="T31" fmla="*/ 0 h 1176338"/>
                <a:gd name="T32" fmla="*/ 1176338 w 1176338"/>
                <a:gd name="T33" fmla="*/ 1176338 h 11763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76338" h="1176338">
                  <a:moveTo>
                    <a:pt x="588171" y="159539"/>
                  </a:moveTo>
                  <a:cubicBezTo>
                    <a:pt x="347503" y="159539"/>
                    <a:pt x="152403" y="354639"/>
                    <a:pt x="152403" y="595307"/>
                  </a:cubicBezTo>
                  <a:cubicBezTo>
                    <a:pt x="152403" y="835975"/>
                    <a:pt x="347503" y="1031075"/>
                    <a:pt x="588171" y="1031075"/>
                  </a:cubicBezTo>
                  <a:cubicBezTo>
                    <a:pt x="828839" y="1031075"/>
                    <a:pt x="1023939" y="835975"/>
                    <a:pt x="1023939" y="595307"/>
                  </a:cubicBezTo>
                  <a:cubicBezTo>
                    <a:pt x="1023939" y="354639"/>
                    <a:pt x="828839" y="159539"/>
                    <a:pt x="588171" y="159539"/>
                  </a:cubicBezTo>
                  <a:close/>
                  <a:moveTo>
                    <a:pt x="588169" y="0"/>
                  </a:moveTo>
                  <a:cubicBezTo>
                    <a:pt x="913006" y="0"/>
                    <a:pt x="1176338" y="263332"/>
                    <a:pt x="1176338" y="588169"/>
                  </a:cubicBezTo>
                  <a:cubicBezTo>
                    <a:pt x="1176338" y="913006"/>
                    <a:pt x="913006" y="1176338"/>
                    <a:pt x="588169" y="1176338"/>
                  </a:cubicBezTo>
                  <a:cubicBezTo>
                    <a:pt x="263332" y="1176338"/>
                    <a:pt x="0" y="913006"/>
                    <a:pt x="0" y="588169"/>
                  </a:cubicBezTo>
                  <a:cubicBezTo>
                    <a:pt x="0" y="263332"/>
                    <a:pt x="263332" y="0"/>
                    <a:pt x="588169" y="0"/>
                  </a:cubicBezTo>
                  <a:close/>
                </a:path>
              </a:pathLst>
            </a:custGeom>
            <a:grpFill/>
            <a:ln w="9525" cmpd="sng">
              <a:solidFill>
                <a:schemeClr val="bg1"/>
              </a:solidFill>
              <a:round/>
              <a:headEnd/>
              <a:tailEnd/>
            </a:ln>
          </p:spPr>
          <p:txBody>
            <a:bodyPr anchor="ctr"/>
            <a:lstStyle/>
            <a:p>
              <a:endParaRPr lang="zh-CN" altLang="en-US" dirty="0">
                <a:cs typeface="+mn-ea"/>
                <a:sym typeface="+mn-lt"/>
              </a:endParaRPr>
            </a:p>
          </p:txBody>
        </p:sp>
        <p:sp>
          <p:nvSpPr>
            <p:cNvPr id="247" name="流程图: 联系 16"/>
            <p:cNvSpPr>
              <a:spLocks/>
            </p:cNvSpPr>
            <p:nvPr/>
          </p:nvSpPr>
          <p:spPr bwMode="auto">
            <a:xfrm>
              <a:off x="0" y="1"/>
              <a:ext cx="1176337" cy="1176337"/>
            </a:xfrm>
            <a:custGeom>
              <a:avLst/>
              <a:gdLst>
                <a:gd name="T0" fmla="*/ 588169 w 1176338"/>
                <a:gd name="T1" fmla="*/ 0 h 1176338"/>
                <a:gd name="T2" fmla="*/ 1176337 w 1176338"/>
                <a:gd name="T3" fmla="*/ 588169 h 1176338"/>
                <a:gd name="T4" fmla="*/ 588169 w 1176338"/>
                <a:gd name="T5" fmla="*/ 1176337 h 1176338"/>
                <a:gd name="T6" fmla="*/ 0 w 1176338"/>
                <a:gd name="T7" fmla="*/ 588169 h 1176338"/>
                <a:gd name="T8" fmla="*/ 40460 w 1176338"/>
                <a:gd name="T9" fmla="*/ 377789 h 1176338"/>
                <a:gd name="T10" fmla="*/ 183254 w 1176338"/>
                <a:gd name="T11" fmla="*/ 436620 h 1176338"/>
                <a:gd name="T12" fmla="*/ 152403 w 1176338"/>
                <a:gd name="T13" fmla="*/ 595306 h 1176338"/>
                <a:gd name="T14" fmla="*/ 588170 w 1176338"/>
                <a:gd name="T15" fmla="*/ 1031074 h 1176338"/>
                <a:gd name="T16" fmla="*/ 1023938 w 1176338"/>
                <a:gd name="T17" fmla="*/ 595306 h 1176338"/>
                <a:gd name="T18" fmla="*/ 588170 w 1176338"/>
                <a:gd name="T19" fmla="*/ 159539 h 1176338"/>
                <a:gd name="T20" fmla="*/ 585073 w 1176338"/>
                <a:gd name="T21" fmla="*/ 159851 h 1176338"/>
                <a:gd name="T22" fmla="*/ 585073 w 1176338"/>
                <a:gd name="T23" fmla="*/ 312 h 1176338"/>
                <a:gd name="T24" fmla="*/ 588169 w 1176338"/>
                <a:gd name="T25" fmla="*/ 0 h 11763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76338"/>
                <a:gd name="T40" fmla="*/ 0 h 1176338"/>
                <a:gd name="T41" fmla="*/ 1176338 w 1176338"/>
                <a:gd name="T42" fmla="*/ 1176338 h 117633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76338" h="1176338">
                  <a:moveTo>
                    <a:pt x="588169" y="0"/>
                  </a:moveTo>
                  <a:cubicBezTo>
                    <a:pt x="913006" y="0"/>
                    <a:pt x="1176338" y="263332"/>
                    <a:pt x="1176338" y="588169"/>
                  </a:cubicBezTo>
                  <a:cubicBezTo>
                    <a:pt x="1176338" y="913006"/>
                    <a:pt x="913006" y="1176338"/>
                    <a:pt x="588169" y="1176338"/>
                  </a:cubicBezTo>
                  <a:cubicBezTo>
                    <a:pt x="263332" y="1176338"/>
                    <a:pt x="0" y="913006"/>
                    <a:pt x="0" y="588169"/>
                  </a:cubicBezTo>
                  <a:cubicBezTo>
                    <a:pt x="0" y="513822"/>
                    <a:pt x="13795" y="442697"/>
                    <a:pt x="40460" y="377789"/>
                  </a:cubicBezTo>
                  <a:lnTo>
                    <a:pt x="183254" y="436620"/>
                  </a:lnTo>
                  <a:cubicBezTo>
                    <a:pt x="163014" y="485534"/>
                    <a:pt x="152403" y="539181"/>
                    <a:pt x="152403" y="595307"/>
                  </a:cubicBezTo>
                  <a:cubicBezTo>
                    <a:pt x="152403" y="835975"/>
                    <a:pt x="347503" y="1031075"/>
                    <a:pt x="588171" y="1031075"/>
                  </a:cubicBezTo>
                  <a:cubicBezTo>
                    <a:pt x="828839" y="1031075"/>
                    <a:pt x="1023939" y="835975"/>
                    <a:pt x="1023939" y="595307"/>
                  </a:cubicBezTo>
                  <a:cubicBezTo>
                    <a:pt x="1023939" y="354639"/>
                    <a:pt x="828839" y="159539"/>
                    <a:pt x="588171" y="159539"/>
                  </a:cubicBezTo>
                  <a:lnTo>
                    <a:pt x="585073" y="159851"/>
                  </a:lnTo>
                  <a:lnTo>
                    <a:pt x="585073" y="312"/>
                  </a:lnTo>
                  <a:cubicBezTo>
                    <a:pt x="586104" y="3"/>
                    <a:pt x="587136" y="0"/>
                    <a:pt x="58816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endParaRPr lang="zh-CN" altLang="en-US" dirty="0">
                <a:cs typeface="+mn-ea"/>
                <a:sym typeface="+mn-lt"/>
              </a:endParaRPr>
            </a:p>
          </p:txBody>
        </p:sp>
      </p:grpSp>
      <p:sp>
        <p:nvSpPr>
          <p:cNvPr id="248" name="矩形 13"/>
          <p:cNvSpPr>
            <a:spLocks noChangeArrowheads="1"/>
          </p:cNvSpPr>
          <p:nvPr/>
        </p:nvSpPr>
        <p:spPr bwMode="auto">
          <a:xfrm>
            <a:off x="1244600" y="5173133"/>
            <a:ext cx="2643717" cy="91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333" dirty="0">
                <a:solidFill>
                  <a:schemeClr val="bg1"/>
                </a:solidFill>
                <a:latin typeface="+mn-lt"/>
                <a:ea typeface="+mn-ea"/>
                <a:cs typeface="+mn-ea"/>
                <a:sym typeface="+mn-lt"/>
              </a:rPr>
              <a:t>添加文字添加文字添加文字添加文字添加文字添加文字添加文字添加文字</a:t>
            </a:r>
            <a:endParaRPr lang="en-US" altLang="zh-CN" sz="1333" dirty="0">
              <a:solidFill>
                <a:schemeClr val="bg1"/>
              </a:solidFill>
              <a:latin typeface="+mn-lt"/>
              <a:ea typeface="+mn-ea"/>
              <a:cs typeface="+mn-ea"/>
              <a:sym typeface="+mn-lt"/>
            </a:endParaRPr>
          </a:p>
          <a:p>
            <a:pPr eaLnBrk="1" hangingPunct="1"/>
            <a:endParaRPr lang="en-US" altLang="zh-CN" sz="1333" dirty="0">
              <a:solidFill>
                <a:schemeClr val="bg1"/>
              </a:solidFill>
              <a:latin typeface="+mn-lt"/>
              <a:ea typeface="+mn-ea"/>
              <a:cs typeface="+mn-ea"/>
              <a:sym typeface="+mn-lt"/>
            </a:endParaRPr>
          </a:p>
        </p:txBody>
      </p:sp>
      <p:sp>
        <p:nvSpPr>
          <p:cNvPr id="249" name="矩形 30"/>
          <p:cNvSpPr>
            <a:spLocks noChangeArrowheads="1"/>
          </p:cNvSpPr>
          <p:nvPr/>
        </p:nvSpPr>
        <p:spPr bwMode="auto">
          <a:xfrm>
            <a:off x="2089151" y="3812117"/>
            <a:ext cx="98296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4000" b="1" dirty="0">
                <a:solidFill>
                  <a:schemeClr val="bg1"/>
                </a:solidFill>
                <a:latin typeface="+mn-lt"/>
                <a:ea typeface="+mn-ea"/>
                <a:cs typeface="+mn-ea"/>
                <a:sym typeface="+mn-lt"/>
              </a:rPr>
              <a:t>77</a:t>
            </a:r>
            <a:r>
              <a:rPr lang="en-US" altLang="zh-CN" sz="2000" b="1" dirty="0">
                <a:solidFill>
                  <a:schemeClr val="bg1"/>
                </a:solidFill>
                <a:latin typeface="+mn-lt"/>
                <a:ea typeface="+mn-ea"/>
                <a:cs typeface="+mn-ea"/>
                <a:sym typeface="+mn-lt"/>
              </a:rPr>
              <a:t>%</a:t>
            </a:r>
            <a:endParaRPr lang="zh-CN" altLang="en-US" sz="2000" b="1" dirty="0">
              <a:solidFill>
                <a:schemeClr val="bg1"/>
              </a:solidFill>
              <a:latin typeface="+mn-lt"/>
              <a:ea typeface="+mn-ea"/>
              <a:cs typeface="+mn-ea"/>
              <a:sym typeface="+mn-lt"/>
            </a:endParaRPr>
          </a:p>
        </p:txBody>
      </p:sp>
      <p:sp>
        <p:nvSpPr>
          <p:cNvPr id="250" name="矩形 33"/>
          <p:cNvSpPr>
            <a:spLocks noChangeArrowheads="1"/>
          </p:cNvSpPr>
          <p:nvPr/>
        </p:nvSpPr>
        <p:spPr bwMode="auto">
          <a:xfrm>
            <a:off x="9283701" y="3812117"/>
            <a:ext cx="1037463"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4267" b="1" dirty="0">
                <a:solidFill>
                  <a:schemeClr val="bg1"/>
                </a:solidFill>
                <a:latin typeface="+mn-lt"/>
                <a:ea typeface="+mn-ea"/>
                <a:cs typeface="+mn-ea"/>
                <a:sym typeface="+mn-lt"/>
              </a:rPr>
              <a:t>81</a:t>
            </a:r>
            <a:r>
              <a:rPr lang="en-US" altLang="zh-CN" sz="2133" b="1" dirty="0">
                <a:solidFill>
                  <a:schemeClr val="bg1"/>
                </a:solidFill>
                <a:latin typeface="+mn-lt"/>
                <a:ea typeface="+mn-ea"/>
                <a:cs typeface="+mn-ea"/>
                <a:sym typeface="+mn-lt"/>
              </a:rPr>
              <a:t>%</a:t>
            </a:r>
            <a:endParaRPr lang="zh-CN" altLang="en-US" sz="2133" b="1" dirty="0">
              <a:solidFill>
                <a:schemeClr val="bg1"/>
              </a:solidFill>
              <a:latin typeface="+mn-lt"/>
              <a:ea typeface="+mn-ea"/>
              <a:cs typeface="+mn-ea"/>
              <a:sym typeface="+mn-lt"/>
            </a:endParaRPr>
          </a:p>
        </p:txBody>
      </p:sp>
      <p:sp>
        <p:nvSpPr>
          <p:cNvPr id="251" name="矩形 36"/>
          <p:cNvSpPr>
            <a:spLocks noChangeArrowheads="1"/>
          </p:cNvSpPr>
          <p:nvPr/>
        </p:nvSpPr>
        <p:spPr bwMode="auto">
          <a:xfrm>
            <a:off x="5734051" y="3812117"/>
            <a:ext cx="98296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4000" b="1" dirty="0">
                <a:solidFill>
                  <a:schemeClr val="bg1"/>
                </a:solidFill>
                <a:latin typeface="+mn-lt"/>
                <a:ea typeface="+mn-ea"/>
                <a:cs typeface="+mn-ea"/>
                <a:sym typeface="+mn-lt"/>
              </a:rPr>
              <a:t>66</a:t>
            </a:r>
            <a:r>
              <a:rPr lang="en-US" altLang="zh-CN" sz="2000" b="1" dirty="0">
                <a:solidFill>
                  <a:schemeClr val="bg1"/>
                </a:solidFill>
                <a:latin typeface="+mn-lt"/>
                <a:ea typeface="+mn-ea"/>
                <a:cs typeface="+mn-ea"/>
                <a:sym typeface="+mn-lt"/>
              </a:rPr>
              <a:t>%</a:t>
            </a:r>
            <a:endParaRPr lang="zh-CN" altLang="en-US" sz="2000" b="1" dirty="0">
              <a:solidFill>
                <a:schemeClr val="bg1"/>
              </a:solidFill>
              <a:latin typeface="+mn-lt"/>
              <a:ea typeface="+mn-ea"/>
              <a:cs typeface="+mn-ea"/>
              <a:sym typeface="+mn-lt"/>
            </a:endParaRPr>
          </a:p>
        </p:txBody>
      </p:sp>
      <p:sp>
        <p:nvSpPr>
          <p:cNvPr id="252" name="圆角矩形 1"/>
          <p:cNvSpPr>
            <a:spLocks noChangeArrowheads="1"/>
          </p:cNvSpPr>
          <p:nvPr/>
        </p:nvSpPr>
        <p:spPr bwMode="auto">
          <a:xfrm>
            <a:off x="1390651" y="4586818"/>
            <a:ext cx="2269067" cy="425449"/>
          </a:xfrm>
          <a:prstGeom prst="roundRect">
            <a:avLst>
              <a:gd name="adj" fmla="val 16667"/>
            </a:avLst>
          </a:prstGeom>
          <a:solidFill>
            <a:srgbClr val="13A98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253" name="矩形 2"/>
          <p:cNvSpPr>
            <a:spLocks noChangeArrowheads="1"/>
          </p:cNvSpPr>
          <p:nvPr/>
        </p:nvSpPr>
        <p:spPr bwMode="auto">
          <a:xfrm>
            <a:off x="1615018" y="4580467"/>
            <a:ext cx="1829347"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133" b="1" dirty="0">
                <a:solidFill>
                  <a:schemeClr val="bg1"/>
                </a:solidFill>
                <a:latin typeface="+mn-lt"/>
                <a:ea typeface="+mn-ea"/>
                <a:cs typeface="+mn-ea"/>
                <a:sym typeface="+mn-lt"/>
              </a:rPr>
              <a:t>添加你的标题</a:t>
            </a:r>
          </a:p>
        </p:txBody>
      </p:sp>
      <p:sp>
        <p:nvSpPr>
          <p:cNvPr id="254" name="矩形 40"/>
          <p:cNvSpPr>
            <a:spLocks noChangeArrowheads="1"/>
          </p:cNvSpPr>
          <p:nvPr/>
        </p:nvSpPr>
        <p:spPr bwMode="auto">
          <a:xfrm>
            <a:off x="4893733" y="5173133"/>
            <a:ext cx="2641600" cy="91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333" dirty="0">
                <a:solidFill>
                  <a:schemeClr val="bg1"/>
                </a:solidFill>
                <a:latin typeface="+mn-lt"/>
                <a:ea typeface="+mn-ea"/>
                <a:cs typeface="+mn-ea"/>
                <a:sym typeface="+mn-lt"/>
              </a:rPr>
              <a:t>添加文字添加文字添加文字添加文字添加文字添加文字添加文字添加文字</a:t>
            </a:r>
            <a:endParaRPr lang="en-US" altLang="zh-CN" sz="1333" dirty="0">
              <a:solidFill>
                <a:schemeClr val="bg1"/>
              </a:solidFill>
              <a:latin typeface="+mn-lt"/>
              <a:ea typeface="+mn-ea"/>
              <a:cs typeface="+mn-ea"/>
              <a:sym typeface="+mn-lt"/>
            </a:endParaRPr>
          </a:p>
          <a:p>
            <a:pPr eaLnBrk="1" hangingPunct="1"/>
            <a:endParaRPr lang="en-US" altLang="zh-CN" sz="1333" dirty="0">
              <a:solidFill>
                <a:schemeClr val="bg1"/>
              </a:solidFill>
              <a:latin typeface="+mn-lt"/>
              <a:ea typeface="+mn-ea"/>
              <a:cs typeface="+mn-ea"/>
              <a:sym typeface="+mn-lt"/>
            </a:endParaRPr>
          </a:p>
        </p:txBody>
      </p:sp>
      <p:sp>
        <p:nvSpPr>
          <p:cNvPr id="255" name="圆角矩形 41"/>
          <p:cNvSpPr>
            <a:spLocks noChangeArrowheads="1"/>
          </p:cNvSpPr>
          <p:nvPr/>
        </p:nvSpPr>
        <p:spPr bwMode="auto">
          <a:xfrm>
            <a:off x="4978401" y="4586818"/>
            <a:ext cx="2266951" cy="425449"/>
          </a:xfrm>
          <a:prstGeom prst="roundRect">
            <a:avLst>
              <a:gd name="adj" fmla="val 16667"/>
            </a:avLst>
          </a:prstGeom>
          <a:solidFill>
            <a:srgbClr val="EAA13A"/>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256" name="矩形 42"/>
          <p:cNvSpPr>
            <a:spLocks noChangeArrowheads="1"/>
          </p:cNvSpPr>
          <p:nvPr/>
        </p:nvSpPr>
        <p:spPr bwMode="auto">
          <a:xfrm>
            <a:off x="5202768" y="4580467"/>
            <a:ext cx="1829347"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133" b="1" dirty="0">
                <a:solidFill>
                  <a:schemeClr val="bg1"/>
                </a:solidFill>
                <a:latin typeface="+mn-lt"/>
                <a:ea typeface="+mn-ea"/>
                <a:cs typeface="+mn-ea"/>
                <a:sym typeface="+mn-lt"/>
              </a:rPr>
              <a:t>添加你的标题</a:t>
            </a:r>
          </a:p>
        </p:txBody>
      </p:sp>
      <p:sp>
        <p:nvSpPr>
          <p:cNvPr id="257" name="矩形 43"/>
          <p:cNvSpPr>
            <a:spLocks noChangeArrowheads="1"/>
          </p:cNvSpPr>
          <p:nvPr/>
        </p:nvSpPr>
        <p:spPr bwMode="auto">
          <a:xfrm>
            <a:off x="8445500" y="5173133"/>
            <a:ext cx="2643717" cy="91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333" dirty="0">
                <a:solidFill>
                  <a:schemeClr val="bg1"/>
                </a:solidFill>
                <a:latin typeface="+mn-lt"/>
                <a:ea typeface="+mn-ea"/>
                <a:cs typeface="+mn-ea"/>
                <a:sym typeface="+mn-lt"/>
              </a:rPr>
              <a:t>添加文字添加文字添加文字添加文字添加文字添加文字添加文字添加文字</a:t>
            </a:r>
            <a:endParaRPr lang="en-US" altLang="zh-CN" sz="1333" dirty="0">
              <a:solidFill>
                <a:schemeClr val="bg1"/>
              </a:solidFill>
              <a:latin typeface="+mn-lt"/>
              <a:ea typeface="+mn-ea"/>
              <a:cs typeface="+mn-ea"/>
              <a:sym typeface="+mn-lt"/>
            </a:endParaRPr>
          </a:p>
          <a:p>
            <a:pPr eaLnBrk="1" hangingPunct="1"/>
            <a:endParaRPr lang="en-US" altLang="zh-CN" sz="1333" dirty="0">
              <a:solidFill>
                <a:schemeClr val="bg1"/>
              </a:solidFill>
              <a:latin typeface="+mn-lt"/>
              <a:ea typeface="+mn-ea"/>
              <a:cs typeface="+mn-ea"/>
              <a:sym typeface="+mn-lt"/>
            </a:endParaRPr>
          </a:p>
        </p:txBody>
      </p:sp>
      <p:sp>
        <p:nvSpPr>
          <p:cNvPr id="258" name="圆角矩形 44"/>
          <p:cNvSpPr>
            <a:spLocks noChangeArrowheads="1"/>
          </p:cNvSpPr>
          <p:nvPr/>
        </p:nvSpPr>
        <p:spPr bwMode="auto">
          <a:xfrm>
            <a:off x="8580967" y="4586818"/>
            <a:ext cx="2269067" cy="425449"/>
          </a:xfrm>
          <a:prstGeom prst="roundRect">
            <a:avLst>
              <a:gd name="adj" fmla="val 16667"/>
            </a:avLst>
          </a:prstGeom>
          <a:solidFill>
            <a:srgbClr val="E44D4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259" name="矩形 45"/>
          <p:cNvSpPr>
            <a:spLocks noChangeArrowheads="1"/>
          </p:cNvSpPr>
          <p:nvPr/>
        </p:nvSpPr>
        <p:spPr bwMode="auto">
          <a:xfrm>
            <a:off x="8805334" y="4580467"/>
            <a:ext cx="1829347"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133" b="1" dirty="0">
                <a:solidFill>
                  <a:schemeClr val="bg1"/>
                </a:solidFill>
                <a:latin typeface="+mn-lt"/>
                <a:ea typeface="+mn-ea"/>
                <a:cs typeface="+mn-ea"/>
                <a:sym typeface="+mn-lt"/>
              </a:rPr>
              <a:t>添加你的标题</a:t>
            </a:r>
          </a:p>
        </p:txBody>
      </p:sp>
      <p:pic>
        <p:nvPicPr>
          <p:cNvPr id="26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5084" y="2082801"/>
            <a:ext cx="1532467" cy="1183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20200" y="1998133"/>
            <a:ext cx="897467" cy="1204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2"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4218" y="1979085"/>
            <a:ext cx="1356783" cy="1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908419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41"/>
                                        </p:tgtEl>
                                        <p:attrNameLst>
                                          <p:attrName>style.visibility</p:attrName>
                                        </p:attrNameLst>
                                      </p:cBhvr>
                                      <p:to>
                                        <p:strVal val="visible"/>
                                      </p:to>
                                    </p:set>
                                    <p:animEffect transition="in" filter="barn(inVertical)">
                                      <p:cBhvr>
                                        <p:cTn id="7" dur="500"/>
                                        <p:tgtEl>
                                          <p:spTgt spid="24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48"/>
                                        </p:tgtEl>
                                        <p:attrNameLst>
                                          <p:attrName>style.visibility</p:attrName>
                                        </p:attrNameLst>
                                      </p:cBhvr>
                                      <p:to>
                                        <p:strVal val="visible"/>
                                      </p:to>
                                    </p:set>
                                    <p:animEffect transition="in" filter="barn(inVertical)">
                                      <p:cBhvr>
                                        <p:cTn id="10" dur="500"/>
                                        <p:tgtEl>
                                          <p:spTgt spid="24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9"/>
                                        </p:tgtEl>
                                        <p:attrNameLst>
                                          <p:attrName>style.visibility</p:attrName>
                                        </p:attrNameLst>
                                      </p:cBhvr>
                                      <p:to>
                                        <p:strVal val="visible"/>
                                      </p:to>
                                    </p:set>
                                    <p:animEffect transition="in" filter="barn(inVertical)">
                                      <p:cBhvr>
                                        <p:cTn id="13" dur="500"/>
                                        <p:tgtEl>
                                          <p:spTgt spid="24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52"/>
                                        </p:tgtEl>
                                        <p:attrNameLst>
                                          <p:attrName>style.visibility</p:attrName>
                                        </p:attrNameLst>
                                      </p:cBhvr>
                                      <p:to>
                                        <p:strVal val="visible"/>
                                      </p:to>
                                    </p:set>
                                    <p:animEffect transition="in" filter="barn(inVertical)">
                                      <p:cBhvr>
                                        <p:cTn id="16" dur="500"/>
                                        <p:tgtEl>
                                          <p:spTgt spid="25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53"/>
                                        </p:tgtEl>
                                        <p:attrNameLst>
                                          <p:attrName>style.visibility</p:attrName>
                                        </p:attrNameLst>
                                      </p:cBhvr>
                                      <p:to>
                                        <p:strVal val="visible"/>
                                      </p:to>
                                    </p:set>
                                    <p:animEffect transition="in" filter="barn(inVertical)">
                                      <p:cBhvr>
                                        <p:cTn id="19" dur="500"/>
                                        <p:tgtEl>
                                          <p:spTgt spid="253"/>
                                        </p:tgtEl>
                                      </p:cBhvr>
                                    </p:animEffect>
                                  </p:childTnLst>
                                </p:cTn>
                              </p:par>
                              <p:par>
                                <p:cTn id="20" presetID="16" presetClass="entr" presetSubtype="21" fill="hold" nodeType="withEffect">
                                  <p:stCondLst>
                                    <p:cond delay="0"/>
                                  </p:stCondLst>
                                  <p:childTnLst>
                                    <p:set>
                                      <p:cBhvr>
                                        <p:cTn id="21" dur="1" fill="hold">
                                          <p:stCondLst>
                                            <p:cond delay="0"/>
                                          </p:stCondLst>
                                        </p:cTn>
                                        <p:tgtEl>
                                          <p:spTgt spid="260"/>
                                        </p:tgtEl>
                                        <p:attrNameLst>
                                          <p:attrName>style.visibility</p:attrName>
                                        </p:attrNameLst>
                                      </p:cBhvr>
                                      <p:to>
                                        <p:strVal val="visible"/>
                                      </p:to>
                                    </p:set>
                                    <p:animEffect transition="in" filter="barn(inVertical)">
                                      <p:cBhvr>
                                        <p:cTn id="22" dur="500"/>
                                        <p:tgtEl>
                                          <p:spTgt spid="26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38"/>
                                        </p:tgtEl>
                                        <p:attrNameLst>
                                          <p:attrName>style.visibility</p:attrName>
                                        </p:attrNameLst>
                                      </p:cBhvr>
                                      <p:to>
                                        <p:strVal val="visible"/>
                                      </p:to>
                                    </p:set>
                                    <p:animEffect transition="in" filter="barn(inVertical)">
                                      <p:cBhvr>
                                        <p:cTn id="27" dur="500"/>
                                        <p:tgtEl>
                                          <p:spTgt spid="238"/>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51"/>
                                        </p:tgtEl>
                                        <p:attrNameLst>
                                          <p:attrName>style.visibility</p:attrName>
                                        </p:attrNameLst>
                                      </p:cBhvr>
                                      <p:to>
                                        <p:strVal val="visible"/>
                                      </p:to>
                                    </p:set>
                                    <p:animEffect transition="in" filter="barn(inVertical)">
                                      <p:cBhvr>
                                        <p:cTn id="30" dur="500"/>
                                        <p:tgtEl>
                                          <p:spTgt spid="251"/>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54"/>
                                        </p:tgtEl>
                                        <p:attrNameLst>
                                          <p:attrName>style.visibility</p:attrName>
                                        </p:attrNameLst>
                                      </p:cBhvr>
                                      <p:to>
                                        <p:strVal val="visible"/>
                                      </p:to>
                                    </p:set>
                                    <p:animEffect transition="in" filter="barn(inVertical)">
                                      <p:cBhvr>
                                        <p:cTn id="33" dur="500"/>
                                        <p:tgtEl>
                                          <p:spTgt spid="254"/>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255"/>
                                        </p:tgtEl>
                                        <p:attrNameLst>
                                          <p:attrName>style.visibility</p:attrName>
                                        </p:attrNameLst>
                                      </p:cBhvr>
                                      <p:to>
                                        <p:strVal val="visible"/>
                                      </p:to>
                                    </p:set>
                                    <p:animEffect transition="in" filter="barn(inVertical)">
                                      <p:cBhvr>
                                        <p:cTn id="36" dur="500"/>
                                        <p:tgtEl>
                                          <p:spTgt spid="255"/>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256"/>
                                        </p:tgtEl>
                                        <p:attrNameLst>
                                          <p:attrName>style.visibility</p:attrName>
                                        </p:attrNameLst>
                                      </p:cBhvr>
                                      <p:to>
                                        <p:strVal val="visible"/>
                                      </p:to>
                                    </p:set>
                                    <p:animEffect transition="in" filter="barn(inVertical)">
                                      <p:cBhvr>
                                        <p:cTn id="39" dur="500"/>
                                        <p:tgtEl>
                                          <p:spTgt spid="256"/>
                                        </p:tgtEl>
                                      </p:cBhvr>
                                    </p:animEffect>
                                  </p:childTnLst>
                                </p:cTn>
                              </p:par>
                              <p:par>
                                <p:cTn id="40" presetID="16" presetClass="entr" presetSubtype="21" fill="hold" nodeType="withEffect">
                                  <p:stCondLst>
                                    <p:cond delay="0"/>
                                  </p:stCondLst>
                                  <p:childTnLst>
                                    <p:set>
                                      <p:cBhvr>
                                        <p:cTn id="41" dur="1" fill="hold">
                                          <p:stCondLst>
                                            <p:cond delay="0"/>
                                          </p:stCondLst>
                                        </p:cTn>
                                        <p:tgtEl>
                                          <p:spTgt spid="262"/>
                                        </p:tgtEl>
                                        <p:attrNameLst>
                                          <p:attrName>style.visibility</p:attrName>
                                        </p:attrNameLst>
                                      </p:cBhvr>
                                      <p:to>
                                        <p:strVal val="visible"/>
                                      </p:to>
                                    </p:set>
                                    <p:animEffect transition="in" filter="barn(inVertical)">
                                      <p:cBhvr>
                                        <p:cTn id="42" dur="500"/>
                                        <p:tgtEl>
                                          <p:spTgt spid="26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45"/>
                                        </p:tgtEl>
                                        <p:attrNameLst>
                                          <p:attrName>style.visibility</p:attrName>
                                        </p:attrNameLst>
                                      </p:cBhvr>
                                      <p:to>
                                        <p:strVal val="visible"/>
                                      </p:to>
                                    </p:set>
                                    <p:animEffect transition="in" filter="barn(inVertical)">
                                      <p:cBhvr>
                                        <p:cTn id="47" dur="500"/>
                                        <p:tgtEl>
                                          <p:spTgt spid="245"/>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250"/>
                                        </p:tgtEl>
                                        <p:attrNameLst>
                                          <p:attrName>style.visibility</p:attrName>
                                        </p:attrNameLst>
                                      </p:cBhvr>
                                      <p:to>
                                        <p:strVal val="visible"/>
                                      </p:to>
                                    </p:set>
                                    <p:animEffect transition="in" filter="barn(inVertical)">
                                      <p:cBhvr>
                                        <p:cTn id="50" dur="500"/>
                                        <p:tgtEl>
                                          <p:spTgt spid="250"/>
                                        </p:tgtEl>
                                      </p:cBhvr>
                                    </p:animEffect>
                                  </p:childTnLst>
                                </p:cTn>
                              </p:par>
                              <p:par>
                                <p:cTn id="51" presetID="16" presetClass="entr" presetSubtype="21" fill="hold" grpId="0" nodeType="withEffect">
                                  <p:stCondLst>
                                    <p:cond delay="0"/>
                                  </p:stCondLst>
                                  <p:childTnLst>
                                    <p:set>
                                      <p:cBhvr>
                                        <p:cTn id="52" dur="1" fill="hold">
                                          <p:stCondLst>
                                            <p:cond delay="0"/>
                                          </p:stCondLst>
                                        </p:cTn>
                                        <p:tgtEl>
                                          <p:spTgt spid="257"/>
                                        </p:tgtEl>
                                        <p:attrNameLst>
                                          <p:attrName>style.visibility</p:attrName>
                                        </p:attrNameLst>
                                      </p:cBhvr>
                                      <p:to>
                                        <p:strVal val="visible"/>
                                      </p:to>
                                    </p:set>
                                    <p:animEffect transition="in" filter="barn(inVertical)">
                                      <p:cBhvr>
                                        <p:cTn id="53" dur="500"/>
                                        <p:tgtEl>
                                          <p:spTgt spid="257"/>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258"/>
                                        </p:tgtEl>
                                        <p:attrNameLst>
                                          <p:attrName>style.visibility</p:attrName>
                                        </p:attrNameLst>
                                      </p:cBhvr>
                                      <p:to>
                                        <p:strVal val="visible"/>
                                      </p:to>
                                    </p:set>
                                    <p:animEffect transition="in" filter="barn(inVertical)">
                                      <p:cBhvr>
                                        <p:cTn id="56" dur="500"/>
                                        <p:tgtEl>
                                          <p:spTgt spid="258"/>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259"/>
                                        </p:tgtEl>
                                        <p:attrNameLst>
                                          <p:attrName>style.visibility</p:attrName>
                                        </p:attrNameLst>
                                      </p:cBhvr>
                                      <p:to>
                                        <p:strVal val="visible"/>
                                      </p:to>
                                    </p:set>
                                    <p:animEffect transition="in" filter="barn(inVertical)">
                                      <p:cBhvr>
                                        <p:cTn id="59" dur="500"/>
                                        <p:tgtEl>
                                          <p:spTgt spid="259"/>
                                        </p:tgtEl>
                                      </p:cBhvr>
                                    </p:animEffect>
                                  </p:childTnLst>
                                </p:cTn>
                              </p:par>
                              <p:par>
                                <p:cTn id="60" presetID="16" presetClass="entr" presetSubtype="21" fill="hold" nodeType="withEffect">
                                  <p:stCondLst>
                                    <p:cond delay="0"/>
                                  </p:stCondLst>
                                  <p:childTnLst>
                                    <p:set>
                                      <p:cBhvr>
                                        <p:cTn id="61" dur="1" fill="hold">
                                          <p:stCondLst>
                                            <p:cond delay="0"/>
                                          </p:stCondLst>
                                        </p:cTn>
                                        <p:tgtEl>
                                          <p:spTgt spid="261"/>
                                        </p:tgtEl>
                                        <p:attrNameLst>
                                          <p:attrName>style.visibility</p:attrName>
                                        </p:attrNameLst>
                                      </p:cBhvr>
                                      <p:to>
                                        <p:strVal val="visible"/>
                                      </p:to>
                                    </p:set>
                                    <p:animEffect transition="in" filter="barn(inVertical)">
                                      <p:cBhvr>
                                        <p:cTn id="62" dur="500"/>
                                        <p:tgtEl>
                                          <p:spTgt spid="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 grpId="0"/>
      <p:bldP spid="249" grpId="0"/>
      <p:bldP spid="250" grpId="0"/>
      <p:bldP spid="251" grpId="0"/>
      <p:bldP spid="252" grpId="0" animBg="1"/>
      <p:bldP spid="253" grpId="0"/>
      <p:bldP spid="254" grpId="0"/>
      <p:bldP spid="255" grpId="0" animBg="1"/>
      <p:bldP spid="256" grpId="0"/>
      <p:bldP spid="257" grpId="0"/>
      <p:bldP spid="258" grpId="0" animBg="1"/>
      <p:bldP spid="25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67899" y="163567"/>
            <a:ext cx="4671491" cy="1569660"/>
          </a:xfrm>
          <a:prstGeom prst="rect">
            <a:avLst/>
          </a:prstGeom>
          <a:noFill/>
        </p:spPr>
        <p:txBody>
          <a:bodyPr wrap="square" rtlCol="0">
            <a:spAutoFit/>
          </a:bodyPr>
          <a:lstStyle>
            <a:defPPr>
              <a:defRPr lang="zh-CN"/>
            </a:defPPr>
            <a:lvl1pPr>
              <a:defRPr sz="2400" b="1">
                <a:solidFill>
                  <a:srgbClr val="EFD001"/>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grpSp>
        <p:nvGrpSpPr>
          <p:cNvPr id="3" name="组合 2"/>
          <p:cNvGrpSpPr/>
          <p:nvPr/>
        </p:nvGrpSpPr>
        <p:grpSpPr>
          <a:xfrm>
            <a:off x="353631" y="349709"/>
            <a:ext cx="1114268" cy="704934"/>
            <a:chOff x="4937469" y="2602268"/>
            <a:chExt cx="1943997" cy="1208443"/>
          </a:xfrm>
        </p:grpSpPr>
        <p:grpSp>
          <p:nvGrpSpPr>
            <p:cNvPr id="4" name="组合 3"/>
            <p:cNvGrpSpPr/>
            <p:nvPr/>
          </p:nvGrpSpPr>
          <p:grpSpPr>
            <a:xfrm>
              <a:off x="5428066" y="2602268"/>
              <a:ext cx="1208443" cy="1208443"/>
              <a:chOff x="2733111" y="3302594"/>
              <a:chExt cx="748987" cy="748987"/>
            </a:xfrm>
          </p:grpSpPr>
          <p:sp>
            <p:nvSpPr>
              <p:cNvPr id="7" name="椭圆 6"/>
              <p:cNvSpPr/>
              <p:nvPr/>
            </p:nvSpPr>
            <p:spPr>
              <a:xfrm>
                <a:off x="2733111" y="3302594"/>
                <a:ext cx="748987" cy="74898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8" name="组合 7"/>
              <p:cNvGrpSpPr/>
              <p:nvPr/>
            </p:nvGrpSpPr>
            <p:grpSpPr>
              <a:xfrm>
                <a:off x="2778776" y="3385494"/>
                <a:ext cx="551747" cy="666087"/>
                <a:chOff x="3103425" y="3016397"/>
                <a:chExt cx="280889" cy="567580"/>
              </a:xfrm>
            </p:grpSpPr>
            <p:sp>
              <p:nvSpPr>
                <p:cNvPr id="9" name="Freeform 22"/>
                <p:cNvSpPr>
                  <a:spLocks/>
                </p:cNvSpPr>
                <p:nvPr/>
              </p:nvSpPr>
              <p:spPr bwMode="auto">
                <a:xfrm>
                  <a:off x="3103425" y="3076446"/>
                  <a:ext cx="211149" cy="507531"/>
                </a:xfrm>
                <a:custGeom>
                  <a:avLst/>
                  <a:gdLst>
                    <a:gd name="T0" fmla="*/ 18 w 45"/>
                    <a:gd name="T1" fmla="*/ 6 h 109"/>
                    <a:gd name="T2" fmla="*/ 18 w 45"/>
                    <a:gd name="T3" fmla="*/ 3 h 109"/>
                    <a:gd name="T4" fmla="*/ 22 w 45"/>
                    <a:gd name="T5" fmla="*/ 8 h 109"/>
                    <a:gd name="T6" fmla="*/ 23 w 45"/>
                    <a:gd name="T7" fmla="*/ 0 h 109"/>
                    <a:gd name="T8" fmla="*/ 28 w 45"/>
                    <a:gd name="T9" fmla="*/ 2 h 109"/>
                    <a:gd name="T10" fmla="*/ 32 w 45"/>
                    <a:gd name="T11" fmla="*/ 5 h 109"/>
                    <a:gd name="T12" fmla="*/ 34 w 45"/>
                    <a:gd name="T13" fmla="*/ 8 h 109"/>
                    <a:gd name="T14" fmla="*/ 32 w 45"/>
                    <a:gd name="T15" fmla="*/ 9 h 109"/>
                    <a:gd name="T16" fmla="*/ 28 w 45"/>
                    <a:gd name="T17" fmla="*/ 11 h 109"/>
                    <a:gd name="T18" fmla="*/ 28 w 45"/>
                    <a:gd name="T19" fmla="*/ 6 h 109"/>
                    <a:gd name="T20" fmla="*/ 25 w 45"/>
                    <a:gd name="T21" fmla="*/ 6 h 109"/>
                    <a:gd name="T22" fmla="*/ 21 w 45"/>
                    <a:gd name="T23" fmla="*/ 11 h 109"/>
                    <a:gd name="T24" fmla="*/ 17 w 45"/>
                    <a:gd name="T25" fmla="*/ 16 h 109"/>
                    <a:gd name="T26" fmla="*/ 21 w 45"/>
                    <a:gd name="T27" fmla="*/ 20 h 109"/>
                    <a:gd name="T28" fmla="*/ 24 w 45"/>
                    <a:gd name="T29" fmla="*/ 20 h 109"/>
                    <a:gd name="T30" fmla="*/ 25 w 45"/>
                    <a:gd name="T31" fmla="*/ 13 h 109"/>
                    <a:gd name="T32" fmla="*/ 29 w 45"/>
                    <a:gd name="T33" fmla="*/ 14 h 109"/>
                    <a:gd name="T34" fmla="*/ 31 w 45"/>
                    <a:gd name="T35" fmla="*/ 15 h 109"/>
                    <a:gd name="T36" fmla="*/ 34 w 45"/>
                    <a:gd name="T37" fmla="*/ 22 h 109"/>
                    <a:gd name="T38" fmla="*/ 37 w 45"/>
                    <a:gd name="T39" fmla="*/ 27 h 109"/>
                    <a:gd name="T40" fmla="*/ 35 w 45"/>
                    <a:gd name="T41" fmla="*/ 28 h 109"/>
                    <a:gd name="T42" fmla="*/ 32 w 45"/>
                    <a:gd name="T43" fmla="*/ 25 h 109"/>
                    <a:gd name="T44" fmla="*/ 32 w 45"/>
                    <a:gd name="T45" fmla="*/ 29 h 109"/>
                    <a:gd name="T46" fmla="*/ 27 w 45"/>
                    <a:gd name="T47" fmla="*/ 31 h 109"/>
                    <a:gd name="T48" fmla="*/ 24 w 45"/>
                    <a:gd name="T49" fmla="*/ 37 h 109"/>
                    <a:gd name="T50" fmla="*/ 20 w 45"/>
                    <a:gd name="T51" fmla="*/ 42 h 109"/>
                    <a:gd name="T52" fmla="*/ 19 w 45"/>
                    <a:gd name="T53" fmla="*/ 43 h 109"/>
                    <a:gd name="T54" fmla="*/ 13 w 45"/>
                    <a:gd name="T55" fmla="*/ 43 h 109"/>
                    <a:gd name="T56" fmla="*/ 14 w 45"/>
                    <a:gd name="T57" fmla="*/ 48 h 109"/>
                    <a:gd name="T58" fmla="*/ 19 w 45"/>
                    <a:gd name="T59" fmla="*/ 53 h 109"/>
                    <a:gd name="T60" fmla="*/ 21 w 45"/>
                    <a:gd name="T61" fmla="*/ 58 h 109"/>
                    <a:gd name="T62" fmla="*/ 25 w 45"/>
                    <a:gd name="T63" fmla="*/ 55 h 109"/>
                    <a:gd name="T64" fmla="*/ 29 w 45"/>
                    <a:gd name="T65" fmla="*/ 56 h 109"/>
                    <a:gd name="T66" fmla="*/ 36 w 45"/>
                    <a:gd name="T67" fmla="*/ 64 h 109"/>
                    <a:gd name="T68" fmla="*/ 41 w 45"/>
                    <a:gd name="T69" fmla="*/ 66 h 109"/>
                    <a:gd name="T70" fmla="*/ 45 w 45"/>
                    <a:gd name="T71" fmla="*/ 70 h 109"/>
                    <a:gd name="T72" fmla="*/ 43 w 45"/>
                    <a:gd name="T73" fmla="*/ 75 h 109"/>
                    <a:gd name="T74" fmla="*/ 42 w 45"/>
                    <a:gd name="T75" fmla="*/ 82 h 109"/>
                    <a:gd name="T76" fmla="*/ 38 w 45"/>
                    <a:gd name="T77" fmla="*/ 86 h 109"/>
                    <a:gd name="T78" fmla="*/ 35 w 45"/>
                    <a:gd name="T79" fmla="*/ 90 h 109"/>
                    <a:gd name="T80" fmla="*/ 32 w 45"/>
                    <a:gd name="T81" fmla="*/ 94 h 109"/>
                    <a:gd name="T82" fmla="*/ 30 w 45"/>
                    <a:gd name="T83" fmla="*/ 102 h 109"/>
                    <a:gd name="T84" fmla="*/ 29 w 45"/>
                    <a:gd name="T85" fmla="*/ 107 h 109"/>
                    <a:gd name="T86" fmla="*/ 27 w 45"/>
                    <a:gd name="T87" fmla="*/ 107 h 109"/>
                    <a:gd name="T88" fmla="*/ 25 w 45"/>
                    <a:gd name="T89" fmla="*/ 104 h 109"/>
                    <a:gd name="T90" fmla="*/ 24 w 45"/>
                    <a:gd name="T91" fmla="*/ 96 h 109"/>
                    <a:gd name="T92" fmla="*/ 26 w 45"/>
                    <a:gd name="T93" fmla="*/ 88 h 109"/>
                    <a:gd name="T94" fmla="*/ 26 w 45"/>
                    <a:gd name="T95" fmla="*/ 81 h 109"/>
                    <a:gd name="T96" fmla="*/ 22 w 45"/>
                    <a:gd name="T97" fmla="*/ 74 h 109"/>
                    <a:gd name="T98" fmla="*/ 20 w 45"/>
                    <a:gd name="T99" fmla="*/ 68 h 109"/>
                    <a:gd name="T100" fmla="*/ 21 w 45"/>
                    <a:gd name="T101" fmla="*/ 61 h 109"/>
                    <a:gd name="T102" fmla="*/ 17 w 45"/>
                    <a:gd name="T103" fmla="*/ 57 h 109"/>
                    <a:gd name="T104" fmla="*/ 14 w 45"/>
                    <a:gd name="T105" fmla="*/ 55 h 109"/>
                    <a:gd name="T106" fmla="*/ 6 w 45"/>
                    <a:gd name="T107" fmla="*/ 48 h 109"/>
                    <a:gd name="T108" fmla="*/ 5 w 45"/>
                    <a:gd name="T109" fmla="*/ 47 h 109"/>
                    <a:gd name="T110" fmla="*/ 2 w 45"/>
                    <a:gd name="T111" fmla="*/ 43 h 109"/>
                    <a:gd name="T112" fmla="*/ 15 w 45"/>
                    <a:gd name="T113" fmla="*/ 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5" h="109">
                      <a:moveTo>
                        <a:pt x="15" y="7"/>
                      </a:moveTo>
                      <a:cubicBezTo>
                        <a:pt x="15" y="7"/>
                        <a:pt x="15" y="7"/>
                        <a:pt x="16" y="7"/>
                      </a:cubicBezTo>
                      <a:cubicBezTo>
                        <a:pt x="17" y="7"/>
                        <a:pt x="17" y="6"/>
                        <a:pt x="18" y="6"/>
                      </a:cubicBezTo>
                      <a:cubicBezTo>
                        <a:pt x="18" y="7"/>
                        <a:pt x="18" y="7"/>
                        <a:pt x="18" y="7"/>
                      </a:cubicBezTo>
                      <a:cubicBezTo>
                        <a:pt x="19" y="7"/>
                        <a:pt x="19" y="5"/>
                        <a:pt x="18" y="4"/>
                      </a:cubicBezTo>
                      <a:cubicBezTo>
                        <a:pt x="18" y="3"/>
                        <a:pt x="18" y="4"/>
                        <a:pt x="18" y="3"/>
                      </a:cubicBezTo>
                      <a:cubicBezTo>
                        <a:pt x="20" y="2"/>
                        <a:pt x="19" y="4"/>
                        <a:pt x="20" y="3"/>
                      </a:cubicBezTo>
                      <a:cubicBezTo>
                        <a:pt x="21" y="5"/>
                        <a:pt x="21" y="5"/>
                        <a:pt x="22" y="6"/>
                      </a:cubicBezTo>
                      <a:cubicBezTo>
                        <a:pt x="22" y="7"/>
                        <a:pt x="21" y="7"/>
                        <a:pt x="22" y="8"/>
                      </a:cubicBezTo>
                      <a:cubicBezTo>
                        <a:pt x="22" y="7"/>
                        <a:pt x="23" y="6"/>
                        <a:pt x="23" y="6"/>
                      </a:cubicBezTo>
                      <a:cubicBezTo>
                        <a:pt x="23" y="5"/>
                        <a:pt x="22" y="5"/>
                        <a:pt x="22" y="5"/>
                      </a:cubicBezTo>
                      <a:cubicBezTo>
                        <a:pt x="20" y="4"/>
                        <a:pt x="22" y="1"/>
                        <a:pt x="23" y="0"/>
                      </a:cubicBezTo>
                      <a:cubicBezTo>
                        <a:pt x="24" y="0"/>
                        <a:pt x="24" y="1"/>
                        <a:pt x="24" y="2"/>
                      </a:cubicBezTo>
                      <a:cubicBezTo>
                        <a:pt x="24" y="1"/>
                        <a:pt x="26" y="0"/>
                        <a:pt x="26" y="2"/>
                      </a:cubicBezTo>
                      <a:cubicBezTo>
                        <a:pt x="27" y="2"/>
                        <a:pt x="27" y="2"/>
                        <a:pt x="28" y="2"/>
                      </a:cubicBezTo>
                      <a:cubicBezTo>
                        <a:pt x="29" y="2"/>
                        <a:pt x="29" y="2"/>
                        <a:pt x="29" y="3"/>
                      </a:cubicBezTo>
                      <a:cubicBezTo>
                        <a:pt x="30" y="3"/>
                        <a:pt x="31" y="3"/>
                        <a:pt x="31" y="3"/>
                      </a:cubicBezTo>
                      <a:cubicBezTo>
                        <a:pt x="31" y="4"/>
                        <a:pt x="32" y="4"/>
                        <a:pt x="32" y="5"/>
                      </a:cubicBezTo>
                      <a:cubicBezTo>
                        <a:pt x="32" y="6"/>
                        <a:pt x="32" y="6"/>
                        <a:pt x="32" y="6"/>
                      </a:cubicBezTo>
                      <a:cubicBezTo>
                        <a:pt x="32" y="6"/>
                        <a:pt x="33" y="7"/>
                        <a:pt x="34" y="7"/>
                      </a:cubicBezTo>
                      <a:cubicBezTo>
                        <a:pt x="34" y="7"/>
                        <a:pt x="34" y="8"/>
                        <a:pt x="34" y="8"/>
                      </a:cubicBezTo>
                      <a:cubicBezTo>
                        <a:pt x="34" y="8"/>
                        <a:pt x="34" y="9"/>
                        <a:pt x="34" y="9"/>
                      </a:cubicBezTo>
                      <a:cubicBezTo>
                        <a:pt x="33" y="9"/>
                        <a:pt x="33" y="10"/>
                        <a:pt x="33" y="11"/>
                      </a:cubicBezTo>
                      <a:cubicBezTo>
                        <a:pt x="33" y="10"/>
                        <a:pt x="32" y="10"/>
                        <a:pt x="32" y="9"/>
                      </a:cubicBezTo>
                      <a:cubicBezTo>
                        <a:pt x="32" y="10"/>
                        <a:pt x="32" y="10"/>
                        <a:pt x="32" y="11"/>
                      </a:cubicBezTo>
                      <a:cubicBezTo>
                        <a:pt x="32" y="13"/>
                        <a:pt x="31" y="13"/>
                        <a:pt x="32" y="14"/>
                      </a:cubicBezTo>
                      <a:cubicBezTo>
                        <a:pt x="30" y="14"/>
                        <a:pt x="29" y="12"/>
                        <a:pt x="28" y="11"/>
                      </a:cubicBezTo>
                      <a:cubicBezTo>
                        <a:pt x="27" y="11"/>
                        <a:pt x="26" y="11"/>
                        <a:pt x="26" y="11"/>
                      </a:cubicBezTo>
                      <a:cubicBezTo>
                        <a:pt x="26" y="9"/>
                        <a:pt x="28" y="10"/>
                        <a:pt x="29" y="8"/>
                      </a:cubicBezTo>
                      <a:cubicBezTo>
                        <a:pt x="29" y="6"/>
                        <a:pt x="27" y="7"/>
                        <a:pt x="28" y="6"/>
                      </a:cubicBezTo>
                      <a:cubicBezTo>
                        <a:pt x="27" y="6"/>
                        <a:pt x="26" y="5"/>
                        <a:pt x="26" y="6"/>
                      </a:cubicBezTo>
                      <a:cubicBezTo>
                        <a:pt x="26" y="5"/>
                        <a:pt x="25" y="5"/>
                        <a:pt x="24" y="5"/>
                      </a:cubicBezTo>
                      <a:cubicBezTo>
                        <a:pt x="24" y="5"/>
                        <a:pt x="25" y="5"/>
                        <a:pt x="25" y="6"/>
                      </a:cubicBezTo>
                      <a:cubicBezTo>
                        <a:pt x="25" y="7"/>
                        <a:pt x="25" y="8"/>
                        <a:pt x="25" y="9"/>
                      </a:cubicBezTo>
                      <a:cubicBezTo>
                        <a:pt x="24" y="9"/>
                        <a:pt x="23" y="9"/>
                        <a:pt x="21" y="10"/>
                      </a:cubicBezTo>
                      <a:cubicBezTo>
                        <a:pt x="21" y="10"/>
                        <a:pt x="21" y="10"/>
                        <a:pt x="21" y="11"/>
                      </a:cubicBezTo>
                      <a:cubicBezTo>
                        <a:pt x="20" y="11"/>
                        <a:pt x="20" y="12"/>
                        <a:pt x="19" y="13"/>
                      </a:cubicBezTo>
                      <a:cubicBezTo>
                        <a:pt x="19" y="13"/>
                        <a:pt x="18" y="14"/>
                        <a:pt x="17" y="15"/>
                      </a:cubicBezTo>
                      <a:cubicBezTo>
                        <a:pt x="17" y="15"/>
                        <a:pt x="18" y="16"/>
                        <a:pt x="17" y="16"/>
                      </a:cubicBezTo>
                      <a:cubicBezTo>
                        <a:pt x="17" y="17"/>
                        <a:pt x="18" y="16"/>
                        <a:pt x="18" y="18"/>
                      </a:cubicBezTo>
                      <a:cubicBezTo>
                        <a:pt x="19" y="18"/>
                        <a:pt x="20" y="19"/>
                        <a:pt x="20" y="20"/>
                      </a:cubicBezTo>
                      <a:cubicBezTo>
                        <a:pt x="21" y="20"/>
                        <a:pt x="21" y="19"/>
                        <a:pt x="21" y="20"/>
                      </a:cubicBezTo>
                      <a:cubicBezTo>
                        <a:pt x="22" y="20"/>
                        <a:pt x="22" y="19"/>
                        <a:pt x="22" y="20"/>
                      </a:cubicBezTo>
                      <a:cubicBezTo>
                        <a:pt x="22" y="21"/>
                        <a:pt x="23" y="22"/>
                        <a:pt x="23" y="23"/>
                      </a:cubicBezTo>
                      <a:cubicBezTo>
                        <a:pt x="23" y="22"/>
                        <a:pt x="23" y="20"/>
                        <a:pt x="24" y="20"/>
                      </a:cubicBezTo>
                      <a:cubicBezTo>
                        <a:pt x="24" y="19"/>
                        <a:pt x="24" y="20"/>
                        <a:pt x="23" y="19"/>
                      </a:cubicBezTo>
                      <a:cubicBezTo>
                        <a:pt x="24" y="18"/>
                        <a:pt x="24" y="19"/>
                        <a:pt x="25" y="19"/>
                      </a:cubicBezTo>
                      <a:cubicBezTo>
                        <a:pt x="24" y="17"/>
                        <a:pt x="25" y="15"/>
                        <a:pt x="25" y="13"/>
                      </a:cubicBezTo>
                      <a:cubicBezTo>
                        <a:pt x="26" y="13"/>
                        <a:pt x="26" y="12"/>
                        <a:pt x="26" y="12"/>
                      </a:cubicBezTo>
                      <a:cubicBezTo>
                        <a:pt x="27" y="12"/>
                        <a:pt x="27" y="13"/>
                        <a:pt x="27" y="13"/>
                      </a:cubicBezTo>
                      <a:cubicBezTo>
                        <a:pt x="28" y="13"/>
                        <a:pt x="28" y="14"/>
                        <a:pt x="29" y="14"/>
                      </a:cubicBezTo>
                      <a:cubicBezTo>
                        <a:pt x="29" y="14"/>
                        <a:pt x="29" y="15"/>
                        <a:pt x="29" y="16"/>
                      </a:cubicBezTo>
                      <a:cubicBezTo>
                        <a:pt x="29" y="17"/>
                        <a:pt x="31" y="16"/>
                        <a:pt x="31" y="17"/>
                      </a:cubicBezTo>
                      <a:cubicBezTo>
                        <a:pt x="32" y="17"/>
                        <a:pt x="31" y="16"/>
                        <a:pt x="31" y="15"/>
                      </a:cubicBezTo>
                      <a:cubicBezTo>
                        <a:pt x="33" y="15"/>
                        <a:pt x="32" y="17"/>
                        <a:pt x="33" y="18"/>
                      </a:cubicBezTo>
                      <a:cubicBezTo>
                        <a:pt x="33" y="18"/>
                        <a:pt x="33" y="19"/>
                        <a:pt x="33" y="19"/>
                      </a:cubicBezTo>
                      <a:cubicBezTo>
                        <a:pt x="33" y="20"/>
                        <a:pt x="34" y="20"/>
                        <a:pt x="34" y="22"/>
                      </a:cubicBezTo>
                      <a:cubicBezTo>
                        <a:pt x="35" y="21"/>
                        <a:pt x="35" y="21"/>
                        <a:pt x="35" y="22"/>
                      </a:cubicBezTo>
                      <a:cubicBezTo>
                        <a:pt x="35" y="23"/>
                        <a:pt x="35" y="23"/>
                        <a:pt x="35" y="25"/>
                      </a:cubicBezTo>
                      <a:cubicBezTo>
                        <a:pt x="36" y="26"/>
                        <a:pt x="36" y="27"/>
                        <a:pt x="37" y="27"/>
                      </a:cubicBezTo>
                      <a:cubicBezTo>
                        <a:pt x="36" y="27"/>
                        <a:pt x="37" y="28"/>
                        <a:pt x="37" y="29"/>
                      </a:cubicBezTo>
                      <a:cubicBezTo>
                        <a:pt x="36" y="29"/>
                        <a:pt x="35" y="28"/>
                        <a:pt x="35" y="29"/>
                      </a:cubicBezTo>
                      <a:cubicBezTo>
                        <a:pt x="35" y="29"/>
                        <a:pt x="35" y="28"/>
                        <a:pt x="35" y="28"/>
                      </a:cubicBezTo>
                      <a:cubicBezTo>
                        <a:pt x="34" y="27"/>
                        <a:pt x="34" y="28"/>
                        <a:pt x="33" y="28"/>
                      </a:cubicBezTo>
                      <a:cubicBezTo>
                        <a:pt x="33" y="26"/>
                        <a:pt x="34" y="25"/>
                        <a:pt x="35" y="24"/>
                      </a:cubicBezTo>
                      <a:cubicBezTo>
                        <a:pt x="34" y="23"/>
                        <a:pt x="33" y="26"/>
                        <a:pt x="32" y="25"/>
                      </a:cubicBezTo>
                      <a:cubicBezTo>
                        <a:pt x="32" y="26"/>
                        <a:pt x="32" y="25"/>
                        <a:pt x="32" y="26"/>
                      </a:cubicBezTo>
                      <a:cubicBezTo>
                        <a:pt x="31" y="26"/>
                        <a:pt x="31" y="26"/>
                        <a:pt x="31" y="27"/>
                      </a:cubicBezTo>
                      <a:cubicBezTo>
                        <a:pt x="30" y="28"/>
                        <a:pt x="32" y="28"/>
                        <a:pt x="32" y="29"/>
                      </a:cubicBezTo>
                      <a:cubicBezTo>
                        <a:pt x="32" y="29"/>
                        <a:pt x="31" y="30"/>
                        <a:pt x="30" y="30"/>
                      </a:cubicBezTo>
                      <a:cubicBezTo>
                        <a:pt x="30" y="30"/>
                        <a:pt x="30" y="30"/>
                        <a:pt x="30" y="29"/>
                      </a:cubicBezTo>
                      <a:cubicBezTo>
                        <a:pt x="29" y="30"/>
                        <a:pt x="28" y="30"/>
                        <a:pt x="27" y="31"/>
                      </a:cubicBezTo>
                      <a:cubicBezTo>
                        <a:pt x="27" y="32"/>
                        <a:pt x="27" y="32"/>
                        <a:pt x="27" y="32"/>
                      </a:cubicBezTo>
                      <a:cubicBezTo>
                        <a:pt x="26" y="33"/>
                        <a:pt x="26" y="33"/>
                        <a:pt x="25" y="34"/>
                      </a:cubicBezTo>
                      <a:cubicBezTo>
                        <a:pt x="25" y="35"/>
                        <a:pt x="24" y="35"/>
                        <a:pt x="24" y="37"/>
                      </a:cubicBezTo>
                      <a:cubicBezTo>
                        <a:pt x="24" y="37"/>
                        <a:pt x="24" y="37"/>
                        <a:pt x="23" y="37"/>
                      </a:cubicBezTo>
                      <a:cubicBezTo>
                        <a:pt x="24" y="38"/>
                        <a:pt x="24" y="38"/>
                        <a:pt x="23" y="38"/>
                      </a:cubicBezTo>
                      <a:cubicBezTo>
                        <a:pt x="22" y="39"/>
                        <a:pt x="21" y="40"/>
                        <a:pt x="20" y="42"/>
                      </a:cubicBezTo>
                      <a:cubicBezTo>
                        <a:pt x="20" y="42"/>
                        <a:pt x="21" y="43"/>
                        <a:pt x="21" y="43"/>
                      </a:cubicBezTo>
                      <a:cubicBezTo>
                        <a:pt x="21" y="44"/>
                        <a:pt x="21" y="44"/>
                        <a:pt x="21" y="46"/>
                      </a:cubicBezTo>
                      <a:cubicBezTo>
                        <a:pt x="20" y="46"/>
                        <a:pt x="19" y="45"/>
                        <a:pt x="19" y="43"/>
                      </a:cubicBezTo>
                      <a:cubicBezTo>
                        <a:pt x="19" y="42"/>
                        <a:pt x="18" y="43"/>
                        <a:pt x="17" y="43"/>
                      </a:cubicBezTo>
                      <a:cubicBezTo>
                        <a:pt x="16" y="43"/>
                        <a:pt x="16" y="43"/>
                        <a:pt x="16" y="43"/>
                      </a:cubicBezTo>
                      <a:cubicBezTo>
                        <a:pt x="15" y="43"/>
                        <a:pt x="15" y="42"/>
                        <a:pt x="13" y="43"/>
                      </a:cubicBezTo>
                      <a:cubicBezTo>
                        <a:pt x="13" y="43"/>
                        <a:pt x="12" y="43"/>
                        <a:pt x="11" y="44"/>
                      </a:cubicBezTo>
                      <a:cubicBezTo>
                        <a:pt x="12" y="46"/>
                        <a:pt x="10" y="51"/>
                        <a:pt x="13" y="51"/>
                      </a:cubicBezTo>
                      <a:cubicBezTo>
                        <a:pt x="14" y="50"/>
                        <a:pt x="14" y="49"/>
                        <a:pt x="14" y="48"/>
                      </a:cubicBezTo>
                      <a:cubicBezTo>
                        <a:pt x="15" y="48"/>
                        <a:pt x="15" y="48"/>
                        <a:pt x="17" y="48"/>
                      </a:cubicBezTo>
                      <a:cubicBezTo>
                        <a:pt x="17" y="50"/>
                        <a:pt x="16" y="51"/>
                        <a:pt x="16" y="52"/>
                      </a:cubicBezTo>
                      <a:cubicBezTo>
                        <a:pt x="17" y="52"/>
                        <a:pt x="18" y="52"/>
                        <a:pt x="19" y="53"/>
                      </a:cubicBezTo>
                      <a:cubicBezTo>
                        <a:pt x="19" y="55"/>
                        <a:pt x="18" y="56"/>
                        <a:pt x="19" y="57"/>
                      </a:cubicBezTo>
                      <a:cubicBezTo>
                        <a:pt x="19" y="57"/>
                        <a:pt x="20" y="57"/>
                        <a:pt x="20" y="56"/>
                      </a:cubicBezTo>
                      <a:cubicBezTo>
                        <a:pt x="21" y="56"/>
                        <a:pt x="21" y="57"/>
                        <a:pt x="21" y="58"/>
                      </a:cubicBezTo>
                      <a:cubicBezTo>
                        <a:pt x="22" y="57"/>
                        <a:pt x="23" y="56"/>
                        <a:pt x="23" y="55"/>
                      </a:cubicBezTo>
                      <a:cubicBezTo>
                        <a:pt x="24" y="55"/>
                        <a:pt x="24" y="55"/>
                        <a:pt x="24" y="54"/>
                      </a:cubicBezTo>
                      <a:cubicBezTo>
                        <a:pt x="25" y="55"/>
                        <a:pt x="25" y="55"/>
                        <a:pt x="25" y="55"/>
                      </a:cubicBezTo>
                      <a:cubicBezTo>
                        <a:pt x="26" y="55"/>
                        <a:pt x="26" y="54"/>
                        <a:pt x="26" y="55"/>
                      </a:cubicBezTo>
                      <a:cubicBezTo>
                        <a:pt x="27" y="56"/>
                        <a:pt x="28" y="56"/>
                        <a:pt x="28" y="57"/>
                      </a:cubicBezTo>
                      <a:cubicBezTo>
                        <a:pt x="28" y="57"/>
                        <a:pt x="28" y="56"/>
                        <a:pt x="29" y="56"/>
                      </a:cubicBezTo>
                      <a:cubicBezTo>
                        <a:pt x="30" y="57"/>
                        <a:pt x="31" y="57"/>
                        <a:pt x="32" y="58"/>
                      </a:cubicBezTo>
                      <a:cubicBezTo>
                        <a:pt x="32" y="59"/>
                        <a:pt x="33" y="60"/>
                        <a:pt x="33" y="60"/>
                      </a:cubicBezTo>
                      <a:cubicBezTo>
                        <a:pt x="36" y="59"/>
                        <a:pt x="37" y="63"/>
                        <a:pt x="36" y="64"/>
                      </a:cubicBezTo>
                      <a:cubicBezTo>
                        <a:pt x="36" y="65"/>
                        <a:pt x="37" y="64"/>
                        <a:pt x="38" y="64"/>
                      </a:cubicBezTo>
                      <a:cubicBezTo>
                        <a:pt x="38" y="66"/>
                        <a:pt x="39" y="65"/>
                        <a:pt x="40" y="66"/>
                      </a:cubicBezTo>
                      <a:cubicBezTo>
                        <a:pt x="40" y="66"/>
                        <a:pt x="41" y="66"/>
                        <a:pt x="41" y="66"/>
                      </a:cubicBezTo>
                      <a:cubicBezTo>
                        <a:pt x="42" y="66"/>
                        <a:pt x="43" y="67"/>
                        <a:pt x="43" y="67"/>
                      </a:cubicBezTo>
                      <a:cubicBezTo>
                        <a:pt x="44" y="67"/>
                        <a:pt x="44" y="67"/>
                        <a:pt x="45" y="67"/>
                      </a:cubicBezTo>
                      <a:cubicBezTo>
                        <a:pt x="45" y="68"/>
                        <a:pt x="45" y="69"/>
                        <a:pt x="45" y="70"/>
                      </a:cubicBezTo>
                      <a:cubicBezTo>
                        <a:pt x="45" y="70"/>
                        <a:pt x="45" y="70"/>
                        <a:pt x="45" y="71"/>
                      </a:cubicBezTo>
                      <a:cubicBezTo>
                        <a:pt x="44" y="72"/>
                        <a:pt x="45" y="72"/>
                        <a:pt x="44" y="73"/>
                      </a:cubicBezTo>
                      <a:cubicBezTo>
                        <a:pt x="44" y="74"/>
                        <a:pt x="43" y="74"/>
                        <a:pt x="43" y="75"/>
                      </a:cubicBezTo>
                      <a:cubicBezTo>
                        <a:pt x="43" y="75"/>
                        <a:pt x="43" y="75"/>
                        <a:pt x="43" y="75"/>
                      </a:cubicBezTo>
                      <a:cubicBezTo>
                        <a:pt x="43" y="76"/>
                        <a:pt x="42" y="76"/>
                        <a:pt x="42" y="77"/>
                      </a:cubicBezTo>
                      <a:cubicBezTo>
                        <a:pt x="43" y="78"/>
                        <a:pt x="42" y="80"/>
                        <a:pt x="42" y="82"/>
                      </a:cubicBezTo>
                      <a:cubicBezTo>
                        <a:pt x="41" y="82"/>
                        <a:pt x="41" y="82"/>
                        <a:pt x="39" y="83"/>
                      </a:cubicBezTo>
                      <a:cubicBezTo>
                        <a:pt x="39" y="83"/>
                        <a:pt x="39" y="84"/>
                        <a:pt x="38" y="84"/>
                      </a:cubicBezTo>
                      <a:cubicBezTo>
                        <a:pt x="38" y="85"/>
                        <a:pt x="38" y="85"/>
                        <a:pt x="38" y="86"/>
                      </a:cubicBezTo>
                      <a:cubicBezTo>
                        <a:pt x="38" y="87"/>
                        <a:pt x="37" y="87"/>
                        <a:pt x="37" y="89"/>
                      </a:cubicBezTo>
                      <a:cubicBezTo>
                        <a:pt x="36" y="89"/>
                        <a:pt x="36" y="90"/>
                        <a:pt x="36" y="90"/>
                      </a:cubicBezTo>
                      <a:cubicBezTo>
                        <a:pt x="36" y="90"/>
                        <a:pt x="35" y="90"/>
                        <a:pt x="35" y="90"/>
                      </a:cubicBezTo>
                      <a:cubicBezTo>
                        <a:pt x="35" y="90"/>
                        <a:pt x="34" y="90"/>
                        <a:pt x="34" y="90"/>
                      </a:cubicBezTo>
                      <a:cubicBezTo>
                        <a:pt x="34" y="91"/>
                        <a:pt x="34" y="92"/>
                        <a:pt x="34" y="93"/>
                      </a:cubicBezTo>
                      <a:cubicBezTo>
                        <a:pt x="33" y="94"/>
                        <a:pt x="33" y="94"/>
                        <a:pt x="32" y="94"/>
                      </a:cubicBezTo>
                      <a:cubicBezTo>
                        <a:pt x="31" y="95"/>
                        <a:pt x="31" y="97"/>
                        <a:pt x="30" y="96"/>
                      </a:cubicBezTo>
                      <a:cubicBezTo>
                        <a:pt x="31" y="96"/>
                        <a:pt x="30" y="99"/>
                        <a:pt x="30" y="100"/>
                      </a:cubicBezTo>
                      <a:cubicBezTo>
                        <a:pt x="30" y="101"/>
                        <a:pt x="30" y="101"/>
                        <a:pt x="30" y="102"/>
                      </a:cubicBezTo>
                      <a:cubicBezTo>
                        <a:pt x="30" y="102"/>
                        <a:pt x="30" y="103"/>
                        <a:pt x="29" y="103"/>
                      </a:cubicBezTo>
                      <a:cubicBezTo>
                        <a:pt x="29" y="104"/>
                        <a:pt x="29" y="104"/>
                        <a:pt x="29" y="105"/>
                      </a:cubicBezTo>
                      <a:cubicBezTo>
                        <a:pt x="28" y="106"/>
                        <a:pt x="30" y="106"/>
                        <a:pt x="29" y="107"/>
                      </a:cubicBezTo>
                      <a:cubicBezTo>
                        <a:pt x="30" y="107"/>
                        <a:pt x="30" y="108"/>
                        <a:pt x="31" y="108"/>
                      </a:cubicBezTo>
                      <a:cubicBezTo>
                        <a:pt x="31" y="109"/>
                        <a:pt x="29" y="108"/>
                        <a:pt x="28" y="108"/>
                      </a:cubicBezTo>
                      <a:cubicBezTo>
                        <a:pt x="28" y="108"/>
                        <a:pt x="27" y="108"/>
                        <a:pt x="27" y="107"/>
                      </a:cubicBezTo>
                      <a:cubicBezTo>
                        <a:pt x="27" y="107"/>
                        <a:pt x="27" y="107"/>
                        <a:pt x="27" y="107"/>
                      </a:cubicBezTo>
                      <a:cubicBezTo>
                        <a:pt x="27" y="107"/>
                        <a:pt x="27" y="107"/>
                        <a:pt x="27" y="106"/>
                      </a:cubicBezTo>
                      <a:cubicBezTo>
                        <a:pt x="26" y="106"/>
                        <a:pt x="26" y="104"/>
                        <a:pt x="25" y="104"/>
                      </a:cubicBezTo>
                      <a:cubicBezTo>
                        <a:pt x="26" y="102"/>
                        <a:pt x="25" y="101"/>
                        <a:pt x="25" y="99"/>
                      </a:cubicBezTo>
                      <a:cubicBezTo>
                        <a:pt x="25" y="98"/>
                        <a:pt x="25" y="98"/>
                        <a:pt x="25" y="97"/>
                      </a:cubicBezTo>
                      <a:cubicBezTo>
                        <a:pt x="25" y="96"/>
                        <a:pt x="24" y="97"/>
                        <a:pt x="24" y="96"/>
                      </a:cubicBezTo>
                      <a:cubicBezTo>
                        <a:pt x="25" y="95"/>
                        <a:pt x="26" y="95"/>
                        <a:pt x="26" y="94"/>
                      </a:cubicBezTo>
                      <a:cubicBezTo>
                        <a:pt x="25" y="93"/>
                        <a:pt x="25" y="95"/>
                        <a:pt x="24" y="94"/>
                      </a:cubicBezTo>
                      <a:cubicBezTo>
                        <a:pt x="25" y="92"/>
                        <a:pt x="24" y="89"/>
                        <a:pt x="26" y="88"/>
                      </a:cubicBezTo>
                      <a:cubicBezTo>
                        <a:pt x="26" y="86"/>
                        <a:pt x="25" y="85"/>
                        <a:pt x="26" y="84"/>
                      </a:cubicBezTo>
                      <a:cubicBezTo>
                        <a:pt x="26" y="83"/>
                        <a:pt x="26" y="83"/>
                        <a:pt x="25" y="83"/>
                      </a:cubicBezTo>
                      <a:cubicBezTo>
                        <a:pt x="25" y="82"/>
                        <a:pt x="25" y="82"/>
                        <a:pt x="26" y="81"/>
                      </a:cubicBezTo>
                      <a:cubicBezTo>
                        <a:pt x="26" y="79"/>
                        <a:pt x="25" y="79"/>
                        <a:pt x="24" y="77"/>
                      </a:cubicBezTo>
                      <a:cubicBezTo>
                        <a:pt x="23" y="77"/>
                        <a:pt x="23" y="76"/>
                        <a:pt x="22" y="75"/>
                      </a:cubicBezTo>
                      <a:cubicBezTo>
                        <a:pt x="22" y="74"/>
                        <a:pt x="22" y="74"/>
                        <a:pt x="22" y="74"/>
                      </a:cubicBezTo>
                      <a:cubicBezTo>
                        <a:pt x="21" y="73"/>
                        <a:pt x="20" y="72"/>
                        <a:pt x="20" y="70"/>
                      </a:cubicBezTo>
                      <a:cubicBezTo>
                        <a:pt x="20" y="70"/>
                        <a:pt x="21" y="70"/>
                        <a:pt x="21" y="69"/>
                      </a:cubicBezTo>
                      <a:cubicBezTo>
                        <a:pt x="21" y="69"/>
                        <a:pt x="20" y="69"/>
                        <a:pt x="20" y="68"/>
                      </a:cubicBezTo>
                      <a:cubicBezTo>
                        <a:pt x="21" y="67"/>
                        <a:pt x="19" y="66"/>
                        <a:pt x="20" y="64"/>
                      </a:cubicBezTo>
                      <a:cubicBezTo>
                        <a:pt x="20" y="63"/>
                        <a:pt x="21" y="63"/>
                        <a:pt x="21" y="62"/>
                      </a:cubicBezTo>
                      <a:cubicBezTo>
                        <a:pt x="20" y="61"/>
                        <a:pt x="21" y="61"/>
                        <a:pt x="21" y="61"/>
                      </a:cubicBezTo>
                      <a:cubicBezTo>
                        <a:pt x="21" y="60"/>
                        <a:pt x="20" y="59"/>
                        <a:pt x="20" y="58"/>
                      </a:cubicBezTo>
                      <a:cubicBezTo>
                        <a:pt x="20" y="58"/>
                        <a:pt x="20" y="59"/>
                        <a:pt x="20" y="59"/>
                      </a:cubicBezTo>
                      <a:cubicBezTo>
                        <a:pt x="18" y="59"/>
                        <a:pt x="18" y="58"/>
                        <a:pt x="17" y="57"/>
                      </a:cubicBezTo>
                      <a:cubicBezTo>
                        <a:pt x="17" y="57"/>
                        <a:pt x="17" y="57"/>
                        <a:pt x="17" y="57"/>
                      </a:cubicBezTo>
                      <a:cubicBezTo>
                        <a:pt x="16" y="56"/>
                        <a:pt x="16" y="56"/>
                        <a:pt x="16" y="55"/>
                      </a:cubicBezTo>
                      <a:cubicBezTo>
                        <a:pt x="15" y="55"/>
                        <a:pt x="15" y="55"/>
                        <a:pt x="14" y="55"/>
                      </a:cubicBezTo>
                      <a:cubicBezTo>
                        <a:pt x="13" y="54"/>
                        <a:pt x="13" y="54"/>
                        <a:pt x="13" y="53"/>
                      </a:cubicBezTo>
                      <a:cubicBezTo>
                        <a:pt x="10" y="54"/>
                        <a:pt x="9" y="52"/>
                        <a:pt x="7" y="52"/>
                      </a:cubicBezTo>
                      <a:cubicBezTo>
                        <a:pt x="7" y="50"/>
                        <a:pt x="6" y="49"/>
                        <a:pt x="6" y="48"/>
                      </a:cubicBezTo>
                      <a:cubicBezTo>
                        <a:pt x="6" y="47"/>
                        <a:pt x="5" y="46"/>
                        <a:pt x="5" y="45"/>
                      </a:cubicBezTo>
                      <a:cubicBezTo>
                        <a:pt x="5" y="45"/>
                        <a:pt x="5" y="44"/>
                        <a:pt x="4" y="44"/>
                      </a:cubicBezTo>
                      <a:cubicBezTo>
                        <a:pt x="4" y="46"/>
                        <a:pt x="5" y="46"/>
                        <a:pt x="5" y="47"/>
                      </a:cubicBezTo>
                      <a:cubicBezTo>
                        <a:pt x="4" y="47"/>
                        <a:pt x="4" y="46"/>
                        <a:pt x="3" y="47"/>
                      </a:cubicBezTo>
                      <a:cubicBezTo>
                        <a:pt x="3" y="46"/>
                        <a:pt x="3" y="44"/>
                        <a:pt x="2" y="44"/>
                      </a:cubicBezTo>
                      <a:cubicBezTo>
                        <a:pt x="2" y="44"/>
                        <a:pt x="2" y="43"/>
                        <a:pt x="2" y="43"/>
                      </a:cubicBezTo>
                      <a:cubicBezTo>
                        <a:pt x="1" y="42"/>
                        <a:pt x="1" y="40"/>
                        <a:pt x="0" y="39"/>
                      </a:cubicBezTo>
                      <a:cubicBezTo>
                        <a:pt x="0" y="39"/>
                        <a:pt x="0" y="39"/>
                        <a:pt x="0" y="39"/>
                      </a:cubicBezTo>
                      <a:cubicBezTo>
                        <a:pt x="2" y="27"/>
                        <a:pt x="7" y="16"/>
                        <a:pt x="15" y="7"/>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 name="Freeform 23"/>
                <p:cNvSpPr>
                  <a:spLocks/>
                </p:cNvSpPr>
                <p:nvPr/>
              </p:nvSpPr>
              <p:spPr bwMode="auto">
                <a:xfrm>
                  <a:off x="3206097" y="3026083"/>
                  <a:ext cx="69737" cy="56178"/>
                </a:xfrm>
                <a:custGeom>
                  <a:avLst/>
                  <a:gdLst>
                    <a:gd name="T0" fmla="*/ 1 w 15"/>
                    <a:gd name="T1" fmla="*/ 9 h 12"/>
                    <a:gd name="T2" fmla="*/ 14 w 15"/>
                    <a:gd name="T3" fmla="*/ 0 h 12"/>
                    <a:gd name="T4" fmla="*/ 15 w 15"/>
                    <a:gd name="T5" fmla="*/ 1 h 12"/>
                    <a:gd name="T6" fmla="*/ 12 w 15"/>
                    <a:gd name="T7" fmla="*/ 2 h 12"/>
                    <a:gd name="T8" fmla="*/ 12 w 15"/>
                    <a:gd name="T9" fmla="*/ 3 h 12"/>
                    <a:gd name="T10" fmla="*/ 10 w 15"/>
                    <a:gd name="T11" fmla="*/ 5 h 12"/>
                    <a:gd name="T12" fmla="*/ 8 w 15"/>
                    <a:gd name="T13" fmla="*/ 6 h 12"/>
                    <a:gd name="T14" fmla="*/ 6 w 15"/>
                    <a:gd name="T15" fmla="*/ 9 h 12"/>
                    <a:gd name="T16" fmla="*/ 5 w 15"/>
                    <a:gd name="T17" fmla="*/ 9 h 12"/>
                    <a:gd name="T18" fmla="*/ 6 w 15"/>
                    <a:gd name="T19" fmla="*/ 9 h 12"/>
                    <a:gd name="T20" fmla="*/ 5 w 15"/>
                    <a:gd name="T21" fmla="*/ 10 h 12"/>
                    <a:gd name="T22" fmla="*/ 0 w 15"/>
                    <a:gd name="T23" fmla="*/ 11 h 12"/>
                    <a:gd name="T24" fmla="*/ 0 w 15"/>
                    <a:gd name="T25" fmla="*/ 10 h 12"/>
                    <a:gd name="T26" fmla="*/ 1 w 15"/>
                    <a:gd name="T27" fmla="*/ 10 h 12"/>
                    <a:gd name="T28" fmla="*/ 3 w 15"/>
                    <a:gd name="T29" fmla="*/ 10 h 12"/>
                    <a:gd name="T30" fmla="*/ 1 w 15"/>
                    <a:gd name="T3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12">
                      <a:moveTo>
                        <a:pt x="1" y="9"/>
                      </a:moveTo>
                      <a:cubicBezTo>
                        <a:pt x="5" y="6"/>
                        <a:pt x="10" y="3"/>
                        <a:pt x="14" y="0"/>
                      </a:cubicBezTo>
                      <a:cubicBezTo>
                        <a:pt x="14" y="1"/>
                        <a:pt x="15" y="0"/>
                        <a:pt x="15" y="1"/>
                      </a:cubicBezTo>
                      <a:cubicBezTo>
                        <a:pt x="15" y="2"/>
                        <a:pt x="13" y="2"/>
                        <a:pt x="12" y="2"/>
                      </a:cubicBezTo>
                      <a:cubicBezTo>
                        <a:pt x="12" y="2"/>
                        <a:pt x="12" y="3"/>
                        <a:pt x="12" y="3"/>
                      </a:cubicBezTo>
                      <a:cubicBezTo>
                        <a:pt x="11" y="3"/>
                        <a:pt x="11" y="4"/>
                        <a:pt x="10" y="5"/>
                      </a:cubicBezTo>
                      <a:cubicBezTo>
                        <a:pt x="9" y="4"/>
                        <a:pt x="9" y="6"/>
                        <a:pt x="8" y="6"/>
                      </a:cubicBezTo>
                      <a:cubicBezTo>
                        <a:pt x="8" y="7"/>
                        <a:pt x="6" y="7"/>
                        <a:pt x="6" y="9"/>
                      </a:cubicBezTo>
                      <a:cubicBezTo>
                        <a:pt x="6" y="9"/>
                        <a:pt x="5" y="9"/>
                        <a:pt x="5" y="9"/>
                      </a:cubicBezTo>
                      <a:cubicBezTo>
                        <a:pt x="5" y="9"/>
                        <a:pt x="6" y="8"/>
                        <a:pt x="6" y="9"/>
                      </a:cubicBezTo>
                      <a:cubicBezTo>
                        <a:pt x="6" y="10"/>
                        <a:pt x="5" y="10"/>
                        <a:pt x="5" y="10"/>
                      </a:cubicBezTo>
                      <a:cubicBezTo>
                        <a:pt x="4" y="12"/>
                        <a:pt x="2" y="11"/>
                        <a:pt x="0" y="11"/>
                      </a:cubicBezTo>
                      <a:cubicBezTo>
                        <a:pt x="0" y="11"/>
                        <a:pt x="0" y="10"/>
                        <a:pt x="0" y="10"/>
                      </a:cubicBezTo>
                      <a:cubicBezTo>
                        <a:pt x="0" y="10"/>
                        <a:pt x="0" y="10"/>
                        <a:pt x="1" y="10"/>
                      </a:cubicBezTo>
                      <a:cubicBezTo>
                        <a:pt x="1" y="10"/>
                        <a:pt x="2" y="10"/>
                        <a:pt x="3" y="10"/>
                      </a:cubicBezTo>
                      <a:cubicBezTo>
                        <a:pt x="3" y="9"/>
                        <a:pt x="2" y="9"/>
                        <a:pt x="1" y="9"/>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1" name="Freeform 38"/>
                <p:cNvSpPr>
                  <a:spLocks/>
                </p:cNvSpPr>
                <p:nvPr/>
              </p:nvSpPr>
              <p:spPr bwMode="auto">
                <a:xfrm>
                  <a:off x="3262274" y="3556860"/>
                  <a:ext cx="5812" cy="3874"/>
                </a:xfrm>
                <a:custGeom>
                  <a:avLst/>
                  <a:gdLst>
                    <a:gd name="T0" fmla="*/ 0 w 1"/>
                    <a:gd name="T1" fmla="*/ 1 h 1"/>
                    <a:gd name="T2" fmla="*/ 1 w 1"/>
                    <a:gd name="T3" fmla="*/ 1 h 1"/>
                    <a:gd name="T4" fmla="*/ 0 w 1"/>
                    <a:gd name="T5" fmla="*/ 1 h 1"/>
                  </a:gdLst>
                  <a:ahLst/>
                  <a:cxnLst>
                    <a:cxn ang="0">
                      <a:pos x="T0" y="T1"/>
                    </a:cxn>
                    <a:cxn ang="0">
                      <a:pos x="T2" y="T3"/>
                    </a:cxn>
                    <a:cxn ang="0">
                      <a:pos x="T4" y="T5"/>
                    </a:cxn>
                  </a:cxnLst>
                  <a:rect l="0" t="0" r="r" b="b"/>
                  <a:pathLst>
                    <a:path w="1" h="1">
                      <a:moveTo>
                        <a:pt x="0" y="1"/>
                      </a:moveTo>
                      <a:cubicBezTo>
                        <a:pt x="0"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2" name="Freeform 39"/>
                <p:cNvSpPr>
                  <a:spLocks/>
                </p:cNvSpPr>
                <p:nvPr/>
              </p:nvSpPr>
              <p:spPr bwMode="auto">
                <a:xfrm>
                  <a:off x="3248714" y="3016397"/>
                  <a:ext cx="135600" cy="135600"/>
                </a:xfrm>
                <a:custGeom>
                  <a:avLst/>
                  <a:gdLst>
                    <a:gd name="T0" fmla="*/ 12 w 29"/>
                    <a:gd name="T1" fmla="*/ 28 h 29"/>
                    <a:gd name="T2" fmla="*/ 11 w 29"/>
                    <a:gd name="T3" fmla="*/ 29 h 29"/>
                    <a:gd name="T4" fmla="*/ 10 w 29"/>
                    <a:gd name="T5" fmla="*/ 28 h 29"/>
                    <a:gd name="T6" fmla="*/ 8 w 29"/>
                    <a:gd name="T7" fmla="*/ 28 h 29"/>
                    <a:gd name="T8" fmla="*/ 7 w 29"/>
                    <a:gd name="T9" fmla="*/ 22 h 29"/>
                    <a:gd name="T10" fmla="*/ 7 w 29"/>
                    <a:gd name="T11" fmla="*/ 20 h 29"/>
                    <a:gd name="T12" fmla="*/ 9 w 29"/>
                    <a:gd name="T13" fmla="*/ 19 h 29"/>
                    <a:gd name="T14" fmla="*/ 7 w 29"/>
                    <a:gd name="T15" fmla="*/ 17 h 29"/>
                    <a:gd name="T16" fmla="*/ 8 w 29"/>
                    <a:gd name="T17" fmla="*/ 16 h 29"/>
                    <a:gd name="T18" fmla="*/ 7 w 29"/>
                    <a:gd name="T19" fmla="*/ 16 h 29"/>
                    <a:gd name="T20" fmla="*/ 7 w 29"/>
                    <a:gd name="T21" fmla="*/ 15 h 29"/>
                    <a:gd name="T22" fmla="*/ 6 w 29"/>
                    <a:gd name="T23" fmla="*/ 12 h 29"/>
                    <a:gd name="T24" fmla="*/ 4 w 29"/>
                    <a:gd name="T25" fmla="*/ 11 h 29"/>
                    <a:gd name="T26" fmla="*/ 2 w 29"/>
                    <a:gd name="T27" fmla="*/ 12 h 29"/>
                    <a:gd name="T28" fmla="*/ 1 w 29"/>
                    <a:gd name="T29" fmla="*/ 10 h 29"/>
                    <a:gd name="T30" fmla="*/ 4 w 29"/>
                    <a:gd name="T31" fmla="*/ 10 h 29"/>
                    <a:gd name="T32" fmla="*/ 2 w 29"/>
                    <a:gd name="T33" fmla="*/ 10 h 29"/>
                    <a:gd name="T34" fmla="*/ 1 w 29"/>
                    <a:gd name="T35" fmla="*/ 10 h 29"/>
                    <a:gd name="T36" fmla="*/ 0 w 29"/>
                    <a:gd name="T37" fmla="*/ 9 h 29"/>
                    <a:gd name="T38" fmla="*/ 1 w 29"/>
                    <a:gd name="T39" fmla="*/ 8 h 29"/>
                    <a:gd name="T40" fmla="*/ 4 w 29"/>
                    <a:gd name="T41" fmla="*/ 7 h 29"/>
                    <a:gd name="T42" fmla="*/ 3 w 29"/>
                    <a:gd name="T43" fmla="*/ 6 h 29"/>
                    <a:gd name="T44" fmla="*/ 9 w 29"/>
                    <a:gd name="T45" fmla="*/ 3 h 29"/>
                    <a:gd name="T46" fmla="*/ 13 w 29"/>
                    <a:gd name="T47" fmla="*/ 4 h 29"/>
                    <a:gd name="T48" fmla="*/ 13 w 29"/>
                    <a:gd name="T49" fmla="*/ 2 h 29"/>
                    <a:gd name="T50" fmla="*/ 15 w 29"/>
                    <a:gd name="T51" fmla="*/ 1 h 29"/>
                    <a:gd name="T52" fmla="*/ 20 w 29"/>
                    <a:gd name="T53" fmla="*/ 1 h 29"/>
                    <a:gd name="T54" fmla="*/ 21 w 29"/>
                    <a:gd name="T55" fmla="*/ 1 h 29"/>
                    <a:gd name="T56" fmla="*/ 23 w 29"/>
                    <a:gd name="T57" fmla="*/ 1 h 29"/>
                    <a:gd name="T58" fmla="*/ 26 w 29"/>
                    <a:gd name="T59" fmla="*/ 2 h 29"/>
                    <a:gd name="T60" fmla="*/ 23 w 29"/>
                    <a:gd name="T61" fmla="*/ 4 h 29"/>
                    <a:gd name="T62" fmla="*/ 26 w 29"/>
                    <a:gd name="T63" fmla="*/ 3 h 29"/>
                    <a:gd name="T64" fmla="*/ 27 w 29"/>
                    <a:gd name="T65" fmla="*/ 4 h 29"/>
                    <a:gd name="T66" fmla="*/ 28 w 29"/>
                    <a:gd name="T67" fmla="*/ 5 h 29"/>
                    <a:gd name="T68" fmla="*/ 26 w 29"/>
                    <a:gd name="T69" fmla="*/ 5 h 29"/>
                    <a:gd name="T70" fmla="*/ 25 w 29"/>
                    <a:gd name="T71" fmla="*/ 6 h 29"/>
                    <a:gd name="T72" fmla="*/ 25 w 29"/>
                    <a:gd name="T73" fmla="*/ 8 h 29"/>
                    <a:gd name="T74" fmla="*/ 24 w 29"/>
                    <a:gd name="T75" fmla="*/ 8 h 29"/>
                    <a:gd name="T76" fmla="*/ 26 w 29"/>
                    <a:gd name="T77" fmla="*/ 10 h 29"/>
                    <a:gd name="T78" fmla="*/ 24 w 29"/>
                    <a:gd name="T79" fmla="*/ 10 h 29"/>
                    <a:gd name="T80" fmla="*/ 23 w 29"/>
                    <a:gd name="T81" fmla="*/ 15 h 29"/>
                    <a:gd name="T82" fmla="*/ 23 w 29"/>
                    <a:gd name="T83" fmla="*/ 16 h 29"/>
                    <a:gd name="T84" fmla="*/ 22 w 29"/>
                    <a:gd name="T85" fmla="*/ 16 h 29"/>
                    <a:gd name="T86" fmla="*/ 23 w 29"/>
                    <a:gd name="T87" fmla="*/ 18 h 29"/>
                    <a:gd name="T88" fmla="*/ 20 w 29"/>
                    <a:gd name="T89" fmla="*/ 16 h 29"/>
                    <a:gd name="T90" fmla="*/ 19 w 29"/>
                    <a:gd name="T91" fmla="*/ 17 h 29"/>
                    <a:gd name="T92" fmla="*/ 21 w 29"/>
                    <a:gd name="T93" fmla="*/ 18 h 29"/>
                    <a:gd name="T94" fmla="*/ 20 w 29"/>
                    <a:gd name="T95" fmla="*/ 20 h 29"/>
                    <a:gd name="T96" fmla="*/ 17 w 29"/>
                    <a:gd name="T97" fmla="*/ 21 h 29"/>
                    <a:gd name="T98" fmla="*/ 16 w 29"/>
                    <a:gd name="T99" fmla="*/ 22 h 29"/>
                    <a:gd name="T100" fmla="*/ 14 w 29"/>
                    <a:gd name="T101" fmla="*/ 22 h 29"/>
                    <a:gd name="T102" fmla="*/ 13 w 29"/>
                    <a:gd name="T103" fmla="*/ 24 h 29"/>
                    <a:gd name="T104" fmla="*/ 12 w 29"/>
                    <a:gd name="T105"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 h="29">
                      <a:moveTo>
                        <a:pt x="12" y="28"/>
                      </a:moveTo>
                      <a:cubicBezTo>
                        <a:pt x="12" y="28"/>
                        <a:pt x="12" y="28"/>
                        <a:pt x="11" y="29"/>
                      </a:cubicBezTo>
                      <a:cubicBezTo>
                        <a:pt x="10" y="29"/>
                        <a:pt x="11" y="28"/>
                        <a:pt x="10" y="28"/>
                      </a:cubicBezTo>
                      <a:cubicBezTo>
                        <a:pt x="10" y="28"/>
                        <a:pt x="9" y="28"/>
                        <a:pt x="8" y="28"/>
                      </a:cubicBezTo>
                      <a:cubicBezTo>
                        <a:pt x="7" y="26"/>
                        <a:pt x="8" y="23"/>
                        <a:pt x="7" y="22"/>
                      </a:cubicBezTo>
                      <a:cubicBezTo>
                        <a:pt x="7" y="21"/>
                        <a:pt x="8" y="21"/>
                        <a:pt x="7" y="20"/>
                      </a:cubicBezTo>
                      <a:cubicBezTo>
                        <a:pt x="8" y="20"/>
                        <a:pt x="8" y="19"/>
                        <a:pt x="9" y="19"/>
                      </a:cubicBezTo>
                      <a:cubicBezTo>
                        <a:pt x="9" y="18"/>
                        <a:pt x="7" y="18"/>
                        <a:pt x="7" y="17"/>
                      </a:cubicBezTo>
                      <a:cubicBezTo>
                        <a:pt x="8" y="17"/>
                        <a:pt x="8" y="17"/>
                        <a:pt x="8" y="16"/>
                      </a:cubicBezTo>
                      <a:cubicBezTo>
                        <a:pt x="8" y="15"/>
                        <a:pt x="8" y="17"/>
                        <a:pt x="7" y="16"/>
                      </a:cubicBezTo>
                      <a:cubicBezTo>
                        <a:pt x="6" y="16"/>
                        <a:pt x="7" y="15"/>
                        <a:pt x="7" y="15"/>
                      </a:cubicBezTo>
                      <a:cubicBezTo>
                        <a:pt x="7" y="14"/>
                        <a:pt x="6" y="13"/>
                        <a:pt x="6" y="12"/>
                      </a:cubicBezTo>
                      <a:cubicBezTo>
                        <a:pt x="5" y="12"/>
                        <a:pt x="4" y="12"/>
                        <a:pt x="4" y="11"/>
                      </a:cubicBezTo>
                      <a:cubicBezTo>
                        <a:pt x="3" y="11"/>
                        <a:pt x="3" y="12"/>
                        <a:pt x="2" y="12"/>
                      </a:cubicBezTo>
                      <a:cubicBezTo>
                        <a:pt x="2" y="11"/>
                        <a:pt x="1" y="11"/>
                        <a:pt x="1" y="10"/>
                      </a:cubicBezTo>
                      <a:cubicBezTo>
                        <a:pt x="1" y="10"/>
                        <a:pt x="3" y="10"/>
                        <a:pt x="4" y="10"/>
                      </a:cubicBezTo>
                      <a:cubicBezTo>
                        <a:pt x="3" y="8"/>
                        <a:pt x="2" y="9"/>
                        <a:pt x="2" y="10"/>
                      </a:cubicBezTo>
                      <a:cubicBezTo>
                        <a:pt x="2" y="9"/>
                        <a:pt x="1" y="9"/>
                        <a:pt x="1" y="10"/>
                      </a:cubicBezTo>
                      <a:cubicBezTo>
                        <a:pt x="0" y="9"/>
                        <a:pt x="0" y="9"/>
                        <a:pt x="0" y="9"/>
                      </a:cubicBezTo>
                      <a:cubicBezTo>
                        <a:pt x="0" y="8"/>
                        <a:pt x="1" y="8"/>
                        <a:pt x="1" y="8"/>
                      </a:cubicBezTo>
                      <a:cubicBezTo>
                        <a:pt x="2" y="8"/>
                        <a:pt x="3" y="8"/>
                        <a:pt x="4" y="7"/>
                      </a:cubicBezTo>
                      <a:cubicBezTo>
                        <a:pt x="4" y="6"/>
                        <a:pt x="3" y="7"/>
                        <a:pt x="3" y="6"/>
                      </a:cubicBezTo>
                      <a:cubicBezTo>
                        <a:pt x="5" y="5"/>
                        <a:pt x="6" y="4"/>
                        <a:pt x="9" y="3"/>
                      </a:cubicBezTo>
                      <a:cubicBezTo>
                        <a:pt x="10" y="4"/>
                        <a:pt x="11" y="3"/>
                        <a:pt x="13" y="4"/>
                      </a:cubicBezTo>
                      <a:cubicBezTo>
                        <a:pt x="13" y="3"/>
                        <a:pt x="13" y="2"/>
                        <a:pt x="13" y="2"/>
                      </a:cubicBezTo>
                      <a:cubicBezTo>
                        <a:pt x="13" y="1"/>
                        <a:pt x="14" y="1"/>
                        <a:pt x="15" y="1"/>
                      </a:cubicBezTo>
                      <a:cubicBezTo>
                        <a:pt x="16" y="0"/>
                        <a:pt x="19" y="1"/>
                        <a:pt x="20" y="1"/>
                      </a:cubicBezTo>
                      <a:cubicBezTo>
                        <a:pt x="20" y="1"/>
                        <a:pt x="21" y="1"/>
                        <a:pt x="21" y="1"/>
                      </a:cubicBezTo>
                      <a:cubicBezTo>
                        <a:pt x="21" y="0"/>
                        <a:pt x="22" y="1"/>
                        <a:pt x="23" y="1"/>
                      </a:cubicBezTo>
                      <a:cubicBezTo>
                        <a:pt x="24" y="1"/>
                        <a:pt x="25" y="1"/>
                        <a:pt x="26" y="2"/>
                      </a:cubicBezTo>
                      <a:cubicBezTo>
                        <a:pt x="26" y="3"/>
                        <a:pt x="24" y="2"/>
                        <a:pt x="23" y="4"/>
                      </a:cubicBezTo>
                      <a:cubicBezTo>
                        <a:pt x="24" y="4"/>
                        <a:pt x="25" y="3"/>
                        <a:pt x="26" y="3"/>
                      </a:cubicBezTo>
                      <a:cubicBezTo>
                        <a:pt x="27" y="3"/>
                        <a:pt x="27" y="4"/>
                        <a:pt x="27" y="4"/>
                      </a:cubicBezTo>
                      <a:cubicBezTo>
                        <a:pt x="27" y="5"/>
                        <a:pt x="29" y="4"/>
                        <a:pt x="28" y="5"/>
                      </a:cubicBezTo>
                      <a:cubicBezTo>
                        <a:pt x="29" y="6"/>
                        <a:pt x="27" y="5"/>
                        <a:pt x="26" y="5"/>
                      </a:cubicBezTo>
                      <a:cubicBezTo>
                        <a:pt x="26" y="5"/>
                        <a:pt x="26" y="6"/>
                        <a:pt x="25" y="6"/>
                      </a:cubicBezTo>
                      <a:cubicBezTo>
                        <a:pt x="25" y="7"/>
                        <a:pt x="25" y="7"/>
                        <a:pt x="25" y="8"/>
                      </a:cubicBezTo>
                      <a:cubicBezTo>
                        <a:pt x="24" y="8"/>
                        <a:pt x="25" y="9"/>
                        <a:pt x="24" y="8"/>
                      </a:cubicBezTo>
                      <a:cubicBezTo>
                        <a:pt x="25" y="9"/>
                        <a:pt x="26" y="9"/>
                        <a:pt x="26" y="10"/>
                      </a:cubicBezTo>
                      <a:cubicBezTo>
                        <a:pt x="25" y="10"/>
                        <a:pt x="24" y="10"/>
                        <a:pt x="24" y="10"/>
                      </a:cubicBezTo>
                      <a:cubicBezTo>
                        <a:pt x="24" y="12"/>
                        <a:pt x="25" y="15"/>
                        <a:pt x="23" y="15"/>
                      </a:cubicBezTo>
                      <a:cubicBezTo>
                        <a:pt x="23" y="15"/>
                        <a:pt x="23" y="15"/>
                        <a:pt x="23" y="16"/>
                      </a:cubicBezTo>
                      <a:cubicBezTo>
                        <a:pt x="23" y="16"/>
                        <a:pt x="23" y="16"/>
                        <a:pt x="22" y="16"/>
                      </a:cubicBezTo>
                      <a:cubicBezTo>
                        <a:pt x="22" y="16"/>
                        <a:pt x="24" y="17"/>
                        <a:pt x="23" y="18"/>
                      </a:cubicBezTo>
                      <a:cubicBezTo>
                        <a:pt x="22" y="18"/>
                        <a:pt x="21" y="17"/>
                        <a:pt x="20" y="16"/>
                      </a:cubicBezTo>
                      <a:cubicBezTo>
                        <a:pt x="20" y="16"/>
                        <a:pt x="20" y="17"/>
                        <a:pt x="19" y="17"/>
                      </a:cubicBezTo>
                      <a:cubicBezTo>
                        <a:pt x="20" y="17"/>
                        <a:pt x="21" y="18"/>
                        <a:pt x="21" y="18"/>
                      </a:cubicBezTo>
                      <a:cubicBezTo>
                        <a:pt x="22" y="18"/>
                        <a:pt x="20" y="19"/>
                        <a:pt x="20" y="20"/>
                      </a:cubicBezTo>
                      <a:cubicBezTo>
                        <a:pt x="19" y="20"/>
                        <a:pt x="18" y="21"/>
                        <a:pt x="17" y="21"/>
                      </a:cubicBezTo>
                      <a:cubicBezTo>
                        <a:pt x="17" y="22"/>
                        <a:pt x="16" y="22"/>
                        <a:pt x="16" y="22"/>
                      </a:cubicBezTo>
                      <a:cubicBezTo>
                        <a:pt x="15" y="22"/>
                        <a:pt x="15" y="23"/>
                        <a:pt x="14" y="22"/>
                      </a:cubicBezTo>
                      <a:cubicBezTo>
                        <a:pt x="13" y="22"/>
                        <a:pt x="14" y="24"/>
                        <a:pt x="13" y="24"/>
                      </a:cubicBezTo>
                      <a:cubicBezTo>
                        <a:pt x="13" y="26"/>
                        <a:pt x="12" y="26"/>
                        <a:pt x="12" y="28"/>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3" name="Freeform 43"/>
                <p:cNvSpPr>
                  <a:spLocks/>
                </p:cNvSpPr>
                <p:nvPr/>
              </p:nvSpPr>
              <p:spPr bwMode="auto">
                <a:xfrm>
                  <a:off x="3351382" y="3109380"/>
                  <a:ext cx="23246" cy="23246"/>
                </a:xfrm>
                <a:custGeom>
                  <a:avLst/>
                  <a:gdLst>
                    <a:gd name="T0" fmla="*/ 2 w 5"/>
                    <a:gd name="T1" fmla="*/ 5 h 5"/>
                    <a:gd name="T2" fmla="*/ 0 w 5"/>
                    <a:gd name="T3" fmla="*/ 4 h 5"/>
                    <a:gd name="T4" fmla="*/ 1 w 5"/>
                    <a:gd name="T5" fmla="*/ 2 h 5"/>
                    <a:gd name="T6" fmla="*/ 0 w 5"/>
                    <a:gd name="T7" fmla="*/ 2 h 5"/>
                    <a:gd name="T8" fmla="*/ 1 w 5"/>
                    <a:gd name="T9" fmla="*/ 1 h 5"/>
                    <a:gd name="T10" fmla="*/ 2 w 5"/>
                    <a:gd name="T11" fmla="*/ 2 h 5"/>
                    <a:gd name="T12" fmla="*/ 4 w 5"/>
                    <a:gd name="T13" fmla="*/ 1 h 5"/>
                    <a:gd name="T14" fmla="*/ 5 w 5"/>
                    <a:gd name="T15" fmla="*/ 4 h 5"/>
                    <a:gd name="T16" fmla="*/ 4 w 5"/>
                    <a:gd name="T17" fmla="*/ 5 h 5"/>
                    <a:gd name="T18" fmla="*/ 2 w 5"/>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2" y="5"/>
                      </a:moveTo>
                      <a:cubicBezTo>
                        <a:pt x="1" y="5"/>
                        <a:pt x="1" y="3"/>
                        <a:pt x="0" y="4"/>
                      </a:cubicBezTo>
                      <a:cubicBezTo>
                        <a:pt x="0" y="3"/>
                        <a:pt x="1" y="3"/>
                        <a:pt x="1" y="2"/>
                      </a:cubicBezTo>
                      <a:cubicBezTo>
                        <a:pt x="0" y="2"/>
                        <a:pt x="0" y="3"/>
                        <a:pt x="0" y="2"/>
                      </a:cubicBezTo>
                      <a:cubicBezTo>
                        <a:pt x="0" y="1"/>
                        <a:pt x="1" y="2"/>
                        <a:pt x="1" y="1"/>
                      </a:cubicBezTo>
                      <a:cubicBezTo>
                        <a:pt x="2" y="0"/>
                        <a:pt x="1" y="1"/>
                        <a:pt x="2" y="2"/>
                      </a:cubicBezTo>
                      <a:cubicBezTo>
                        <a:pt x="3" y="1"/>
                        <a:pt x="3" y="2"/>
                        <a:pt x="4" y="1"/>
                      </a:cubicBezTo>
                      <a:cubicBezTo>
                        <a:pt x="4" y="3"/>
                        <a:pt x="5" y="3"/>
                        <a:pt x="5" y="4"/>
                      </a:cubicBezTo>
                      <a:cubicBezTo>
                        <a:pt x="5" y="4"/>
                        <a:pt x="4" y="4"/>
                        <a:pt x="4" y="5"/>
                      </a:cubicBezTo>
                      <a:cubicBezTo>
                        <a:pt x="4" y="5"/>
                        <a:pt x="2" y="4"/>
                        <a:pt x="2" y="5"/>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4" name="Freeform 47"/>
                <p:cNvSpPr>
                  <a:spLocks/>
                </p:cNvSpPr>
                <p:nvPr/>
              </p:nvSpPr>
              <p:spPr bwMode="auto">
                <a:xfrm>
                  <a:off x="3202223" y="3122940"/>
                  <a:ext cx="19371" cy="19371"/>
                </a:xfrm>
                <a:custGeom>
                  <a:avLst/>
                  <a:gdLst>
                    <a:gd name="T0" fmla="*/ 4 w 4"/>
                    <a:gd name="T1" fmla="*/ 2 h 4"/>
                    <a:gd name="T2" fmla="*/ 2 w 4"/>
                    <a:gd name="T3" fmla="*/ 3 h 4"/>
                    <a:gd name="T4" fmla="*/ 0 w 4"/>
                    <a:gd name="T5" fmla="*/ 2 h 4"/>
                    <a:gd name="T6" fmla="*/ 1 w 4"/>
                    <a:gd name="T7" fmla="*/ 0 h 4"/>
                    <a:gd name="T8" fmla="*/ 3 w 4"/>
                    <a:gd name="T9" fmla="*/ 1 h 4"/>
                    <a:gd name="T10" fmla="*/ 4 w 4"/>
                    <a:gd name="T11" fmla="*/ 2 h 4"/>
                  </a:gdLst>
                  <a:ahLst/>
                  <a:cxnLst>
                    <a:cxn ang="0">
                      <a:pos x="T0" y="T1"/>
                    </a:cxn>
                    <a:cxn ang="0">
                      <a:pos x="T2" y="T3"/>
                    </a:cxn>
                    <a:cxn ang="0">
                      <a:pos x="T4" y="T5"/>
                    </a:cxn>
                    <a:cxn ang="0">
                      <a:pos x="T6" y="T7"/>
                    </a:cxn>
                    <a:cxn ang="0">
                      <a:pos x="T8" y="T9"/>
                    </a:cxn>
                    <a:cxn ang="0">
                      <a:pos x="T10" y="T11"/>
                    </a:cxn>
                  </a:cxnLst>
                  <a:rect l="0" t="0" r="r" b="b"/>
                  <a:pathLst>
                    <a:path w="4" h="4">
                      <a:moveTo>
                        <a:pt x="4" y="2"/>
                      </a:moveTo>
                      <a:cubicBezTo>
                        <a:pt x="3" y="4"/>
                        <a:pt x="2" y="1"/>
                        <a:pt x="2" y="3"/>
                      </a:cubicBezTo>
                      <a:cubicBezTo>
                        <a:pt x="1" y="3"/>
                        <a:pt x="0" y="3"/>
                        <a:pt x="0" y="2"/>
                      </a:cubicBezTo>
                      <a:cubicBezTo>
                        <a:pt x="1" y="2"/>
                        <a:pt x="1" y="1"/>
                        <a:pt x="1" y="0"/>
                      </a:cubicBezTo>
                      <a:cubicBezTo>
                        <a:pt x="2" y="0"/>
                        <a:pt x="2" y="1"/>
                        <a:pt x="3" y="1"/>
                      </a:cubicBezTo>
                      <a:cubicBezTo>
                        <a:pt x="3" y="1"/>
                        <a:pt x="3" y="2"/>
                        <a:pt x="4"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5" name="Freeform 48"/>
                <p:cNvSpPr>
                  <a:spLocks/>
                </p:cNvSpPr>
                <p:nvPr/>
              </p:nvSpPr>
              <p:spPr bwMode="auto">
                <a:xfrm>
                  <a:off x="3229343" y="3314717"/>
                  <a:ext cx="9686" cy="3874"/>
                </a:xfrm>
                <a:custGeom>
                  <a:avLst/>
                  <a:gdLst>
                    <a:gd name="T0" fmla="*/ 2 w 2"/>
                    <a:gd name="T1" fmla="*/ 0 h 1"/>
                    <a:gd name="T2" fmla="*/ 0 w 2"/>
                    <a:gd name="T3" fmla="*/ 1 h 1"/>
                    <a:gd name="T4" fmla="*/ 0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2" y="1"/>
                        <a:pt x="1" y="1"/>
                        <a:pt x="0" y="1"/>
                      </a:cubicBezTo>
                      <a:cubicBezTo>
                        <a:pt x="0" y="0"/>
                        <a:pt x="0" y="0"/>
                        <a:pt x="0" y="0"/>
                      </a:cubicBezTo>
                      <a:cubicBezTo>
                        <a:pt x="1" y="0"/>
                        <a:pt x="1" y="0"/>
                        <a:pt x="2"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6" name="Freeform 49"/>
                <p:cNvSpPr>
                  <a:spLocks/>
                </p:cNvSpPr>
                <p:nvPr/>
              </p:nvSpPr>
              <p:spPr bwMode="auto">
                <a:xfrm>
                  <a:off x="3188662" y="3295345"/>
                  <a:ext cx="40681" cy="23246"/>
                </a:xfrm>
                <a:custGeom>
                  <a:avLst/>
                  <a:gdLst>
                    <a:gd name="T0" fmla="*/ 4 w 9"/>
                    <a:gd name="T1" fmla="*/ 3 h 5"/>
                    <a:gd name="T2" fmla="*/ 2 w 9"/>
                    <a:gd name="T3" fmla="*/ 1 h 5"/>
                    <a:gd name="T4" fmla="*/ 0 w 9"/>
                    <a:gd name="T5" fmla="*/ 2 h 5"/>
                    <a:gd name="T6" fmla="*/ 0 w 9"/>
                    <a:gd name="T7" fmla="*/ 0 h 5"/>
                    <a:gd name="T8" fmla="*/ 4 w 9"/>
                    <a:gd name="T9" fmla="*/ 0 h 5"/>
                    <a:gd name="T10" fmla="*/ 5 w 9"/>
                    <a:gd name="T11" fmla="*/ 1 h 5"/>
                    <a:gd name="T12" fmla="*/ 6 w 9"/>
                    <a:gd name="T13" fmla="*/ 2 h 5"/>
                    <a:gd name="T14" fmla="*/ 9 w 9"/>
                    <a:gd name="T15" fmla="*/ 4 h 5"/>
                    <a:gd name="T16" fmla="*/ 7 w 9"/>
                    <a:gd name="T17" fmla="*/ 5 h 5"/>
                    <a:gd name="T18" fmla="*/ 6 w 9"/>
                    <a:gd name="T19" fmla="*/ 4 h 5"/>
                    <a:gd name="T20" fmla="*/ 6 w 9"/>
                    <a:gd name="T21" fmla="*/ 3 h 5"/>
                    <a:gd name="T22" fmla="*/ 4 w 9"/>
                    <a:gd name="T23"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5">
                      <a:moveTo>
                        <a:pt x="4" y="3"/>
                      </a:moveTo>
                      <a:cubicBezTo>
                        <a:pt x="3" y="3"/>
                        <a:pt x="3" y="1"/>
                        <a:pt x="2" y="1"/>
                      </a:cubicBezTo>
                      <a:cubicBezTo>
                        <a:pt x="1" y="1"/>
                        <a:pt x="1" y="2"/>
                        <a:pt x="0" y="2"/>
                      </a:cubicBezTo>
                      <a:cubicBezTo>
                        <a:pt x="0" y="1"/>
                        <a:pt x="0" y="1"/>
                        <a:pt x="0" y="0"/>
                      </a:cubicBezTo>
                      <a:cubicBezTo>
                        <a:pt x="2" y="0"/>
                        <a:pt x="3" y="0"/>
                        <a:pt x="4" y="0"/>
                      </a:cubicBezTo>
                      <a:cubicBezTo>
                        <a:pt x="4" y="1"/>
                        <a:pt x="5" y="1"/>
                        <a:pt x="5" y="1"/>
                      </a:cubicBezTo>
                      <a:cubicBezTo>
                        <a:pt x="5" y="2"/>
                        <a:pt x="6" y="2"/>
                        <a:pt x="6" y="2"/>
                      </a:cubicBezTo>
                      <a:cubicBezTo>
                        <a:pt x="7" y="2"/>
                        <a:pt x="8" y="2"/>
                        <a:pt x="9" y="4"/>
                      </a:cubicBezTo>
                      <a:cubicBezTo>
                        <a:pt x="8" y="4"/>
                        <a:pt x="7" y="4"/>
                        <a:pt x="7" y="5"/>
                      </a:cubicBezTo>
                      <a:cubicBezTo>
                        <a:pt x="7" y="4"/>
                        <a:pt x="6" y="4"/>
                        <a:pt x="6" y="4"/>
                      </a:cubicBezTo>
                      <a:cubicBezTo>
                        <a:pt x="5" y="3"/>
                        <a:pt x="5" y="3"/>
                        <a:pt x="6" y="3"/>
                      </a:cubicBezTo>
                      <a:cubicBezTo>
                        <a:pt x="6" y="2"/>
                        <a:pt x="5" y="3"/>
                        <a:pt x="4" y="3"/>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 name="Freeform 50"/>
                <p:cNvSpPr>
                  <a:spLocks/>
                </p:cNvSpPr>
                <p:nvPr/>
              </p:nvSpPr>
              <p:spPr bwMode="auto">
                <a:xfrm>
                  <a:off x="3202223" y="3310842"/>
                  <a:ext cx="9686" cy="7749"/>
                </a:xfrm>
                <a:custGeom>
                  <a:avLst/>
                  <a:gdLst>
                    <a:gd name="T0" fmla="*/ 2 w 2"/>
                    <a:gd name="T1" fmla="*/ 1 h 2"/>
                    <a:gd name="T2" fmla="*/ 0 w 2"/>
                    <a:gd name="T3" fmla="*/ 2 h 2"/>
                    <a:gd name="T4" fmla="*/ 0 w 2"/>
                    <a:gd name="T5" fmla="*/ 1 h 2"/>
                    <a:gd name="T6" fmla="*/ 2 w 2"/>
                    <a:gd name="T7" fmla="*/ 1 h 2"/>
                  </a:gdLst>
                  <a:ahLst/>
                  <a:cxnLst>
                    <a:cxn ang="0">
                      <a:pos x="T0" y="T1"/>
                    </a:cxn>
                    <a:cxn ang="0">
                      <a:pos x="T2" y="T3"/>
                    </a:cxn>
                    <a:cxn ang="0">
                      <a:pos x="T4" y="T5"/>
                    </a:cxn>
                    <a:cxn ang="0">
                      <a:pos x="T6" y="T7"/>
                    </a:cxn>
                  </a:cxnLst>
                  <a:rect l="0" t="0" r="r" b="b"/>
                  <a:pathLst>
                    <a:path w="2" h="2">
                      <a:moveTo>
                        <a:pt x="2" y="1"/>
                      </a:moveTo>
                      <a:cubicBezTo>
                        <a:pt x="1" y="2"/>
                        <a:pt x="1" y="1"/>
                        <a:pt x="0" y="2"/>
                      </a:cubicBezTo>
                      <a:cubicBezTo>
                        <a:pt x="0" y="1"/>
                        <a:pt x="0" y="1"/>
                        <a:pt x="0" y="1"/>
                      </a:cubicBezTo>
                      <a:cubicBezTo>
                        <a:pt x="1" y="1"/>
                        <a:pt x="2" y="0"/>
                        <a:pt x="2"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 name="Freeform 51"/>
                <p:cNvSpPr>
                  <a:spLocks/>
                </p:cNvSpPr>
                <p:nvPr/>
              </p:nvSpPr>
              <p:spPr bwMode="auto">
                <a:xfrm>
                  <a:off x="3202223" y="3291471"/>
                  <a:ext cx="3874" cy="3874"/>
                </a:xfrm>
                <a:custGeom>
                  <a:avLst/>
                  <a:gdLst>
                    <a:gd name="T0" fmla="*/ 0 w 1"/>
                    <a:gd name="T1" fmla="*/ 1 h 1"/>
                    <a:gd name="T2" fmla="*/ 0 w 1"/>
                    <a:gd name="T3" fmla="*/ 0 h 1"/>
                    <a:gd name="T4" fmla="*/ 1 w 1"/>
                    <a:gd name="T5" fmla="*/ 1 h 1"/>
                    <a:gd name="T6" fmla="*/ 0 w 1"/>
                    <a:gd name="T7" fmla="*/ 1 h 1"/>
                  </a:gdLst>
                  <a:ahLst/>
                  <a:cxnLst>
                    <a:cxn ang="0">
                      <a:pos x="T0" y="T1"/>
                    </a:cxn>
                    <a:cxn ang="0">
                      <a:pos x="T2" y="T3"/>
                    </a:cxn>
                    <a:cxn ang="0">
                      <a:pos x="T4" y="T5"/>
                    </a:cxn>
                    <a:cxn ang="0">
                      <a:pos x="T6" y="T7"/>
                    </a:cxn>
                  </a:cxnLst>
                  <a:rect l="0" t="0" r="r" b="b"/>
                  <a:pathLst>
                    <a:path w="1" h="1">
                      <a:moveTo>
                        <a:pt x="0" y="1"/>
                      </a:moveTo>
                      <a:cubicBezTo>
                        <a:pt x="0" y="0"/>
                        <a:pt x="0" y="0"/>
                        <a:pt x="0" y="0"/>
                      </a:cubicBezTo>
                      <a:cubicBezTo>
                        <a:pt x="1"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9" name="Freeform 52"/>
                <p:cNvSpPr>
                  <a:spLocks/>
                </p:cNvSpPr>
                <p:nvPr/>
              </p:nvSpPr>
              <p:spPr bwMode="auto">
                <a:xfrm>
                  <a:off x="3211908" y="3291471"/>
                  <a:ext cx="3874" cy="3874"/>
                </a:xfrm>
                <a:custGeom>
                  <a:avLst/>
                  <a:gdLst>
                    <a:gd name="T0" fmla="*/ 0 w 1"/>
                    <a:gd name="T1" fmla="*/ 0 h 1"/>
                    <a:gd name="T2" fmla="*/ 1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1" y="0"/>
                      </a:cubicBezTo>
                      <a:cubicBezTo>
                        <a:pt x="1" y="0"/>
                        <a:pt x="1" y="0"/>
                        <a:pt x="1" y="1"/>
                      </a:cubicBezTo>
                      <a:cubicBezTo>
                        <a:pt x="0" y="1"/>
                        <a:pt x="0" y="1"/>
                        <a:pt x="0"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0" name="Freeform 53"/>
                <p:cNvSpPr>
                  <a:spLocks/>
                </p:cNvSpPr>
                <p:nvPr/>
              </p:nvSpPr>
              <p:spPr bwMode="auto">
                <a:xfrm>
                  <a:off x="3215782" y="3295345"/>
                  <a:ext cx="9686" cy="9686"/>
                </a:xfrm>
                <a:custGeom>
                  <a:avLst/>
                  <a:gdLst>
                    <a:gd name="T0" fmla="*/ 0 w 2"/>
                    <a:gd name="T1" fmla="*/ 1 h 2"/>
                    <a:gd name="T2" fmla="*/ 0 w 2"/>
                    <a:gd name="T3" fmla="*/ 0 h 2"/>
                    <a:gd name="T4" fmla="*/ 1 w 2"/>
                    <a:gd name="T5" fmla="*/ 1 h 2"/>
                    <a:gd name="T6" fmla="*/ 2 w 2"/>
                    <a:gd name="T7" fmla="*/ 1 h 2"/>
                    <a:gd name="T8" fmla="*/ 1 w 2"/>
                    <a:gd name="T9" fmla="*/ 1 h 2"/>
                    <a:gd name="T10" fmla="*/ 0 w 2"/>
                    <a:gd name="T11" fmla="*/ 1 h 2"/>
                  </a:gdLst>
                  <a:ahLst/>
                  <a:cxnLst>
                    <a:cxn ang="0">
                      <a:pos x="T0" y="T1"/>
                    </a:cxn>
                    <a:cxn ang="0">
                      <a:pos x="T2" y="T3"/>
                    </a:cxn>
                    <a:cxn ang="0">
                      <a:pos x="T4" y="T5"/>
                    </a:cxn>
                    <a:cxn ang="0">
                      <a:pos x="T6" y="T7"/>
                    </a:cxn>
                    <a:cxn ang="0">
                      <a:pos x="T8" y="T9"/>
                    </a:cxn>
                    <a:cxn ang="0">
                      <a:pos x="T10" y="T11"/>
                    </a:cxn>
                  </a:cxnLst>
                  <a:rect l="0" t="0" r="r" b="b"/>
                  <a:pathLst>
                    <a:path w="2" h="2">
                      <a:moveTo>
                        <a:pt x="0" y="1"/>
                      </a:moveTo>
                      <a:cubicBezTo>
                        <a:pt x="0" y="1"/>
                        <a:pt x="0" y="0"/>
                        <a:pt x="0" y="0"/>
                      </a:cubicBezTo>
                      <a:cubicBezTo>
                        <a:pt x="1" y="0"/>
                        <a:pt x="1" y="0"/>
                        <a:pt x="1" y="1"/>
                      </a:cubicBezTo>
                      <a:cubicBezTo>
                        <a:pt x="1" y="1"/>
                        <a:pt x="2" y="1"/>
                        <a:pt x="2" y="1"/>
                      </a:cubicBezTo>
                      <a:cubicBezTo>
                        <a:pt x="2" y="2"/>
                        <a:pt x="0" y="2"/>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1" name="Freeform 55"/>
                <p:cNvSpPr>
                  <a:spLocks/>
                </p:cNvSpPr>
                <p:nvPr/>
              </p:nvSpPr>
              <p:spPr bwMode="auto">
                <a:xfrm>
                  <a:off x="3225469" y="307257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 name="Freeform 60"/>
                <p:cNvSpPr>
                  <a:spLocks/>
                </p:cNvSpPr>
                <p:nvPr/>
              </p:nvSpPr>
              <p:spPr bwMode="auto">
                <a:xfrm>
                  <a:off x="3122799" y="328178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3" name="Freeform 63"/>
                <p:cNvSpPr>
                  <a:spLocks/>
                </p:cNvSpPr>
                <p:nvPr/>
              </p:nvSpPr>
              <p:spPr bwMode="auto">
                <a:xfrm>
                  <a:off x="3258399" y="3179117"/>
                  <a:ext cx="3874"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0" y="0"/>
                        <a:pt x="1" y="0"/>
                      </a:cubicBezTo>
                      <a:cubicBezTo>
                        <a:pt x="1" y="0"/>
                        <a:pt x="1" y="0"/>
                        <a:pt x="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4" name="Freeform 72"/>
                <p:cNvSpPr>
                  <a:spLocks/>
                </p:cNvSpPr>
                <p:nvPr/>
              </p:nvSpPr>
              <p:spPr bwMode="auto">
                <a:xfrm>
                  <a:off x="3337823" y="3026083"/>
                  <a:ext cx="17435" cy="9686"/>
                </a:xfrm>
                <a:custGeom>
                  <a:avLst/>
                  <a:gdLst>
                    <a:gd name="T0" fmla="*/ 3 w 4"/>
                    <a:gd name="T1" fmla="*/ 2 h 2"/>
                    <a:gd name="T2" fmla="*/ 4 w 4"/>
                    <a:gd name="T3" fmla="*/ 1 h 2"/>
                    <a:gd name="T4" fmla="*/ 0 w 4"/>
                    <a:gd name="T5" fmla="*/ 2 h 2"/>
                    <a:gd name="T6" fmla="*/ 3 w 4"/>
                    <a:gd name="T7" fmla="*/ 2 h 2"/>
                  </a:gdLst>
                  <a:ahLst/>
                  <a:cxnLst>
                    <a:cxn ang="0">
                      <a:pos x="T0" y="T1"/>
                    </a:cxn>
                    <a:cxn ang="0">
                      <a:pos x="T2" y="T3"/>
                    </a:cxn>
                    <a:cxn ang="0">
                      <a:pos x="T4" y="T5"/>
                    </a:cxn>
                    <a:cxn ang="0">
                      <a:pos x="T6" y="T7"/>
                    </a:cxn>
                  </a:cxnLst>
                  <a:rect l="0" t="0" r="r" b="b"/>
                  <a:pathLst>
                    <a:path w="4" h="2">
                      <a:moveTo>
                        <a:pt x="3" y="2"/>
                      </a:moveTo>
                      <a:cubicBezTo>
                        <a:pt x="4" y="2"/>
                        <a:pt x="4" y="2"/>
                        <a:pt x="4" y="1"/>
                      </a:cubicBezTo>
                      <a:cubicBezTo>
                        <a:pt x="3" y="1"/>
                        <a:pt x="1" y="0"/>
                        <a:pt x="0" y="2"/>
                      </a:cubicBezTo>
                      <a:cubicBezTo>
                        <a:pt x="1" y="1"/>
                        <a:pt x="3" y="2"/>
                        <a:pt x="3"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5" name="Freeform 73"/>
                <p:cNvSpPr>
                  <a:spLocks/>
                </p:cNvSpPr>
                <p:nvPr/>
              </p:nvSpPr>
              <p:spPr bwMode="auto">
                <a:xfrm>
                  <a:off x="3345571" y="3082260"/>
                  <a:ext cx="5812" cy="9686"/>
                </a:xfrm>
                <a:custGeom>
                  <a:avLst/>
                  <a:gdLst>
                    <a:gd name="T0" fmla="*/ 1 w 1"/>
                    <a:gd name="T1" fmla="*/ 2 h 2"/>
                    <a:gd name="T2" fmla="*/ 1 w 1"/>
                    <a:gd name="T3" fmla="*/ 0 h 2"/>
                    <a:gd name="T4" fmla="*/ 1 w 1"/>
                    <a:gd name="T5" fmla="*/ 2 h 2"/>
                  </a:gdLst>
                  <a:ahLst/>
                  <a:cxnLst>
                    <a:cxn ang="0">
                      <a:pos x="T0" y="T1"/>
                    </a:cxn>
                    <a:cxn ang="0">
                      <a:pos x="T2" y="T3"/>
                    </a:cxn>
                    <a:cxn ang="0">
                      <a:pos x="T4" y="T5"/>
                    </a:cxn>
                  </a:cxnLst>
                  <a:rect l="0" t="0" r="r" b="b"/>
                  <a:pathLst>
                    <a:path w="1" h="2">
                      <a:moveTo>
                        <a:pt x="1" y="2"/>
                      </a:moveTo>
                      <a:cubicBezTo>
                        <a:pt x="1" y="1"/>
                        <a:pt x="1" y="1"/>
                        <a:pt x="1" y="0"/>
                      </a:cubicBezTo>
                      <a:cubicBezTo>
                        <a:pt x="1" y="0"/>
                        <a:pt x="0" y="1"/>
                        <a:pt x="1"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6" name="Freeform 74"/>
                <p:cNvSpPr>
                  <a:spLocks/>
                </p:cNvSpPr>
                <p:nvPr/>
              </p:nvSpPr>
              <p:spPr bwMode="auto">
                <a:xfrm>
                  <a:off x="3118925" y="3272100"/>
                  <a:ext cx="3874" cy="9686"/>
                </a:xfrm>
                <a:custGeom>
                  <a:avLst/>
                  <a:gdLst>
                    <a:gd name="T0" fmla="*/ 1 w 1"/>
                    <a:gd name="T1" fmla="*/ 1 h 2"/>
                    <a:gd name="T2" fmla="*/ 0 w 1"/>
                    <a:gd name="T3" fmla="*/ 0 h 2"/>
                    <a:gd name="T4" fmla="*/ 1 w 1"/>
                    <a:gd name="T5" fmla="*/ 1 h 2"/>
                  </a:gdLst>
                  <a:ahLst/>
                  <a:cxnLst>
                    <a:cxn ang="0">
                      <a:pos x="T0" y="T1"/>
                    </a:cxn>
                    <a:cxn ang="0">
                      <a:pos x="T2" y="T3"/>
                    </a:cxn>
                    <a:cxn ang="0">
                      <a:pos x="T4" y="T5"/>
                    </a:cxn>
                  </a:cxnLst>
                  <a:rect l="0" t="0" r="r" b="b"/>
                  <a:pathLst>
                    <a:path w="1" h="2">
                      <a:moveTo>
                        <a:pt x="1" y="1"/>
                      </a:moveTo>
                      <a:cubicBezTo>
                        <a:pt x="0" y="1"/>
                        <a:pt x="1" y="0"/>
                        <a:pt x="0" y="0"/>
                      </a:cubicBezTo>
                      <a:cubicBezTo>
                        <a:pt x="0" y="1"/>
                        <a:pt x="1" y="2"/>
                        <a:pt x="1"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7" name="Freeform 75"/>
                <p:cNvSpPr>
                  <a:spLocks/>
                </p:cNvSpPr>
                <p:nvPr/>
              </p:nvSpPr>
              <p:spPr bwMode="auto">
                <a:xfrm>
                  <a:off x="3118925" y="3268225"/>
                  <a:ext cx="0" cy="3874"/>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0"/>
                        <a:pt x="0" y="1"/>
                      </a:cubicBezTo>
                      <a:cubicBezTo>
                        <a:pt x="0" y="1"/>
                        <a:pt x="0" y="1"/>
                        <a:pt x="0"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sp>
          <p:nvSpPr>
            <p:cNvPr id="5" name="任意多边形 4"/>
            <p:cNvSpPr/>
            <p:nvPr/>
          </p:nvSpPr>
          <p:spPr>
            <a:xfrm>
              <a:off x="4937469" y="2674918"/>
              <a:ext cx="966406" cy="326890"/>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任意多边形 5"/>
            <p:cNvSpPr/>
            <p:nvPr/>
          </p:nvSpPr>
          <p:spPr>
            <a:xfrm>
              <a:off x="6115018" y="3435499"/>
              <a:ext cx="766448" cy="259254"/>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8" name="矩形 27"/>
          <p:cNvSpPr/>
          <p:nvPr/>
        </p:nvSpPr>
        <p:spPr>
          <a:xfrm>
            <a:off x="880430" y="307747"/>
            <a:ext cx="240572" cy="800219"/>
          </a:xfrm>
          <a:prstGeom prst="rect">
            <a:avLst/>
          </a:prstGeom>
        </p:spPr>
        <p:txBody>
          <a:bodyPr wrap="square">
            <a:spAutoFit/>
          </a:bodyPr>
          <a:lstStyle/>
          <a:p>
            <a:pPr algn="ctr"/>
            <a:r>
              <a:rPr lang="en-US" altLang="zh-CN" sz="4600" dirty="0">
                <a:solidFill>
                  <a:srgbClr val="292542"/>
                </a:solidFill>
                <a:cs typeface="+mn-ea"/>
                <a:sym typeface="+mn-lt"/>
              </a:rPr>
              <a:t>3</a:t>
            </a:r>
            <a:endParaRPr lang="zh-CN" altLang="en-US" sz="4600" dirty="0">
              <a:solidFill>
                <a:srgbClr val="292542"/>
              </a:solidFill>
              <a:cs typeface="+mn-ea"/>
              <a:sym typeface="+mn-lt"/>
            </a:endParaRPr>
          </a:p>
        </p:txBody>
      </p:sp>
      <p:sp>
        <p:nvSpPr>
          <p:cNvPr id="29" name="椭圆 23"/>
          <p:cNvSpPr>
            <a:spLocks noChangeArrowheads="1"/>
          </p:cNvSpPr>
          <p:nvPr/>
        </p:nvSpPr>
        <p:spPr bwMode="auto">
          <a:xfrm>
            <a:off x="4387851" y="2159001"/>
            <a:ext cx="3162300" cy="3162300"/>
          </a:xfrm>
          <a:prstGeom prst="ellipse">
            <a:avLst/>
          </a:prstGeom>
          <a:solidFill>
            <a:srgbClr val="787FA7"/>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30" name="任意多边形 306"/>
          <p:cNvSpPr>
            <a:spLocks/>
          </p:cNvSpPr>
          <p:nvPr/>
        </p:nvSpPr>
        <p:spPr bwMode="auto">
          <a:xfrm rot="20505928">
            <a:off x="7363884" y="2421468"/>
            <a:ext cx="387349" cy="309033"/>
          </a:xfrm>
          <a:custGeom>
            <a:avLst/>
            <a:gdLst>
              <a:gd name="T0" fmla="*/ 0 w 290286"/>
              <a:gd name="T1" fmla="*/ 231775 h 232229"/>
              <a:gd name="T2" fmla="*/ 290512 w 290286"/>
              <a:gd name="T3" fmla="*/ 0 h 232229"/>
              <a:gd name="T4" fmla="*/ 0 60000 65536"/>
              <a:gd name="T5" fmla="*/ 0 60000 65536"/>
              <a:gd name="T6" fmla="*/ 0 w 290286"/>
              <a:gd name="T7" fmla="*/ 0 h 232229"/>
              <a:gd name="T8" fmla="*/ 290286 w 290286"/>
              <a:gd name="T9" fmla="*/ 232229 h 232229"/>
            </a:gdLst>
            <a:ahLst/>
            <a:cxnLst>
              <a:cxn ang="T4">
                <a:pos x="T0" y="T1"/>
              </a:cxn>
              <a:cxn ang="T5">
                <a:pos x="T2" y="T3"/>
              </a:cxn>
            </a:cxnLst>
            <a:rect l="T6" t="T7" r="T8" b="T9"/>
            <a:pathLst>
              <a:path w="290286" h="232229">
                <a:moveTo>
                  <a:pt x="0" y="232229"/>
                </a:moveTo>
                <a:cubicBezTo>
                  <a:pt x="47171" y="110067"/>
                  <a:pt x="109690" y="33552"/>
                  <a:pt x="290286" y="0"/>
                </a:cubicBezTo>
              </a:path>
            </a:pathLst>
          </a:custGeom>
          <a:noFill/>
          <a:ln w="2540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dirty="0">
              <a:cs typeface="+mn-ea"/>
              <a:sym typeface="+mn-lt"/>
            </a:endParaRPr>
          </a:p>
        </p:txBody>
      </p:sp>
      <p:sp>
        <p:nvSpPr>
          <p:cNvPr id="31" name="任意多边形 309"/>
          <p:cNvSpPr>
            <a:spLocks/>
          </p:cNvSpPr>
          <p:nvPr/>
        </p:nvSpPr>
        <p:spPr bwMode="auto">
          <a:xfrm rot="2600934">
            <a:off x="4059768" y="2639484"/>
            <a:ext cx="385233" cy="311149"/>
          </a:xfrm>
          <a:custGeom>
            <a:avLst/>
            <a:gdLst>
              <a:gd name="T0" fmla="*/ 0 w 290286"/>
              <a:gd name="T1" fmla="*/ 233362 h 232229"/>
              <a:gd name="T2" fmla="*/ 288925 w 290286"/>
              <a:gd name="T3" fmla="*/ 0 h 232229"/>
              <a:gd name="T4" fmla="*/ 0 60000 65536"/>
              <a:gd name="T5" fmla="*/ 0 60000 65536"/>
              <a:gd name="T6" fmla="*/ 0 w 290286"/>
              <a:gd name="T7" fmla="*/ 0 h 232229"/>
              <a:gd name="T8" fmla="*/ 290286 w 290286"/>
              <a:gd name="T9" fmla="*/ 232229 h 232229"/>
            </a:gdLst>
            <a:ahLst/>
            <a:cxnLst>
              <a:cxn ang="T4">
                <a:pos x="T0" y="T1"/>
              </a:cxn>
              <a:cxn ang="T5">
                <a:pos x="T2" y="T3"/>
              </a:cxn>
            </a:cxnLst>
            <a:rect l="T6" t="T7" r="T8" b="T9"/>
            <a:pathLst>
              <a:path w="290286" h="232229">
                <a:moveTo>
                  <a:pt x="0" y="232229"/>
                </a:moveTo>
                <a:cubicBezTo>
                  <a:pt x="47171" y="110067"/>
                  <a:pt x="109690" y="33552"/>
                  <a:pt x="290286" y="0"/>
                </a:cubicBezTo>
              </a:path>
            </a:pathLst>
          </a:custGeom>
          <a:noFill/>
          <a:ln w="2540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dirty="0">
              <a:cs typeface="+mn-ea"/>
              <a:sym typeface="+mn-lt"/>
            </a:endParaRPr>
          </a:p>
        </p:txBody>
      </p:sp>
      <p:pic>
        <p:nvPicPr>
          <p:cNvPr id="32" name="组合 26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2167" y="4641851"/>
            <a:ext cx="1333500" cy="1331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椭圆 296"/>
          <p:cNvSpPr>
            <a:spLocks noChangeArrowheads="1"/>
          </p:cNvSpPr>
          <p:nvPr/>
        </p:nvSpPr>
        <p:spPr bwMode="auto">
          <a:xfrm>
            <a:off x="7994651" y="4006851"/>
            <a:ext cx="1335616" cy="1337733"/>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34" name="任意多边形 307"/>
          <p:cNvSpPr>
            <a:spLocks/>
          </p:cNvSpPr>
          <p:nvPr/>
        </p:nvSpPr>
        <p:spPr bwMode="auto">
          <a:xfrm rot="2888110">
            <a:off x="7639050" y="4042835"/>
            <a:ext cx="387351" cy="311149"/>
          </a:xfrm>
          <a:custGeom>
            <a:avLst/>
            <a:gdLst>
              <a:gd name="T0" fmla="*/ 0 w 290286"/>
              <a:gd name="T1" fmla="*/ 233362 h 232229"/>
              <a:gd name="T2" fmla="*/ 290513 w 290286"/>
              <a:gd name="T3" fmla="*/ 0 h 232229"/>
              <a:gd name="T4" fmla="*/ 0 60000 65536"/>
              <a:gd name="T5" fmla="*/ 0 60000 65536"/>
              <a:gd name="T6" fmla="*/ 0 w 290286"/>
              <a:gd name="T7" fmla="*/ 0 h 232229"/>
              <a:gd name="T8" fmla="*/ 290286 w 290286"/>
              <a:gd name="T9" fmla="*/ 232229 h 232229"/>
            </a:gdLst>
            <a:ahLst/>
            <a:cxnLst>
              <a:cxn ang="T4">
                <a:pos x="T0" y="T1"/>
              </a:cxn>
              <a:cxn ang="T5">
                <a:pos x="T2" y="T3"/>
              </a:cxn>
            </a:cxnLst>
            <a:rect l="T6" t="T7" r="T8" b="T9"/>
            <a:pathLst>
              <a:path w="290286" h="232229">
                <a:moveTo>
                  <a:pt x="0" y="232229"/>
                </a:moveTo>
                <a:cubicBezTo>
                  <a:pt x="47171" y="110067"/>
                  <a:pt x="109690" y="33552"/>
                  <a:pt x="290286" y="0"/>
                </a:cubicBezTo>
              </a:path>
            </a:pathLst>
          </a:custGeom>
          <a:noFill/>
          <a:ln w="2540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dirty="0">
              <a:cs typeface="+mn-ea"/>
              <a:sym typeface="+mn-lt"/>
            </a:endParaRPr>
          </a:p>
        </p:txBody>
      </p:sp>
      <p:sp>
        <p:nvSpPr>
          <p:cNvPr id="35" name="椭圆 254"/>
          <p:cNvSpPr>
            <a:spLocks noChangeArrowheads="1"/>
          </p:cNvSpPr>
          <p:nvPr/>
        </p:nvSpPr>
        <p:spPr bwMode="auto">
          <a:xfrm>
            <a:off x="2592917" y="2112434"/>
            <a:ext cx="1335616" cy="1337733"/>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36" name="椭圆 296"/>
          <p:cNvSpPr>
            <a:spLocks noChangeArrowheads="1"/>
          </p:cNvSpPr>
          <p:nvPr/>
        </p:nvSpPr>
        <p:spPr bwMode="auto">
          <a:xfrm>
            <a:off x="7795684" y="1403351"/>
            <a:ext cx="1335616" cy="1335616"/>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37" name="TextBox 192"/>
          <p:cNvSpPr txBox="1">
            <a:spLocks noChangeArrowheads="1"/>
          </p:cNvSpPr>
          <p:nvPr/>
        </p:nvSpPr>
        <p:spPr bwMode="auto">
          <a:xfrm>
            <a:off x="2729812" y="1935330"/>
            <a:ext cx="1238251" cy="1733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0666" b="1" dirty="0">
                <a:solidFill>
                  <a:srgbClr val="E44D44"/>
                </a:solidFill>
                <a:latin typeface="+mn-lt"/>
                <a:ea typeface="+mn-ea"/>
                <a:cs typeface="+mn-ea"/>
                <a:sym typeface="+mn-lt"/>
              </a:rPr>
              <a:t>S</a:t>
            </a:r>
            <a:endParaRPr lang="zh-CN" altLang="en-US" sz="10666" b="1" dirty="0">
              <a:solidFill>
                <a:srgbClr val="E44D44"/>
              </a:solidFill>
              <a:latin typeface="+mn-lt"/>
              <a:ea typeface="+mn-ea"/>
              <a:cs typeface="+mn-ea"/>
              <a:sym typeface="+mn-lt"/>
            </a:endParaRPr>
          </a:p>
        </p:txBody>
      </p:sp>
      <p:sp>
        <p:nvSpPr>
          <p:cNvPr id="38" name="TextBox 193"/>
          <p:cNvSpPr txBox="1">
            <a:spLocks noChangeArrowheads="1"/>
          </p:cNvSpPr>
          <p:nvPr/>
        </p:nvSpPr>
        <p:spPr bwMode="auto">
          <a:xfrm>
            <a:off x="2907254" y="4693203"/>
            <a:ext cx="1238251"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8800" b="1" dirty="0">
                <a:solidFill>
                  <a:srgbClr val="EAA13A"/>
                </a:solidFill>
                <a:latin typeface="+mn-lt"/>
                <a:ea typeface="+mn-ea"/>
                <a:cs typeface="+mn-ea"/>
                <a:sym typeface="+mn-lt"/>
              </a:rPr>
              <a:t>W</a:t>
            </a:r>
            <a:endParaRPr lang="zh-CN" altLang="en-US" sz="8800" b="1" dirty="0">
              <a:solidFill>
                <a:srgbClr val="EAA13A"/>
              </a:solidFill>
              <a:latin typeface="+mn-lt"/>
              <a:ea typeface="+mn-ea"/>
              <a:cs typeface="+mn-ea"/>
              <a:sym typeface="+mn-lt"/>
            </a:endParaRPr>
          </a:p>
        </p:txBody>
      </p:sp>
      <p:sp>
        <p:nvSpPr>
          <p:cNvPr id="39" name="TextBox 194"/>
          <p:cNvSpPr txBox="1">
            <a:spLocks noChangeArrowheads="1"/>
          </p:cNvSpPr>
          <p:nvPr/>
        </p:nvSpPr>
        <p:spPr bwMode="auto">
          <a:xfrm>
            <a:off x="7893051" y="1327604"/>
            <a:ext cx="123824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9600" b="1" dirty="0">
                <a:solidFill>
                  <a:srgbClr val="E44D44"/>
                </a:solidFill>
                <a:latin typeface="+mn-lt"/>
                <a:ea typeface="+mn-ea"/>
                <a:cs typeface="+mn-ea"/>
                <a:sym typeface="+mn-lt"/>
              </a:rPr>
              <a:t>O</a:t>
            </a:r>
            <a:endParaRPr lang="zh-CN" altLang="en-US" sz="9600" b="1" dirty="0">
              <a:solidFill>
                <a:srgbClr val="E44D44"/>
              </a:solidFill>
              <a:latin typeface="+mn-lt"/>
              <a:ea typeface="+mn-ea"/>
              <a:cs typeface="+mn-ea"/>
              <a:sym typeface="+mn-lt"/>
            </a:endParaRPr>
          </a:p>
        </p:txBody>
      </p:sp>
      <p:sp>
        <p:nvSpPr>
          <p:cNvPr id="40" name="TextBox 195"/>
          <p:cNvSpPr txBox="1">
            <a:spLocks noChangeArrowheads="1"/>
          </p:cNvSpPr>
          <p:nvPr/>
        </p:nvSpPr>
        <p:spPr bwMode="auto">
          <a:xfrm>
            <a:off x="8176683" y="3841388"/>
            <a:ext cx="1238251" cy="1733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0666" b="1" dirty="0">
                <a:solidFill>
                  <a:srgbClr val="13A984"/>
                </a:solidFill>
                <a:latin typeface="+mn-lt"/>
                <a:ea typeface="+mn-ea"/>
                <a:cs typeface="+mn-ea"/>
                <a:sym typeface="+mn-lt"/>
              </a:rPr>
              <a:t>T</a:t>
            </a:r>
            <a:endParaRPr lang="zh-CN" altLang="en-US" sz="10666" b="1" dirty="0">
              <a:solidFill>
                <a:srgbClr val="13A984"/>
              </a:solidFill>
              <a:latin typeface="+mn-lt"/>
              <a:ea typeface="+mn-ea"/>
              <a:cs typeface="+mn-ea"/>
              <a:sym typeface="+mn-lt"/>
            </a:endParaRPr>
          </a:p>
        </p:txBody>
      </p:sp>
      <p:sp>
        <p:nvSpPr>
          <p:cNvPr id="41" name="矩形 1"/>
          <p:cNvSpPr>
            <a:spLocks noChangeArrowheads="1"/>
          </p:cNvSpPr>
          <p:nvPr/>
        </p:nvSpPr>
        <p:spPr bwMode="auto">
          <a:xfrm>
            <a:off x="651934" y="2451101"/>
            <a:ext cx="1919817" cy="91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endParaRPr lang="zh-CN" altLang="en-US" sz="1333" dirty="0">
              <a:solidFill>
                <a:schemeClr val="bg1"/>
              </a:solidFill>
              <a:latin typeface="+mn-lt"/>
              <a:ea typeface="+mn-ea"/>
              <a:cs typeface="+mn-ea"/>
              <a:sym typeface="+mn-lt"/>
            </a:endParaRPr>
          </a:p>
        </p:txBody>
      </p:sp>
      <p:sp>
        <p:nvSpPr>
          <p:cNvPr id="42" name="矩形 1"/>
          <p:cNvSpPr>
            <a:spLocks noChangeArrowheads="1"/>
          </p:cNvSpPr>
          <p:nvPr/>
        </p:nvSpPr>
        <p:spPr bwMode="auto">
          <a:xfrm>
            <a:off x="937684" y="5022851"/>
            <a:ext cx="1919816" cy="91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endParaRPr lang="zh-CN" altLang="en-US" sz="1333" dirty="0">
              <a:solidFill>
                <a:schemeClr val="bg1"/>
              </a:solidFill>
              <a:latin typeface="+mn-lt"/>
              <a:ea typeface="+mn-ea"/>
              <a:cs typeface="+mn-ea"/>
              <a:sym typeface="+mn-lt"/>
            </a:endParaRPr>
          </a:p>
        </p:txBody>
      </p:sp>
      <p:sp>
        <p:nvSpPr>
          <p:cNvPr id="43" name="矩形 1"/>
          <p:cNvSpPr>
            <a:spLocks noChangeArrowheads="1"/>
          </p:cNvSpPr>
          <p:nvPr/>
        </p:nvSpPr>
        <p:spPr bwMode="auto">
          <a:xfrm>
            <a:off x="9224434" y="1657351"/>
            <a:ext cx="1919817" cy="91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endParaRPr lang="zh-CN" altLang="en-US" sz="1333" dirty="0">
              <a:solidFill>
                <a:schemeClr val="bg1"/>
              </a:solidFill>
              <a:latin typeface="+mn-lt"/>
              <a:ea typeface="+mn-ea"/>
              <a:cs typeface="+mn-ea"/>
              <a:sym typeface="+mn-lt"/>
            </a:endParaRPr>
          </a:p>
        </p:txBody>
      </p:sp>
      <p:sp>
        <p:nvSpPr>
          <p:cNvPr id="44" name="矩形 1"/>
          <p:cNvSpPr>
            <a:spLocks noChangeArrowheads="1"/>
          </p:cNvSpPr>
          <p:nvPr/>
        </p:nvSpPr>
        <p:spPr bwMode="auto">
          <a:xfrm>
            <a:off x="9414934" y="4419601"/>
            <a:ext cx="1919817" cy="91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r>
              <a:rPr lang="zh-CN" altLang="en-US" sz="1333" dirty="0">
                <a:solidFill>
                  <a:schemeClr val="bg1"/>
                </a:solidFill>
                <a:latin typeface="+mn-lt"/>
                <a:ea typeface="+mn-ea"/>
                <a:cs typeface="+mn-ea"/>
                <a:sym typeface="+mn-lt"/>
              </a:rPr>
              <a:t>请在此添加您的文本</a:t>
            </a:r>
            <a:endParaRPr lang="en-US" altLang="zh-CN" sz="1333" dirty="0">
              <a:solidFill>
                <a:schemeClr val="bg1"/>
              </a:solidFill>
              <a:latin typeface="+mn-lt"/>
              <a:ea typeface="+mn-ea"/>
              <a:cs typeface="+mn-ea"/>
              <a:sym typeface="+mn-lt"/>
            </a:endParaRPr>
          </a:p>
          <a:p>
            <a:pPr eaLnBrk="1" hangingPunct="1"/>
            <a:endParaRPr lang="zh-CN" altLang="en-US" sz="1333" dirty="0">
              <a:solidFill>
                <a:schemeClr val="bg1"/>
              </a:solidFill>
              <a:latin typeface="+mn-lt"/>
              <a:ea typeface="+mn-ea"/>
              <a:cs typeface="+mn-ea"/>
              <a:sym typeface="+mn-lt"/>
            </a:endParaRPr>
          </a:p>
        </p:txBody>
      </p:sp>
      <p:pic>
        <p:nvPicPr>
          <p:cNvPr id="45" name="图片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9167" y="2070101"/>
            <a:ext cx="3090333" cy="3052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任意多边形 306"/>
          <p:cNvSpPr>
            <a:spLocks/>
          </p:cNvSpPr>
          <p:nvPr/>
        </p:nvSpPr>
        <p:spPr bwMode="auto">
          <a:xfrm rot="20505928">
            <a:off x="4381501" y="5054601"/>
            <a:ext cx="387351" cy="309033"/>
          </a:xfrm>
          <a:custGeom>
            <a:avLst/>
            <a:gdLst>
              <a:gd name="T0" fmla="*/ 0 w 290286"/>
              <a:gd name="T1" fmla="*/ 231775 h 232229"/>
              <a:gd name="T2" fmla="*/ 290513 w 290286"/>
              <a:gd name="T3" fmla="*/ 0 h 232229"/>
              <a:gd name="T4" fmla="*/ 0 60000 65536"/>
              <a:gd name="T5" fmla="*/ 0 60000 65536"/>
              <a:gd name="T6" fmla="*/ 0 w 290286"/>
              <a:gd name="T7" fmla="*/ 0 h 232229"/>
              <a:gd name="T8" fmla="*/ 290286 w 290286"/>
              <a:gd name="T9" fmla="*/ 232229 h 232229"/>
            </a:gdLst>
            <a:ahLst/>
            <a:cxnLst>
              <a:cxn ang="T4">
                <a:pos x="T0" y="T1"/>
              </a:cxn>
              <a:cxn ang="T5">
                <a:pos x="T2" y="T3"/>
              </a:cxn>
            </a:cxnLst>
            <a:rect l="T6" t="T7" r="T8" b="T9"/>
            <a:pathLst>
              <a:path w="290286" h="232229">
                <a:moveTo>
                  <a:pt x="0" y="232229"/>
                </a:moveTo>
                <a:cubicBezTo>
                  <a:pt x="47171" y="110067"/>
                  <a:pt x="109690" y="33552"/>
                  <a:pt x="290286" y="0"/>
                </a:cubicBezTo>
              </a:path>
            </a:pathLst>
          </a:custGeom>
          <a:noFill/>
          <a:ln w="25400" cmpd="sng">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dirty="0">
              <a:cs typeface="+mn-ea"/>
              <a:sym typeface="+mn-lt"/>
            </a:endParaRPr>
          </a:p>
        </p:txBody>
      </p:sp>
      <p:pic>
        <p:nvPicPr>
          <p:cNvPr id="47" name="图片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5001" y="1320800"/>
            <a:ext cx="3147484" cy="3989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280092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 calcmode="lin" valueType="num">
                                      <p:cBhvr>
                                        <p:cTn id="9" dur="1000" fill="hold"/>
                                        <p:tgtEl>
                                          <p:spTgt spid="29"/>
                                        </p:tgtEl>
                                        <p:attrNameLst>
                                          <p:attrName>style.rotation</p:attrName>
                                        </p:attrNameLst>
                                      </p:cBhvr>
                                      <p:tavLst>
                                        <p:tav tm="0">
                                          <p:val>
                                            <p:fltVal val="90"/>
                                          </p:val>
                                        </p:tav>
                                        <p:tav tm="100000">
                                          <p:val>
                                            <p:fltVal val="0"/>
                                          </p:val>
                                        </p:tav>
                                      </p:tavLst>
                                    </p:anim>
                                    <p:animEffect transition="in" filter="fade">
                                      <p:cBhvr>
                                        <p:cTn id="10" dur="1000"/>
                                        <p:tgtEl>
                                          <p:spTgt spid="29"/>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1000" fill="hold"/>
                                        <p:tgtEl>
                                          <p:spTgt spid="31"/>
                                        </p:tgtEl>
                                        <p:attrNameLst>
                                          <p:attrName>ppt_w</p:attrName>
                                        </p:attrNameLst>
                                      </p:cBhvr>
                                      <p:tavLst>
                                        <p:tav tm="0">
                                          <p:val>
                                            <p:fltVal val="0"/>
                                          </p:val>
                                        </p:tav>
                                        <p:tav tm="100000">
                                          <p:val>
                                            <p:strVal val="#ppt_w"/>
                                          </p:val>
                                        </p:tav>
                                      </p:tavLst>
                                    </p:anim>
                                    <p:anim calcmode="lin" valueType="num">
                                      <p:cBhvr>
                                        <p:cTn id="14" dur="1000" fill="hold"/>
                                        <p:tgtEl>
                                          <p:spTgt spid="31"/>
                                        </p:tgtEl>
                                        <p:attrNameLst>
                                          <p:attrName>ppt_h</p:attrName>
                                        </p:attrNameLst>
                                      </p:cBhvr>
                                      <p:tavLst>
                                        <p:tav tm="0">
                                          <p:val>
                                            <p:fltVal val="0"/>
                                          </p:val>
                                        </p:tav>
                                        <p:tav tm="100000">
                                          <p:val>
                                            <p:strVal val="#ppt_h"/>
                                          </p:val>
                                        </p:tav>
                                      </p:tavLst>
                                    </p:anim>
                                    <p:anim calcmode="lin" valueType="num">
                                      <p:cBhvr>
                                        <p:cTn id="15" dur="1000" fill="hold"/>
                                        <p:tgtEl>
                                          <p:spTgt spid="31"/>
                                        </p:tgtEl>
                                        <p:attrNameLst>
                                          <p:attrName>style.rotation</p:attrName>
                                        </p:attrNameLst>
                                      </p:cBhvr>
                                      <p:tavLst>
                                        <p:tav tm="0">
                                          <p:val>
                                            <p:fltVal val="90"/>
                                          </p:val>
                                        </p:tav>
                                        <p:tav tm="100000">
                                          <p:val>
                                            <p:fltVal val="0"/>
                                          </p:val>
                                        </p:tav>
                                      </p:tavLst>
                                    </p:anim>
                                    <p:animEffect transition="in" filter="fade">
                                      <p:cBhvr>
                                        <p:cTn id="16" dur="1000"/>
                                        <p:tgtEl>
                                          <p:spTgt spid="31"/>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1000" fill="hold"/>
                                        <p:tgtEl>
                                          <p:spTgt spid="30"/>
                                        </p:tgtEl>
                                        <p:attrNameLst>
                                          <p:attrName>ppt_w</p:attrName>
                                        </p:attrNameLst>
                                      </p:cBhvr>
                                      <p:tavLst>
                                        <p:tav tm="0">
                                          <p:val>
                                            <p:fltVal val="0"/>
                                          </p:val>
                                        </p:tav>
                                        <p:tav tm="100000">
                                          <p:val>
                                            <p:strVal val="#ppt_w"/>
                                          </p:val>
                                        </p:tav>
                                      </p:tavLst>
                                    </p:anim>
                                    <p:anim calcmode="lin" valueType="num">
                                      <p:cBhvr>
                                        <p:cTn id="20" dur="1000" fill="hold"/>
                                        <p:tgtEl>
                                          <p:spTgt spid="30"/>
                                        </p:tgtEl>
                                        <p:attrNameLst>
                                          <p:attrName>ppt_h</p:attrName>
                                        </p:attrNameLst>
                                      </p:cBhvr>
                                      <p:tavLst>
                                        <p:tav tm="0">
                                          <p:val>
                                            <p:fltVal val="0"/>
                                          </p:val>
                                        </p:tav>
                                        <p:tav tm="100000">
                                          <p:val>
                                            <p:strVal val="#ppt_h"/>
                                          </p:val>
                                        </p:tav>
                                      </p:tavLst>
                                    </p:anim>
                                    <p:anim calcmode="lin" valueType="num">
                                      <p:cBhvr>
                                        <p:cTn id="21" dur="1000" fill="hold"/>
                                        <p:tgtEl>
                                          <p:spTgt spid="30"/>
                                        </p:tgtEl>
                                        <p:attrNameLst>
                                          <p:attrName>style.rotation</p:attrName>
                                        </p:attrNameLst>
                                      </p:cBhvr>
                                      <p:tavLst>
                                        <p:tav tm="0">
                                          <p:val>
                                            <p:fltVal val="90"/>
                                          </p:val>
                                        </p:tav>
                                        <p:tav tm="100000">
                                          <p:val>
                                            <p:fltVal val="0"/>
                                          </p:val>
                                        </p:tav>
                                      </p:tavLst>
                                    </p:anim>
                                    <p:animEffect transition="in" filter="fade">
                                      <p:cBhvr>
                                        <p:cTn id="22" dur="1000"/>
                                        <p:tgtEl>
                                          <p:spTgt spid="30"/>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1000" fill="hold"/>
                                        <p:tgtEl>
                                          <p:spTgt spid="34"/>
                                        </p:tgtEl>
                                        <p:attrNameLst>
                                          <p:attrName>ppt_w</p:attrName>
                                        </p:attrNameLst>
                                      </p:cBhvr>
                                      <p:tavLst>
                                        <p:tav tm="0">
                                          <p:val>
                                            <p:fltVal val="0"/>
                                          </p:val>
                                        </p:tav>
                                        <p:tav tm="100000">
                                          <p:val>
                                            <p:strVal val="#ppt_w"/>
                                          </p:val>
                                        </p:tav>
                                      </p:tavLst>
                                    </p:anim>
                                    <p:anim calcmode="lin" valueType="num">
                                      <p:cBhvr>
                                        <p:cTn id="26" dur="1000" fill="hold"/>
                                        <p:tgtEl>
                                          <p:spTgt spid="34"/>
                                        </p:tgtEl>
                                        <p:attrNameLst>
                                          <p:attrName>ppt_h</p:attrName>
                                        </p:attrNameLst>
                                      </p:cBhvr>
                                      <p:tavLst>
                                        <p:tav tm="0">
                                          <p:val>
                                            <p:fltVal val="0"/>
                                          </p:val>
                                        </p:tav>
                                        <p:tav tm="100000">
                                          <p:val>
                                            <p:strVal val="#ppt_h"/>
                                          </p:val>
                                        </p:tav>
                                      </p:tavLst>
                                    </p:anim>
                                    <p:anim calcmode="lin" valueType="num">
                                      <p:cBhvr>
                                        <p:cTn id="27" dur="1000" fill="hold"/>
                                        <p:tgtEl>
                                          <p:spTgt spid="34"/>
                                        </p:tgtEl>
                                        <p:attrNameLst>
                                          <p:attrName>style.rotation</p:attrName>
                                        </p:attrNameLst>
                                      </p:cBhvr>
                                      <p:tavLst>
                                        <p:tav tm="0">
                                          <p:val>
                                            <p:fltVal val="90"/>
                                          </p:val>
                                        </p:tav>
                                        <p:tav tm="100000">
                                          <p:val>
                                            <p:fltVal val="0"/>
                                          </p:val>
                                        </p:tav>
                                      </p:tavLst>
                                    </p:anim>
                                    <p:animEffect transition="in" filter="fade">
                                      <p:cBhvr>
                                        <p:cTn id="28" dur="1000"/>
                                        <p:tgtEl>
                                          <p:spTgt spid="34"/>
                                        </p:tgtEl>
                                      </p:cBhvr>
                                    </p:animEffect>
                                  </p:childTnLst>
                                </p:cTn>
                              </p:par>
                              <p:par>
                                <p:cTn id="29" presetID="3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1000" fill="hold"/>
                                        <p:tgtEl>
                                          <p:spTgt spid="32"/>
                                        </p:tgtEl>
                                        <p:attrNameLst>
                                          <p:attrName>ppt_w</p:attrName>
                                        </p:attrNameLst>
                                      </p:cBhvr>
                                      <p:tavLst>
                                        <p:tav tm="0">
                                          <p:val>
                                            <p:fltVal val="0"/>
                                          </p:val>
                                        </p:tav>
                                        <p:tav tm="100000">
                                          <p:val>
                                            <p:strVal val="#ppt_w"/>
                                          </p:val>
                                        </p:tav>
                                      </p:tavLst>
                                    </p:anim>
                                    <p:anim calcmode="lin" valueType="num">
                                      <p:cBhvr>
                                        <p:cTn id="32" dur="1000" fill="hold"/>
                                        <p:tgtEl>
                                          <p:spTgt spid="32"/>
                                        </p:tgtEl>
                                        <p:attrNameLst>
                                          <p:attrName>ppt_h</p:attrName>
                                        </p:attrNameLst>
                                      </p:cBhvr>
                                      <p:tavLst>
                                        <p:tav tm="0">
                                          <p:val>
                                            <p:fltVal val="0"/>
                                          </p:val>
                                        </p:tav>
                                        <p:tav tm="100000">
                                          <p:val>
                                            <p:strVal val="#ppt_h"/>
                                          </p:val>
                                        </p:tav>
                                      </p:tavLst>
                                    </p:anim>
                                    <p:anim calcmode="lin" valueType="num">
                                      <p:cBhvr>
                                        <p:cTn id="33" dur="1000" fill="hold"/>
                                        <p:tgtEl>
                                          <p:spTgt spid="32"/>
                                        </p:tgtEl>
                                        <p:attrNameLst>
                                          <p:attrName>style.rotation</p:attrName>
                                        </p:attrNameLst>
                                      </p:cBhvr>
                                      <p:tavLst>
                                        <p:tav tm="0">
                                          <p:val>
                                            <p:fltVal val="90"/>
                                          </p:val>
                                        </p:tav>
                                        <p:tav tm="100000">
                                          <p:val>
                                            <p:fltVal val="0"/>
                                          </p:val>
                                        </p:tav>
                                      </p:tavLst>
                                    </p:anim>
                                    <p:animEffect transition="in" filter="fade">
                                      <p:cBhvr>
                                        <p:cTn id="34" dur="1000"/>
                                        <p:tgtEl>
                                          <p:spTgt spid="32"/>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p:cTn id="37" dur="1000" fill="hold"/>
                                        <p:tgtEl>
                                          <p:spTgt spid="46"/>
                                        </p:tgtEl>
                                        <p:attrNameLst>
                                          <p:attrName>ppt_w</p:attrName>
                                        </p:attrNameLst>
                                      </p:cBhvr>
                                      <p:tavLst>
                                        <p:tav tm="0">
                                          <p:val>
                                            <p:fltVal val="0"/>
                                          </p:val>
                                        </p:tav>
                                        <p:tav tm="100000">
                                          <p:val>
                                            <p:strVal val="#ppt_w"/>
                                          </p:val>
                                        </p:tav>
                                      </p:tavLst>
                                    </p:anim>
                                    <p:anim calcmode="lin" valueType="num">
                                      <p:cBhvr>
                                        <p:cTn id="38" dur="1000" fill="hold"/>
                                        <p:tgtEl>
                                          <p:spTgt spid="46"/>
                                        </p:tgtEl>
                                        <p:attrNameLst>
                                          <p:attrName>ppt_h</p:attrName>
                                        </p:attrNameLst>
                                      </p:cBhvr>
                                      <p:tavLst>
                                        <p:tav tm="0">
                                          <p:val>
                                            <p:fltVal val="0"/>
                                          </p:val>
                                        </p:tav>
                                        <p:tav tm="100000">
                                          <p:val>
                                            <p:strVal val="#ppt_h"/>
                                          </p:val>
                                        </p:tav>
                                      </p:tavLst>
                                    </p:anim>
                                    <p:anim calcmode="lin" valueType="num">
                                      <p:cBhvr>
                                        <p:cTn id="39" dur="1000" fill="hold"/>
                                        <p:tgtEl>
                                          <p:spTgt spid="46"/>
                                        </p:tgtEl>
                                        <p:attrNameLst>
                                          <p:attrName>style.rotation</p:attrName>
                                        </p:attrNameLst>
                                      </p:cBhvr>
                                      <p:tavLst>
                                        <p:tav tm="0">
                                          <p:val>
                                            <p:fltVal val="90"/>
                                          </p:val>
                                        </p:tav>
                                        <p:tav tm="100000">
                                          <p:val>
                                            <p:fltVal val="0"/>
                                          </p:val>
                                        </p:tav>
                                      </p:tavLst>
                                    </p:anim>
                                    <p:animEffect transition="in" filter="fade">
                                      <p:cBhvr>
                                        <p:cTn id="40" dur="1000"/>
                                        <p:tgtEl>
                                          <p:spTgt spid="46"/>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p:cTn id="43" dur="1000" fill="hold"/>
                                        <p:tgtEl>
                                          <p:spTgt spid="33"/>
                                        </p:tgtEl>
                                        <p:attrNameLst>
                                          <p:attrName>ppt_w</p:attrName>
                                        </p:attrNameLst>
                                      </p:cBhvr>
                                      <p:tavLst>
                                        <p:tav tm="0">
                                          <p:val>
                                            <p:fltVal val="0"/>
                                          </p:val>
                                        </p:tav>
                                        <p:tav tm="100000">
                                          <p:val>
                                            <p:strVal val="#ppt_w"/>
                                          </p:val>
                                        </p:tav>
                                      </p:tavLst>
                                    </p:anim>
                                    <p:anim calcmode="lin" valueType="num">
                                      <p:cBhvr>
                                        <p:cTn id="44" dur="1000" fill="hold"/>
                                        <p:tgtEl>
                                          <p:spTgt spid="33"/>
                                        </p:tgtEl>
                                        <p:attrNameLst>
                                          <p:attrName>ppt_h</p:attrName>
                                        </p:attrNameLst>
                                      </p:cBhvr>
                                      <p:tavLst>
                                        <p:tav tm="0">
                                          <p:val>
                                            <p:fltVal val="0"/>
                                          </p:val>
                                        </p:tav>
                                        <p:tav tm="100000">
                                          <p:val>
                                            <p:strVal val="#ppt_h"/>
                                          </p:val>
                                        </p:tav>
                                      </p:tavLst>
                                    </p:anim>
                                    <p:anim calcmode="lin" valueType="num">
                                      <p:cBhvr>
                                        <p:cTn id="45" dur="1000" fill="hold"/>
                                        <p:tgtEl>
                                          <p:spTgt spid="33"/>
                                        </p:tgtEl>
                                        <p:attrNameLst>
                                          <p:attrName>style.rotation</p:attrName>
                                        </p:attrNameLst>
                                      </p:cBhvr>
                                      <p:tavLst>
                                        <p:tav tm="0">
                                          <p:val>
                                            <p:fltVal val="90"/>
                                          </p:val>
                                        </p:tav>
                                        <p:tav tm="100000">
                                          <p:val>
                                            <p:fltVal val="0"/>
                                          </p:val>
                                        </p:tav>
                                      </p:tavLst>
                                    </p:anim>
                                    <p:animEffect transition="in" filter="fade">
                                      <p:cBhvr>
                                        <p:cTn id="46" dur="1000"/>
                                        <p:tgtEl>
                                          <p:spTgt spid="33"/>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p:cTn id="49" dur="1000" fill="hold"/>
                                        <p:tgtEl>
                                          <p:spTgt spid="35"/>
                                        </p:tgtEl>
                                        <p:attrNameLst>
                                          <p:attrName>ppt_w</p:attrName>
                                        </p:attrNameLst>
                                      </p:cBhvr>
                                      <p:tavLst>
                                        <p:tav tm="0">
                                          <p:val>
                                            <p:fltVal val="0"/>
                                          </p:val>
                                        </p:tav>
                                        <p:tav tm="100000">
                                          <p:val>
                                            <p:strVal val="#ppt_w"/>
                                          </p:val>
                                        </p:tav>
                                      </p:tavLst>
                                    </p:anim>
                                    <p:anim calcmode="lin" valueType="num">
                                      <p:cBhvr>
                                        <p:cTn id="50" dur="1000" fill="hold"/>
                                        <p:tgtEl>
                                          <p:spTgt spid="35"/>
                                        </p:tgtEl>
                                        <p:attrNameLst>
                                          <p:attrName>ppt_h</p:attrName>
                                        </p:attrNameLst>
                                      </p:cBhvr>
                                      <p:tavLst>
                                        <p:tav tm="0">
                                          <p:val>
                                            <p:fltVal val="0"/>
                                          </p:val>
                                        </p:tav>
                                        <p:tav tm="100000">
                                          <p:val>
                                            <p:strVal val="#ppt_h"/>
                                          </p:val>
                                        </p:tav>
                                      </p:tavLst>
                                    </p:anim>
                                    <p:anim calcmode="lin" valueType="num">
                                      <p:cBhvr>
                                        <p:cTn id="51" dur="1000" fill="hold"/>
                                        <p:tgtEl>
                                          <p:spTgt spid="35"/>
                                        </p:tgtEl>
                                        <p:attrNameLst>
                                          <p:attrName>style.rotation</p:attrName>
                                        </p:attrNameLst>
                                      </p:cBhvr>
                                      <p:tavLst>
                                        <p:tav tm="0">
                                          <p:val>
                                            <p:fltVal val="90"/>
                                          </p:val>
                                        </p:tav>
                                        <p:tav tm="100000">
                                          <p:val>
                                            <p:fltVal val="0"/>
                                          </p:val>
                                        </p:tav>
                                      </p:tavLst>
                                    </p:anim>
                                    <p:animEffect transition="in" filter="fade">
                                      <p:cBhvr>
                                        <p:cTn id="52" dur="1000"/>
                                        <p:tgtEl>
                                          <p:spTgt spid="35"/>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1000" fill="hold"/>
                                        <p:tgtEl>
                                          <p:spTgt spid="36"/>
                                        </p:tgtEl>
                                        <p:attrNameLst>
                                          <p:attrName>ppt_w</p:attrName>
                                        </p:attrNameLst>
                                      </p:cBhvr>
                                      <p:tavLst>
                                        <p:tav tm="0">
                                          <p:val>
                                            <p:fltVal val="0"/>
                                          </p:val>
                                        </p:tav>
                                        <p:tav tm="100000">
                                          <p:val>
                                            <p:strVal val="#ppt_w"/>
                                          </p:val>
                                        </p:tav>
                                      </p:tavLst>
                                    </p:anim>
                                    <p:anim calcmode="lin" valueType="num">
                                      <p:cBhvr>
                                        <p:cTn id="56" dur="1000" fill="hold"/>
                                        <p:tgtEl>
                                          <p:spTgt spid="36"/>
                                        </p:tgtEl>
                                        <p:attrNameLst>
                                          <p:attrName>ppt_h</p:attrName>
                                        </p:attrNameLst>
                                      </p:cBhvr>
                                      <p:tavLst>
                                        <p:tav tm="0">
                                          <p:val>
                                            <p:fltVal val="0"/>
                                          </p:val>
                                        </p:tav>
                                        <p:tav tm="100000">
                                          <p:val>
                                            <p:strVal val="#ppt_h"/>
                                          </p:val>
                                        </p:tav>
                                      </p:tavLst>
                                    </p:anim>
                                    <p:anim calcmode="lin" valueType="num">
                                      <p:cBhvr>
                                        <p:cTn id="57" dur="1000" fill="hold"/>
                                        <p:tgtEl>
                                          <p:spTgt spid="36"/>
                                        </p:tgtEl>
                                        <p:attrNameLst>
                                          <p:attrName>style.rotation</p:attrName>
                                        </p:attrNameLst>
                                      </p:cBhvr>
                                      <p:tavLst>
                                        <p:tav tm="0">
                                          <p:val>
                                            <p:fltVal val="90"/>
                                          </p:val>
                                        </p:tav>
                                        <p:tav tm="100000">
                                          <p:val>
                                            <p:fltVal val="0"/>
                                          </p:val>
                                        </p:tav>
                                      </p:tavLst>
                                    </p:anim>
                                    <p:animEffect transition="in" filter="fade">
                                      <p:cBhvr>
                                        <p:cTn id="58" dur="1000"/>
                                        <p:tgtEl>
                                          <p:spTgt spid="36"/>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p:cTn id="61" dur="1000" fill="hold"/>
                                        <p:tgtEl>
                                          <p:spTgt spid="37"/>
                                        </p:tgtEl>
                                        <p:attrNameLst>
                                          <p:attrName>ppt_w</p:attrName>
                                        </p:attrNameLst>
                                      </p:cBhvr>
                                      <p:tavLst>
                                        <p:tav tm="0">
                                          <p:val>
                                            <p:fltVal val="0"/>
                                          </p:val>
                                        </p:tav>
                                        <p:tav tm="100000">
                                          <p:val>
                                            <p:strVal val="#ppt_w"/>
                                          </p:val>
                                        </p:tav>
                                      </p:tavLst>
                                    </p:anim>
                                    <p:anim calcmode="lin" valueType="num">
                                      <p:cBhvr>
                                        <p:cTn id="62" dur="1000" fill="hold"/>
                                        <p:tgtEl>
                                          <p:spTgt spid="37"/>
                                        </p:tgtEl>
                                        <p:attrNameLst>
                                          <p:attrName>ppt_h</p:attrName>
                                        </p:attrNameLst>
                                      </p:cBhvr>
                                      <p:tavLst>
                                        <p:tav tm="0">
                                          <p:val>
                                            <p:fltVal val="0"/>
                                          </p:val>
                                        </p:tav>
                                        <p:tav tm="100000">
                                          <p:val>
                                            <p:strVal val="#ppt_h"/>
                                          </p:val>
                                        </p:tav>
                                      </p:tavLst>
                                    </p:anim>
                                    <p:anim calcmode="lin" valueType="num">
                                      <p:cBhvr>
                                        <p:cTn id="63" dur="1000" fill="hold"/>
                                        <p:tgtEl>
                                          <p:spTgt spid="37"/>
                                        </p:tgtEl>
                                        <p:attrNameLst>
                                          <p:attrName>style.rotation</p:attrName>
                                        </p:attrNameLst>
                                      </p:cBhvr>
                                      <p:tavLst>
                                        <p:tav tm="0">
                                          <p:val>
                                            <p:fltVal val="90"/>
                                          </p:val>
                                        </p:tav>
                                        <p:tav tm="100000">
                                          <p:val>
                                            <p:fltVal val="0"/>
                                          </p:val>
                                        </p:tav>
                                      </p:tavLst>
                                    </p:anim>
                                    <p:animEffect transition="in" filter="fade">
                                      <p:cBhvr>
                                        <p:cTn id="64" dur="1000"/>
                                        <p:tgtEl>
                                          <p:spTgt spid="37"/>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anim calcmode="lin" valueType="num">
                                      <p:cBhvr>
                                        <p:cTn id="67" dur="1000" fill="hold"/>
                                        <p:tgtEl>
                                          <p:spTgt spid="38"/>
                                        </p:tgtEl>
                                        <p:attrNameLst>
                                          <p:attrName>ppt_w</p:attrName>
                                        </p:attrNameLst>
                                      </p:cBhvr>
                                      <p:tavLst>
                                        <p:tav tm="0">
                                          <p:val>
                                            <p:fltVal val="0"/>
                                          </p:val>
                                        </p:tav>
                                        <p:tav tm="100000">
                                          <p:val>
                                            <p:strVal val="#ppt_w"/>
                                          </p:val>
                                        </p:tav>
                                      </p:tavLst>
                                    </p:anim>
                                    <p:anim calcmode="lin" valueType="num">
                                      <p:cBhvr>
                                        <p:cTn id="68" dur="1000" fill="hold"/>
                                        <p:tgtEl>
                                          <p:spTgt spid="38"/>
                                        </p:tgtEl>
                                        <p:attrNameLst>
                                          <p:attrName>ppt_h</p:attrName>
                                        </p:attrNameLst>
                                      </p:cBhvr>
                                      <p:tavLst>
                                        <p:tav tm="0">
                                          <p:val>
                                            <p:fltVal val="0"/>
                                          </p:val>
                                        </p:tav>
                                        <p:tav tm="100000">
                                          <p:val>
                                            <p:strVal val="#ppt_h"/>
                                          </p:val>
                                        </p:tav>
                                      </p:tavLst>
                                    </p:anim>
                                    <p:anim calcmode="lin" valueType="num">
                                      <p:cBhvr>
                                        <p:cTn id="69" dur="1000" fill="hold"/>
                                        <p:tgtEl>
                                          <p:spTgt spid="38"/>
                                        </p:tgtEl>
                                        <p:attrNameLst>
                                          <p:attrName>style.rotation</p:attrName>
                                        </p:attrNameLst>
                                      </p:cBhvr>
                                      <p:tavLst>
                                        <p:tav tm="0">
                                          <p:val>
                                            <p:fltVal val="90"/>
                                          </p:val>
                                        </p:tav>
                                        <p:tav tm="100000">
                                          <p:val>
                                            <p:fltVal val="0"/>
                                          </p:val>
                                        </p:tav>
                                      </p:tavLst>
                                    </p:anim>
                                    <p:animEffect transition="in" filter="fade">
                                      <p:cBhvr>
                                        <p:cTn id="70" dur="1000"/>
                                        <p:tgtEl>
                                          <p:spTgt spid="38"/>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p:cTn id="73" dur="1000" fill="hold"/>
                                        <p:tgtEl>
                                          <p:spTgt spid="39"/>
                                        </p:tgtEl>
                                        <p:attrNameLst>
                                          <p:attrName>ppt_w</p:attrName>
                                        </p:attrNameLst>
                                      </p:cBhvr>
                                      <p:tavLst>
                                        <p:tav tm="0">
                                          <p:val>
                                            <p:fltVal val="0"/>
                                          </p:val>
                                        </p:tav>
                                        <p:tav tm="100000">
                                          <p:val>
                                            <p:strVal val="#ppt_w"/>
                                          </p:val>
                                        </p:tav>
                                      </p:tavLst>
                                    </p:anim>
                                    <p:anim calcmode="lin" valueType="num">
                                      <p:cBhvr>
                                        <p:cTn id="74" dur="1000" fill="hold"/>
                                        <p:tgtEl>
                                          <p:spTgt spid="39"/>
                                        </p:tgtEl>
                                        <p:attrNameLst>
                                          <p:attrName>ppt_h</p:attrName>
                                        </p:attrNameLst>
                                      </p:cBhvr>
                                      <p:tavLst>
                                        <p:tav tm="0">
                                          <p:val>
                                            <p:fltVal val="0"/>
                                          </p:val>
                                        </p:tav>
                                        <p:tav tm="100000">
                                          <p:val>
                                            <p:strVal val="#ppt_h"/>
                                          </p:val>
                                        </p:tav>
                                      </p:tavLst>
                                    </p:anim>
                                    <p:anim calcmode="lin" valueType="num">
                                      <p:cBhvr>
                                        <p:cTn id="75" dur="1000" fill="hold"/>
                                        <p:tgtEl>
                                          <p:spTgt spid="39"/>
                                        </p:tgtEl>
                                        <p:attrNameLst>
                                          <p:attrName>style.rotation</p:attrName>
                                        </p:attrNameLst>
                                      </p:cBhvr>
                                      <p:tavLst>
                                        <p:tav tm="0">
                                          <p:val>
                                            <p:fltVal val="90"/>
                                          </p:val>
                                        </p:tav>
                                        <p:tav tm="100000">
                                          <p:val>
                                            <p:fltVal val="0"/>
                                          </p:val>
                                        </p:tav>
                                      </p:tavLst>
                                    </p:anim>
                                    <p:animEffect transition="in" filter="fade">
                                      <p:cBhvr>
                                        <p:cTn id="76" dur="1000"/>
                                        <p:tgtEl>
                                          <p:spTgt spid="39"/>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 calcmode="lin" valueType="num">
                                      <p:cBhvr>
                                        <p:cTn id="79" dur="1000" fill="hold"/>
                                        <p:tgtEl>
                                          <p:spTgt spid="40"/>
                                        </p:tgtEl>
                                        <p:attrNameLst>
                                          <p:attrName>ppt_w</p:attrName>
                                        </p:attrNameLst>
                                      </p:cBhvr>
                                      <p:tavLst>
                                        <p:tav tm="0">
                                          <p:val>
                                            <p:fltVal val="0"/>
                                          </p:val>
                                        </p:tav>
                                        <p:tav tm="100000">
                                          <p:val>
                                            <p:strVal val="#ppt_w"/>
                                          </p:val>
                                        </p:tav>
                                      </p:tavLst>
                                    </p:anim>
                                    <p:anim calcmode="lin" valueType="num">
                                      <p:cBhvr>
                                        <p:cTn id="80" dur="1000" fill="hold"/>
                                        <p:tgtEl>
                                          <p:spTgt spid="40"/>
                                        </p:tgtEl>
                                        <p:attrNameLst>
                                          <p:attrName>ppt_h</p:attrName>
                                        </p:attrNameLst>
                                      </p:cBhvr>
                                      <p:tavLst>
                                        <p:tav tm="0">
                                          <p:val>
                                            <p:fltVal val="0"/>
                                          </p:val>
                                        </p:tav>
                                        <p:tav tm="100000">
                                          <p:val>
                                            <p:strVal val="#ppt_h"/>
                                          </p:val>
                                        </p:tav>
                                      </p:tavLst>
                                    </p:anim>
                                    <p:anim calcmode="lin" valueType="num">
                                      <p:cBhvr>
                                        <p:cTn id="81" dur="1000" fill="hold"/>
                                        <p:tgtEl>
                                          <p:spTgt spid="40"/>
                                        </p:tgtEl>
                                        <p:attrNameLst>
                                          <p:attrName>style.rotation</p:attrName>
                                        </p:attrNameLst>
                                      </p:cBhvr>
                                      <p:tavLst>
                                        <p:tav tm="0">
                                          <p:val>
                                            <p:fltVal val="90"/>
                                          </p:val>
                                        </p:tav>
                                        <p:tav tm="100000">
                                          <p:val>
                                            <p:fltVal val="0"/>
                                          </p:val>
                                        </p:tav>
                                      </p:tavLst>
                                    </p:anim>
                                    <p:animEffect transition="in" filter="fade">
                                      <p:cBhvr>
                                        <p:cTn id="82" dur="1000"/>
                                        <p:tgtEl>
                                          <p:spTgt spid="40"/>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 calcmode="lin" valueType="num">
                                      <p:cBhvr>
                                        <p:cTn id="85" dur="1000" fill="hold"/>
                                        <p:tgtEl>
                                          <p:spTgt spid="41"/>
                                        </p:tgtEl>
                                        <p:attrNameLst>
                                          <p:attrName>ppt_w</p:attrName>
                                        </p:attrNameLst>
                                      </p:cBhvr>
                                      <p:tavLst>
                                        <p:tav tm="0">
                                          <p:val>
                                            <p:fltVal val="0"/>
                                          </p:val>
                                        </p:tav>
                                        <p:tav tm="100000">
                                          <p:val>
                                            <p:strVal val="#ppt_w"/>
                                          </p:val>
                                        </p:tav>
                                      </p:tavLst>
                                    </p:anim>
                                    <p:anim calcmode="lin" valueType="num">
                                      <p:cBhvr>
                                        <p:cTn id="86" dur="1000" fill="hold"/>
                                        <p:tgtEl>
                                          <p:spTgt spid="41"/>
                                        </p:tgtEl>
                                        <p:attrNameLst>
                                          <p:attrName>ppt_h</p:attrName>
                                        </p:attrNameLst>
                                      </p:cBhvr>
                                      <p:tavLst>
                                        <p:tav tm="0">
                                          <p:val>
                                            <p:fltVal val="0"/>
                                          </p:val>
                                        </p:tav>
                                        <p:tav tm="100000">
                                          <p:val>
                                            <p:strVal val="#ppt_h"/>
                                          </p:val>
                                        </p:tav>
                                      </p:tavLst>
                                    </p:anim>
                                    <p:anim calcmode="lin" valueType="num">
                                      <p:cBhvr>
                                        <p:cTn id="87" dur="1000" fill="hold"/>
                                        <p:tgtEl>
                                          <p:spTgt spid="41"/>
                                        </p:tgtEl>
                                        <p:attrNameLst>
                                          <p:attrName>style.rotation</p:attrName>
                                        </p:attrNameLst>
                                      </p:cBhvr>
                                      <p:tavLst>
                                        <p:tav tm="0">
                                          <p:val>
                                            <p:fltVal val="90"/>
                                          </p:val>
                                        </p:tav>
                                        <p:tav tm="100000">
                                          <p:val>
                                            <p:fltVal val="0"/>
                                          </p:val>
                                        </p:tav>
                                      </p:tavLst>
                                    </p:anim>
                                    <p:animEffect transition="in" filter="fade">
                                      <p:cBhvr>
                                        <p:cTn id="88" dur="1000"/>
                                        <p:tgtEl>
                                          <p:spTgt spid="41"/>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p:cTn id="91" dur="1000" fill="hold"/>
                                        <p:tgtEl>
                                          <p:spTgt spid="42"/>
                                        </p:tgtEl>
                                        <p:attrNameLst>
                                          <p:attrName>ppt_w</p:attrName>
                                        </p:attrNameLst>
                                      </p:cBhvr>
                                      <p:tavLst>
                                        <p:tav tm="0">
                                          <p:val>
                                            <p:fltVal val="0"/>
                                          </p:val>
                                        </p:tav>
                                        <p:tav tm="100000">
                                          <p:val>
                                            <p:strVal val="#ppt_w"/>
                                          </p:val>
                                        </p:tav>
                                      </p:tavLst>
                                    </p:anim>
                                    <p:anim calcmode="lin" valueType="num">
                                      <p:cBhvr>
                                        <p:cTn id="92" dur="1000" fill="hold"/>
                                        <p:tgtEl>
                                          <p:spTgt spid="42"/>
                                        </p:tgtEl>
                                        <p:attrNameLst>
                                          <p:attrName>ppt_h</p:attrName>
                                        </p:attrNameLst>
                                      </p:cBhvr>
                                      <p:tavLst>
                                        <p:tav tm="0">
                                          <p:val>
                                            <p:fltVal val="0"/>
                                          </p:val>
                                        </p:tav>
                                        <p:tav tm="100000">
                                          <p:val>
                                            <p:strVal val="#ppt_h"/>
                                          </p:val>
                                        </p:tav>
                                      </p:tavLst>
                                    </p:anim>
                                    <p:anim calcmode="lin" valueType="num">
                                      <p:cBhvr>
                                        <p:cTn id="93" dur="1000" fill="hold"/>
                                        <p:tgtEl>
                                          <p:spTgt spid="42"/>
                                        </p:tgtEl>
                                        <p:attrNameLst>
                                          <p:attrName>style.rotation</p:attrName>
                                        </p:attrNameLst>
                                      </p:cBhvr>
                                      <p:tavLst>
                                        <p:tav tm="0">
                                          <p:val>
                                            <p:fltVal val="90"/>
                                          </p:val>
                                        </p:tav>
                                        <p:tav tm="100000">
                                          <p:val>
                                            <p:fltVal val="0"/>
                                          </p:val>
                                        </p:tav>
                                      </p:tavLst>
                                    </p:anim>
                                    <p:animEffect transition="in" filter="fade">
                                      <p:cBhvr>
                                        <p:cTn id="94" dur="1000"/>
                                        <p:tgtEl>
                                          <p:spTgt spid="42"/>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43"/>
                                        </p:tgtEl>
                                        <p:attrNameLst>
                                          <p:attrName>style.visibility</p:attrName>
                                        </p:attrNameLst>
                                      </p:cBhvr>
                                      <p:to>
                                        <p:strVal val="visible"/>
                                      </p:to>
                                    </p:set>
                                    <p:anim calcmode="lin" valueType="num">
                                      <p:cBhvr>
                                        <p:cTn id="97" dur="1000" fill="hold"/>
                                        <p:tgtEl>
                                          <p:spTgt spid="43"/>
                                        </p:tgtEl>
                                        <p:attrNameLst>
                                          <p:attrName>ppt_w</p:attrName>
                                        </p:attrNameLst>
                                      </p:cBhvr>
                                      <p:tavLst>
                                        <p:tav tm="0">
                                          <p:val>
                                            <p:fltVal val="0"/>
                                          </p:val>
                                        </p:tav>
                                        <p:tav tm="100000">
                                          <p:val>
                                            <p:strVal val="#ppt_w"/>
                                          </p:val>
                                        </p:tav>
                                      </p:tavLst>
                                    </p:anim>
                                    <p:anim calcmode="lin" valueType="num">
                                      <p:cBhvr>
                                        <p:cTn id="98" dur="1000" fill="hold"/>
                                        <p:tgtEl>
                                          <p:spTgt spid="43"/>
                                        </p:tgtEl>
                                        <p:attrNameLst>
                                          <p:attrName>ppt_h</p:attrName>
                                        </p:attrNameLst>
                                      </p:cBhvr>
                                      <p:tavLst>
                                        <p:tav tm="0">
                                          <p:val>
                                            <p:fltVal val="0"/>
                                          </p:val>
                                        </p:tav>
                                        <p:tav tm="100000">
                                          <p:val>
                                            <p:strVal val="#ppt_h"/>
                                          </p:val>
                                        </p:tav>
                                      </p:tavLst>
                                    </p:anim>
                                    <p:anim calcmode="lin" valueType="num">
                                      <p:cBhvr>
                                        <p:cTn id="99" dur="1000" fill="hold"/>
                                        <p:tgtEl>
                                          <p:spTgt spid="43"/>
                                        </p:tgtEl>
                                        <p:attrNameLst>
                                          <p:attrName>style.rotation</p:attrName>
                                        </p:attrNameLst>
                                      </p:cBhvr>
                                      <p:tavLst>
                                        <p:tav tm="0">
                                          <p:val>
                                            <p:fltVal val="90"/>
                                          </p:val>
                                        </p:tav>
                                        <p:tav tm="100000">
                                          <p:val>
                                            <p:fltVal val="0"/>
                                          </p:val>
                                        </p:tav>
                                      </p:tavLst>
                                    </p:anim>
                                    <p:animEffect transition="in" filter="fade">
                                      <p:cBhvr>
                                        <p:cTn id="100" dur="1000"/>
                                        <p:tgtEl>
                                          <p:spTgt spid="43"/>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p:cTn id="103" dur="1000" fill="hold"/>
                                        <p:tgtEl>
                                          <p:spTgt spid="44"/>
                                        </p:tgtEl>
                                        <p:attrNameLst>
                                          <p:attrName>ppt_w</p:attrName>
                                        </p:attrNameLst>
                                      </p:cBhvr>
                                      <p:tavLst>
                                        <p:tav tm="0">
                                          <p:val>
                                            <p:fltVal val="0"/>
                                          </p:val>
                                        </p:tav>
                                        <p:tav tm="100000">
                                          <p:val>
                                            <p:strVal val="#ppt_w"/>
                                          </p:val>
                                        </p:tav>
                                      </p:tavLst>
                                    </p:anim>
                                    <p:anim calcmode="lin" valueType="num">
                                      <p:cBhvr>
                                        <p:cTn id="104" dur="1000" fill="hold"/>
                                        <p:tgtEl>
                                          <p:spTgt spid="44"/>
                                        </p:tgtEl>
                                        <p:attrNameLst>
                                          <p:attrName>ppt_h</p:attrName>
                                        </p:attrNameLst>
                                      </p:cBhvr>
                                      <p:tavLst>
                                        <p:tav tm="0">
                                          <p:val>
                                            <p:fltVal val="0"/>
                                          </p:val>
                                        </p:tav>
                                        <p:tav tm="100000">
                                          <p:val>
                                            <p:strVal val="#ppt_h"/>
                                          </p:val>
                                        </p:tav>
                                      </p:tavLst>
                                    </p:anim>
                                    <p:anim calcmode="lin" valueType="num">
                                      <p:cBhvr>
                                        <p:cTn id="105" dur="1000" fill="hold"/>
                                        <p:tgtEl>
                                          <p:spTgt spid="44"/>
                                        </p:tgtEl>
                                        <p:attrNameLst>
                                          <p:attrName>style.rotation</p:attrName>
                                        </p:attrNameLst>
                                      </p:cBhvr>
                                      <p:tavLst>
                                        <p:tav tm="0">
                                          <p:val>
                                            <p:fltVal val="90"/>
                                          </p:val>
                                        </p:tav>
                                        <p:tav tm="100000">
                                          <p:val>
                                            <p:fltVal val="0"/>
                                          </p:val>
                                        </p:tav>
                                      </p:tavLst>
                                    </p:anim>
                                    <p:animEffect transition="in" filter="fade">
                                      <p:cBhvr>
                                        <p:cTn id="106" dur="1000"/>
                                        <p:tgtEl>
                                          <p:spTgt spid="44"/>
                                        </p:tgtEl>
                                      </p:cBhvr>
                                    </p:animEffect>
                                  </p:childTnLst>
                                </p:cTn>
                              </p:par>
                              <p:par>
                                <p:cTn id="107" presetID="31" presetClass="entr" presetSubtype="0" fill="hold" nodeType="withEffect">
                                  <p:stCondLst>
                                    <p:cond delay="0"/>
                                  </p:stCondLst>
                                  <p:childTnLst>
                                    <p:set>
                                      <p:cBhvr>
                                        <p:cTn id="108" dur="1" fill="hold">
                                          <p:stCondLst>
                                            <p:cond delay="0"/>
                                          </p:stCondLst>
                                        </p:cTn>
                                        <p:tgtEl>
                                          <p:spTgt spid="45"/>
                                        </p:tgtEl>
                                        <p:attrNameLst>
                                          <p:attrName>style.visibility</p:attrName>
                                        </p:attrNameLst>
                                      </p:cBhvr>
                                      <p:to>
                                        <p:strVal val="visible"/>
                                      </p:to>
                                    </p:set>
                                    <p:anim calcmode="lin" valueType="num">
                                      <p:cBhvr>
                                        <p:cTn id="109" dur="1000" fill="hold"/>
                                        <p:tgtEl>
                                          <p:spTgt spid="45"/>
                                        </p:tgtEl>
                                        <p:attrNameLst>
                                          <p:attrName>ppt_w</p:attrName>
                                        </p:attrNameLst>
                                      </p:cBhvr>
                                      <p:tavLst>
                                        <p:tav tm="0">
                                          <p:val>
                                            <p:fltVal val="0"/>
                                          </p:val>
                                        </p:tav>
                                        <p:tav tm="100000">
                                          <p:val>
                                            <p:strVal val="#ppt_w"/>
                                          </p:val>
                                        </p:tav>
                                      </p:tavLst>
                                    </p:anim>
                                    <p:anim calcmode="lin" valueType="num">
                                      <p:cBhvr>
                                        <p:cTn id="110" dur="1000" fill="hold"/>
                                        <p:tgtEl>
                                          <p:spTgt spid="45"/>
                                        </p:tgtEl>
                                        <p:attrNameLst>
                                          <p:attrName>ppt_h</p:attrName>
                                        </p:attrNameLst>
                                      </p:cBhvr>
                                      <p:tavLst>
                                        <p:tav tm="0">
                                          <p:val>
                                            <p:fltVal val="0"/>
                                          </p:val>
                                        </p:tav>
                                        <p:tav tm="100000">
                                          <p:val>
                                            <p:strVal val="#ppt_h"/>
                                          </p:val>
                                        </p:tav>
                                      </p:tavLst>
                                    </p:anim>
                                    <p:anim calcmode="lin" valueType="num">
                                      <p:cBhvr>
                                        <p:cTn id="111" dur="1000" fill="hold"/>
                                        <p:tgtEl>
                                          <p:spTgt spid="45"/>
                                        </p:tgtEl>
                                        <p:attrNameLst>
                                          <p:attrName>style.rotation</p:attrName>
                                        </p:attrNameLst>
                                      </p:cBhvr>
                                      <p:tavLst>
                                        <p:tav tm="0">
                                          <p:val>
                                            <p:fltVal val="90"/>
                                          </p:val>
                                        </p:tav>
                                        <p:tav tm="100000">
                                          <p:val>
                                            <p:fltVal val="0"/>
                                          </p:val>
                                        </p:tav>
                                      </p:tavLst>
                                    </p:anim>
                                    <p:animEffect transition="in" filter="fade">
                                      <p:cBhvr>
                                        <p:cTn id="112" dur="1000"/>
                                        <p:tgtEl>
                                          <p:spTgt spid="45"/>
                                        </p:tgtEl>
                                      </p:cBhvr>
                                    </p:animEffect>
                                  </p:childTnLst>
                                </p:cTn>
                              </p:par>
                              <p:par>
                                <p:cTn id="113" presetID="31" presetClass="entr" presetSubtype="0" fill="hold" nodeType="withEffect">
                                  <p:stCondLst>
                                    <p:cond delay="0"/>
                                  </p:stCondLst>
                                  <p:childTnLst>
                                    <p:set>
                                      <p:cBhvr>
                                        <p:cTn id="114" dur="1" fill="hold">
                                          <p:stCondLst>
                                            <p:cond delay="0"/>
                                          </p:stCondLst>
                                        </p:cTn>
                                        <p:tgtEl>
                                          <p:spTgt spid="47"/>
                                        </p:tgtEl>
                                        <p:attrNameLst>
                                          <p:attrName>style.visibility</p:attrName>
                                        </p:attrNameLst>
                                      </p:cBhvr>
                                      <p:to>
                                        <p:strVal val="visible"/>
                                      </p:to>
                                    </p:set>
                                    <p:anim calcmode="lin" valueType="num">
                                      <p:cBhvr>
                                        <p:cTn id="115" dur="1000" fill="hold"/>
                                        <p:tgtEl>
                                          <p:spTgt spid="47"/>
                                        </p:tgtEl>
                                        <p:attrNameLst>
                                          <p:attrName>ppt_w</p:attrName>
                                        </p:attrNameLst>
                                      </p:cBhvr>
                                      <p:tavLst>
                                        <p:tav tm="0">
                                          <p:val>
                                            <p:fltVal val="0"/>
                                          </p:val>
                                        </p:tav>
                                        <p:tav tm="100000">
                                          <p:val>
                                            <p:strVal val="#ppt_w"/>
                                          </p:val>
                                        </p:tav>
                                      </p:tavLst>
                                    </p:anim>
                                    <p:anim calcmode="lin" valueType="num">
                                      <p:cBhvr>
                                        <p:cTn id="116" dur="1000" fill="hold"/>
                                        <p:tgtEl>
                                          <p:spTgt spid="47"/>
                                        </p:tgtEl>
                                        <p:attrNameLst>
                                          <p:attrName>ppt_h</p:attrName>
                                        </p:attrNameLst>
                                      </p:cBhvr>
                                      <p:tavLst>
                                        <p:tav tm="0">
                                          <p:val>
                                            <p:fltVal val="0"/>
                                          </p:val>
                                        </p:tav>
                                        <p:tav tm="100000">
                                          <p:val>
                                            <p:strVal val="#ppt_h"/>
                                          </p:val>
                                        </p:tav>
                                      </p:tavLst>
                                    </p:anim>
                                    <p:anim calcmode="lin" valueType="num">
                                      <p:cBhvr>
                                        <p:cTn id="117" dur="1000" fill="hold"/>
                                        <p:tgtEl>
                                          <p:spTgt spid="47"/>
                                        </p:tgtEl>
                                        <p:attrNameLst>
                                          <p:attrName>style.rotation</p:attrName>
                                        </p:attrNameLst>
                                      </p:cBhvr>
                                      <p:tavLst>
                                        <p:tav tm="0">
                                          <p:val>
                                            <p:fltVal val="90"/>
                                          </p:val>
                                        </p:tav>
                                        <p:tav tm="100000">
                                          <p:val>
                                            <p:fltVal val="0"/>
                                          </p:val>
                                        </p:tav>
                                      </p:tavLst>
                                    </p:anim>
                                    <p:animEffect transition="in" filter="fade">
                                      <p:cBhvr>
                                        <p:cTn id="118"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3" grpId="0" animBg="1"/>
      <p:bldP spid="34" grpId="0" animBg="1"/>
      <p:bldP spid="35" grpId="0" animBg="1"/>
      <p:bldP spid="36" grpId="0" animBg="1"/>
      <p:bldP spid="37" grpId="0"/>
      <p:bldP spid="38" grpId="0"/>
      <p:bldP spid="39" grpId="0"/>
      <p:bldP spid="40" grpId="0"/>
      <p:bldP spid="41" grpId="0"/>
      <p:bldP spid="42" grpId="0"/>
      <p:bldP spid="43" grpId="0"/>
      <p:bldP spid="44" grpId="0"/>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文本框 71"/>
          <p:cNvSpPr txBox="1"/>
          <p:nvPr/>
        </p:nvSpPr>
        <p:spPr>
          <a:xfrm>
            <a:off x="1508136" y="734771"/>
            <a:ext cx="8736773" cy="1631216"/>
          </a:xfrm>
          <a:prstGeom prst="rect">
            <a:avLst/>
          </a:prstGeom>
          <a:noFill/>
        </p:spPr>
        <p:txBody>
          <a:bodyPr wrap="square" rtlCol="0">
            <a:spAutoFit/>
          </a:bodyPr>
          <a:lstStyle/>
          <a:p>
            <a:pPr algn="ctr"/>
            <a:r>
              <a:rPr lang="zh-CN" altLang="en-US" sz="10000" b="1" dirty="0">
                <a:solidFill>
                  <a:schemeClr val="bg1"/>
                </a:solidFill>
                <a:cs typeface="+mn-ea"/>
                <a:sym typeface="+mn-lt"/>
              </a:rPr>
              <a:t>目录</a:t>
            </a:r>
          </a:p>
        </p:txBody>
      </p:sp>
      <p:grpSp>
        <p:nvGrpSpPr>
          <p:cNvPr id="73" name="组合 72"/>
          <p:cNvGrpSpPr/>
          <p:nvPr/>
        </p:nvGrpSpPr>
        <p:grpSpPr>
          <a:xfrm>
            <a:off x="19120" y="3305888"/>
            <a:ext cx="2635443" cy="1327777"/>
            <a:chOff x="2405814" y="1269623"/>
            <a:chExt cx="7633918" cy="3846086"/>
          </a:xfrm>
        </p:grpSpPr>
        <p:sp>
          <p:nvSpPr>
            <p:cNvPr id="74" name="椭圆 73"/>
            <p:cNvSpPr/>
            <p:nvPr/>
          </p:nvSpPr>
          <p:spPr>
            <a:xfrm>
              <a:off x="4139585" y="1269623"/>
              <a:ext cx="3846086" cy="3846086"/>
            </a:xfrm>
            <a:prstGeom prst="ellipse">
              <a:avLst/>
            </a:prstGeom>
            <a:noFill/>
            <a:ln w="28575">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0" dirty="0">
                  <a:solidFill>
                    <a:srgbClr val="AD331E"/>
                  </a:solidFill>
                  <a:cs typeface="+mn-ea"/>
                  <a:sym typeface="+mn-lt"/>
                </a:rPr>
                <a:t>1</a:t>
              </a:r>
              <a:endParaRPr lang="zh-CN" altLang="en-US" sz="10000" dirty="0">
                <a:solidFill>
                  <a:srgbClr val="AD331E"/>
                </a:solidFill>
                <a:cs typeface="+mn-ea"/>
                <a:sym typeface="+mn-lt"/>
              </a:endParaRPr>
            </a:p>
          </p:txBody>
        </p:sp>
        <p:sp>
          <p:nvSpPr>
            <p:cNvPr id="75" name="任意多边形 4"/>
            <p:cNvSpPr/>
            <p:nvPr/>
          </p:nvSpPr>
          <p:spPr>
            <a:xfrm rot="19595597">
              <a:off x="2405814" y="2256610"/>
              <a:ext cx="7633918" cy="2416101"/>
            </a:xfrm>
            <a:custGeom>
              <a:avLst/>
              <a:gdLst>
                <a:gd name="connsiteX0" fmla="*/ 1329115 w 1398046"/>
                <a:gd name="connsiteY0" fmla="*/ 99317 h 418957"/>
                <a:gd name="connsiteX1" fmla="*/ 1398046 w 1398046"/>
                <a:gd name="connsiteY1" fmla="*/ 195984 h 418957"/>
                <a:gd name="connsiteX2" fmla="*/ 699023 w 1398046"/>
                <a:gd name="connsiteY2" fmla="*/ 418957 h 418957"/>
                <a:gd name="connsiteX3" fmla="*/ 0 w 1398046"/>
                <a:gd name="connsiteY3" fmla="*/ 195984 h 418957"/>
                <a:gd name="connsiteX4" fmla="*/ 308192 w 1398046"/>
                <a:gd name="connsiteY4" fmla="*/ 11092 h 418957"/>
                <a:gd name="connsiteX5" fmla="*/ 362716 w 1398046"/>
                <a:gd name="connsiteY5" fmla="*/ 1652 h 418957"/>
                <a:gd name="connsiteX6" fmla="*/ 359914 w 1398046"/>
                <a:gd name="connsiteY6" fmla="*/ 34235 h 418957"/>
                <a:gd name="connsiteX7" fmla="*/ 360944 w 1398046"/>
                <a:gd name="connsiteY7" fmla="*/ 43845 h 418957"/>
                <a:gd name="connsiteX8" fmla="*/ 316180 w 1398046"/>
                <a:gd name="connsiteY8" fmla="*/ 56721 h 418957"/>
                <a:gd name="connsiteX9" fmla="*/ 157256 w 1398046"/>
                <a:gd name="connsiteY9" fmla="*/ 190477 h 418957"/>
                <a:gd name="connsiteX10" fmla="*/ 699856 w 1398046"/>
                <a:gd name="connsiteY10" fmla="*/ 379637 h 418957"/>
                <a:gd name="connsiteX11" fmla="*/ 1242456 w 1398046"/>
                <a:gd name="connsiteY11" fmla="*/ 190477 h 418957"/>
                <a:gd name="connsiteX12" fmla="*/ 1149788 w 1398046"/>
                <a:gd name="connsiteY12" fmla="*/ 84716 h 418957"/>
                <a:gd name="connsiteX13" fmla="*/ 1064688 w 1398046"/>
                <a:gd name="connsiteY13" fmla="*/ 50457 h 418957"/>
                <a:gd name="connsiteX14" fmla="*/ 1034154 w 1398046"/>
                <a:gd name="connsiteY14" fmla="*/ 42893 h 418957"/>
                <a:gd name="connsiteX15" fmla="*/ 1035489 w 1398046"/>
                <a:gd name="connsiteY15" fmla="*/ 27354 h 418957"/>
                <a:gd name="connsiteX16" fmla="*/ 1032557 w 1398046"/>
                <a:gd name="connsiteY16" fmla="*/ 0 h 418957"/>
                <a:gd name="connsiteX17" fmla="*/ 1169031 w 1398046"/>
                <a:gd name="connsiteY17" fmla="*/ 30936 h 418957"/>
                <a:gd name="connsiteX18" fmla="*/ 1278664 w 1398046"/>
                <a:gd name="connsiteY18" fmla="*/ 71318 h 418957"/>
                <a:gd name="connsiteX19" fmla="*/ 1329115 w 1398046"/>
                <a:gd name="connsiteY19" fmla="*/ 99317 h 41895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59914 w 1398046"/>
                <a:gd name="connsiteY6" fmla="*/ 39975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62496 w 1398046"/>
                <a:gd name="connsiteY6" fmla="*/ 40217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791 h 425431"/>
                <a:gd name="connsiteX1" fmla="*/ 1398046 w 1398046"/>
                <a:gd name="connsiteY1" fmla="*/ 202458 h 425431"/>
                <a:gd name="connsiteX2" fmla="*/ 699023 w 1398046"/>
                <a:gd name="connsiteY2" fmla="*/ 425431 h 425431"/>
                <a:gd name="connsiteX3" fmla="*/ 0 w 1398046"/>
                <a:gd name="connsiteY3" fmla="*/ 202458 h 425431"/>
                <a:gd name="connsiteX4" fmla="*/ 308192 w 1398046"/>
                <a:gd name="connsiteY4" fmla="*/ 17566 h 425431"/>
                <a:gd name="connsiteX5" fmla="*/ 388472 w 1398046"/>
                <a:gd name="connsiteY5" fmla="*/ 734 h 425431"/>
                <a:gd name="connsiteX6" fmla="*/ 362496 w 1398046"/>
                <a:gd name="connsiteY6" fmla="*/ 40951 h 425431"/>
                <a:gd name="connsiteX7" fmla="*/ 360944 w 1398046"/>
                <a:gd name="connsiteY7" fmla="*/ 50319 h 425431"/>
                <a:gd name="connsiteX8" fmla="*/ 316180 w 1398046"/>
                <a:gd name="connsiteY8" fmla="*/ 63195 h 425431"/>
                <a:gd name="connsiteX9" fmla="*/ 157256 w 1398046"/>
                <a:gd name="connsiteY9" fmla="*/ 196951 h 425431"/>
                <a:gd name="connsiteX10" fmla="*/ 699856 w 1398046"/>
                <a:gd name="connsiteY10" fmla="*/ 386111 h 425431"/>
                <a:gd name="connsiteX11" fmla="*/ 1242456 w 1398046"/>
                <a:gd name="connsiteY11" fmla="*/ 196951 h 425431"/>
                <a:gd name="connsiteX12" fmla="*/ 1149788 w 1398046"/>
                <a:gd name="connsiteY12" fmla="*/ 91190 h 425431"/>
                <a:gd name="connsiteX13" fmla="*/ 1064688 w 1398046"/>
                <a:gd name="connsiteY13" fmla="*/ 56931 h 425431"/>
                <a:gd name="connsiteX14" fmla="*/ 1034154 w 1398046"/>
                <a:gd name="connsiteY14" fmla="*/ 49367 h 425431"/>
                <a:gd name="connsiteX15" fmla="*/ 1035489 w 1398046"/>
                <a:gd name="connsiteY15" fmla="*/ 33828 h 425431"/>
                <a:gd name="connsiteX16" fmla="*/ 1015744 w 1398046"/>
                <a:gd name="connsiteY16" fmla="*/ 0 h 425431"/>
                <a:gd name="connsiteX17" fmla="*/ 1169031 w 1398046"/>
                <a:gd name="connsiteY17" fmla="*/ 37410 h 425431"/>
                <a:gd name="connsiteX18" fmla="*/ 1278664 w 1398046"/>
                <a:gd name="connsiteY18" fmla="*/ 77792 h 425431"/>
                <a:gd name="connsiteX19" fmla="*/ 1329115 w 1398046"/>
                <a:gd name="connsiteY19" fmla="*/ 105791 h 425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8046" h="425431">
                  <a:moveTo>
                    <a:pt x="1329115" y="105791"/>
                  </a:moveTo>
                  <a:cubicBezTo>
                    <a:pt x="1373291" y="135034"/>
                    <a:pt x="1398046" y="167824"/>
                    <a:pt x="1398046" y="202458"/>
                  </a:cubicBezTo>
                  <a:cubicBezTo>
                    <a:pt x="1398046" y="325603"/>
                    <a:pt x="1085083" y="425431"/>
                    <a:pt x="699023" y="425431"/>
                  </a:cubicBezTo>
                  <a:cubicBezTo>
                    <a:pt x="312963" y="425431"/>
                    <a:pt x="0" y="325603"/>
                    <a:pt x="0" y="202458"/>
                  </a:cubicBezTo>
                  <a:cubicBezTo>
                    <a:pt x="0" y="125493"/>
                    <a:pt x="122251" y="57636"/>
                    <a:pt x="308192" y="17566"/>
                  </a:cubicBezTo>
                  <a:lnTo>
                    <a:pt x="388472" y="734"/>
                  </a:lnTo>
                  <a:lnTo>
                    <a:pt x="362496" y="40951"/>
                  </a:lnTo>
                  <a:lnTo>
                    <a:pt x="360944" y="50319"/>
                  </a:lnTo>
                  <a:lnTo>
                    <a:pt x="316180" y="63195"/>
                  </a:lnTo>
                  <a:cubicBezTo>
                    <a:pt x="217988" y="97426"/>
                    <a:pt x="157256" y="144716"/>
                    <a:pt x="157256" y="196951"/>
                  </a:cubicBezTo>
                  <a:cubicBezTo>
                    <a:pt x="157256" y="301421"/>
                    <a:pt x="400186" y="386111"/>
                    <a:pt x="699856" y="386111"/>
                  </a:cubicBezTo>
                  <a:cubicBezTo>
                    <a:pt x="999526" y="386111"/>
                    <a:pt x="1242456" y="301421"/>
                    <a:pt x="1242456" y="196951"/>
                  </a:cubicBezTo>
                  <a:cubicBezTo>
                    <a:pt x="1242456" y="157775"/>
                    <a:pt x="1208294" y="121380"/>
                    <a:pt x="1149788" y="91190"/>
                  </a:cubicBezTo>
                  <a:cubicBezTo>
                    <a:pt x="1125411" y="78611"/>
                    <a:pt x="1096807" y="67109"/>
                    <a:pt x="1064688" y="56931"/>
                  </a:cubicBezTo>
                  <a:lnTo>
                    <a:pt x="1034154" y="49367"/>
                  </a:lnTo>
                  <a:lnTo>
                    <a:pt x="1035489" y="33828"/>
                  </a:lnTo>
                  <a:lnTo>
                    <a:pt x="1015744" y="0"/>
                  </a:lnTo>
                  <a:lnTo>
                    <a:pt x="1169031" y="37410"/>
                  </a:lnTo>
                  <a:cubicBezTo>
                    <a:pt x="1210410" y="49407"/>
                    <a:pt x="1247259" y="62965"/>
                    <a:pt x="1278664" y="77792"/>
                  </a:cubicBezTo>
                  <a:cubicBezTo>
                    <a:pt x="1297507" y="86689"/>
                    <a:pt x="1314390" y="96043"/>
                    <a:pt x="1329115" y="105791"/>
                  </a:cubicBezTo>
                  <a:close/>
                </a:path>
              </a:pathLst>
            </a:custGeom>
            <a:solidFill>
              <a:srgbClr val="6226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76" name="组合 75"/>
          <p:cNvGrpSpPr/>
          <p:nvPr/>
        </p:nvGrpSpPr>
        <p:grpSpPr>
          <a:xfrm>
            <a:off x="3108981" y="2842536"/>
            <a:ext cx="2300797" cy="2341564"/>
            <a:chOff x="3705491" y="1288620"/>
            <a:chExt cx="4403046" cy="4481061"/>
          </a:xfrm>
        </p:grpSpPr>
        <p:grpSp>
          <p:nvGrpSpPr>
            <p:cNvPr id="77" name="组合 76"/>
            <p:cNvGrpSpPr/>
            <p:nvPr/>
          </p:nvGrpSpPr>
          <p:grpSpPr>
            <a:xfrm>
              <a:off x="3705491" y="1288620"/>
              <a:ext cx="4403046" cy="4481061"/>
              <a:chOff x="5481310" y="266056"/>
              <a:chExt cx="1557412" cy="1585007"/>
            </a:xfrm>
          </p:grpSpPr>
          <p:grpSp>
            <p:nvGrpSpPr>
              <p:cNvPr id="79" name="组合 78"/>
              <p:cNvGrpSpPr/>
              <p:nvPr/>
            </p:nvGrpSpPr>
            <p:grpSpPr>
              <a:xfrm>
                <a:off x="5481310" y="266056"/>
                <a:ext cx="1557412" cy="1585007"/>
                <a:chOff x="2497520" y="219311"/>
                <a:chExt cx="4045348" cy="4045348"/>
              </a:xfrm>
            </p:grpSpPr>
            <p:sp>
              <p:nvSpPr>
                <p:cNvPr id="85" name="椭圆 84"/>
                <p:cNvSpPr/>
                <p:nvPr/>
              </p:nvSpPr>
              <p:spPr>
                <a:xfrm>
                  <a:off x="3169533" y="983866"/>
                  <a:ext cx="2540416" cy="2540416"/>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6" name="椭圆 85"/>
                <p:cNvSpPr/>
                <p:nvPr/>
              </p:nvSpPr>
              <p:spPr>
                <a:xfrm rot="19835777">
                  <a:off x="2497520" y="1428867"/>
                  <a:ext cx="4045348" cy="1314450"/>
                </a:xfrm>
                <a:prstGeom prst="ellipse">
                  <a:avLst/>
                </a:prstGeom>
                <a:noFill/>
                <a:ln>
                  <a:solidFill>
                    <a:srgbClr val="EC4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7" name="椭圆 86"/>
                <p:cNvSpPr/>
                <p:nvPr/>
              </p:nvSpPr>
              <p:spPr>
                <a:xfrm rot="18406389">
                  <a:off x="2465244" y="1584760"/>
                  <a:ext cx="4045348" cy="1314450"/>
                </a:xfrm>
                <a:prstGeom prst="ellipse">
                  <a:avLst/>
                </a:prstGeom>
                <a:noFill/>
                <a:ln>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80" name="椭圆 79"/>
              <p:cNvSpPr/>
              <p:nvPr/>
            </p:nvSpPr>
            <p:spPr>
              <a:xfrm>
                <a:off x="5691977" y="1558796"/>
                <a:ext cx="172310" cy="17535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1" name="椭圆 80"/>
              <p:cNvSpPr/>
              <p:nvPr/>
            </p:nvSpPr>
            <p:spPr>
              <a:xfrm>
                <a:off x="6655367" y="369917"/>
                <a:ext cx="112756" cy="114752"/>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2" name="椭圆 81"/>
              <p:cNvSpPr/>
              <p:nvPr/>
            </p:nvSpPr>
            <p:spPr>
              <a:xfrm>
                <a:off x="6811590" y="374110"/>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3" name="椭圆 82"/>
              <p:cNvSpPr/>
              <p:nvPr/>
            </p:nvSpPr>
            <p:spPr>
              <a:xfrm>
                <a:off x="5603598" y="115433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4" name="椭圆 83"/>
              <p:cNvSpPr/>
              <p:nvPr/>
            </p:nvSpPr>
            <p:spPr>
              <a:xfrm>
                <a:off x="6783673" y="798077"/>
                <a:ext cx="109926" cy="111871"/>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78" name="矩形 77"/>
            <p:cNvSpPr/>
            <p:nvPr/>
          </p:nvSpPr>
          <p:spPr>
            <a:xfrm>
              <a:off x="4917656" y="2013522"/>
              <a:ext cx="1718513" cy="3121665"/>
            </a:xfrm>
            <a:prstGeom prst="rect">
              <a:avLst/>
            </a:prstGeom>
          </p:spPr>
          <p:txBody>
            <a:bodyPr wrap="none">
              <a:spAutoFit/>
            </a:bodyPr>
            <a:lstStyle/>
            <a:p>
              <a:pPr algn="ctr"/>
              <a:r>
                <a:rPr lang="en-US" altLang="zh-CN" sz="10000" dirty="0">
                  <a:solidFill>
                    <a:srgbClr val="292542"/>
                  </a:solidFill>
                  <a:cs typeface="+mn-ea"/>
                  <a:sym typeface="+mn-lt"/>
                </a:rPr>
                <a:t>2</a:t>
              </a:r>
              <a:endParaRPr lang="zh-CN" altLang="en-US" sz="10000" dirty="0">
                <a:solidFill>
                  <a:srgbClr val="292542"/>
                </a:solidFill>
                <a:cs typeface="+mn-ea"/>
                <a:sym typeface="+mn-lt"/>
              </a:endParaRPr>
            </a:p>
          </p:txBody>
        </p:sp>
      </p:grpSp>
      <p:grpSp>
        <p:nvGrpSpPr>
          <p:cNvPr id="88" name="组合 87"/>
          <p:cNvGrpSpPr/>
          <p:nvPr/>
        </p:nvGrpSpPr>
        <p:grpSpPr>
          <a:xfrm>
            <a:off x="6085139" y="3201477"/>
            <a:ext cx="2565516" cy="1781199"/>
            <a:chOff x="3560125" y="1780966"/>
            <a:chExt cx="4287452" cy="2976713"/>
          </a:xfrm>
        </p:grpSpPr>
        <p:grpSp>
          <p:nvGrpSpPr>
            <p:cNvPr id="89" name="组合 88"/>
            <p:cNvGrpSpPr/>
            <p:nvPr/>
          </p:nvGrpSpPr>
          <p:grpSpPr>
            <a:xfrm>
              <a:off x="4642128" y="1780966"/>
              <a:ext cx="2665200" cy="2712427"/>
              <a:chOff x="2733111" y="3302594"/>
              <a:chExt cx="748987" cy="748987"/>
            </a:xfrm>
          </p:grpSpPr>
          <p:sp>
            <p:nvSpPr>
              <p:cNvPr id="93" name="椭圆 92"/>
              <p:cNvSpPr/>
              <p:nvPr/>
            </p:nvSpPr>
            <p:spPr>
              <a:xfrm>
                <a:off x="2733111" y="3302594"/>
                <a:ext cx="748987" cy="74898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94" name="组合 93"/>
              <p:cNvGrpSpPr/>
              <p:nvPr/>
            </p:nvGrpSpPr>
            <p:grpSpPr>
              <a:xfrm>
                <a:off x="2778776" y="3385494"/>
                <a:ext cx="551747" cy="666087"/>
                <a:chOff x="3103425" y="3016397"/>
                <a:chExt cx="280889" cy="567580"/>
              </a:xfrm>
            </p:grpSpPr>
            <p:sp>
              <p:nvSpPr>
                <p:cNvPr id="95" name="Freeform 22"/>
                <p:cNvSpPr>
                  <a:spLocks/>
                </p:cNvSpPr>
                <p:nvPr/>
              </p:nvSpPr>
              <p:spPr bwMode="auto">
                <a:xfrm>
                  <a:off x="3103425" y="3076446"/>
                  <a:ext cx="211149" cy="507531"/>
                </a:xfrm>
                <a:custGeom>
                  <a:avLst/>
                  <a:gdLst>
                    <a:gd name="T0" fmla="*/ 18 w 45"/>
                    <a:gd name="T1" fmla="*/ 6 h 109"/>
                    <a:gd name="T2" fmla="*/ 18 w 45"/>
                    <a:gd name="T3" fmla="*/ 3 h 109"/>
                    <a:gd name="T4" fmla="*/ 22 w 45"/>
                    <a:gd name="T5" fmla="*/ 8 h 109"/>
                    <a:gd name="T6" fmla="*/ 23 w 45"/>
                    <a:gd name="T7" fmla="*/ 0 h 109"/>
                    <a:gd name="T8" fmla="*/ 28 w 45"/>
                    <a:gd name="T9" fmla="*/ 2 h 109"/>
                    <a:gd name="T10" fmla="*/ 32 w 45"/>
                    <a:gd name="T11" fmla="*/ 5 h 109"/>
                    <a:gd name="T12" fmla="*/ 34 w 45"/>
                    <a:gd name="T13" fmla="*/ 8 h 109"/>
                    <a:gd name="T14" fmla="*/ 32 w 45"/>
                    <a:gd name="T15" fmla="*/ 9 h 109"/>
                    <a:gd name="T16" fmla="*/ 28 w 45"/>
                    <a:gd name="T17" fmla="*/ 11 h 109"/>
                    <a:gd name="T18" fmla="*/ 28 w 45"/>
                    <a:gd name="T19" fmla="*/ 6 h 109"/>
                    <a:gd name="T20" fmla="*/ 25 w 45"/>
                    <a:gd name="T21" fmla="*/ 6 h 109"/>
                    <a:gd name="T22" fmla="*/ 21 w 45"/>
                    <a:gd name="T23" fmla="*/ 11 h 109"/>
                    <a:gd name="T24" fmla="*/ 17 w 45"/>
                    <a:gd name="T25" fmla="*/ 16 h 109"/>
                    <a:gd name="T26" fmla="*/ 21 w 45"/>
                    <a:gd name="T27" fmla="*/ 20 h 109"/>
                    <a:gd name="T28" fmla="*/ 24 w 45"/>
                    <a:gd name="T29" fmla="*/ 20 h 109"/>
                    <a:gd name="T30" fmla="*/ 25 w 45"/>
                    <a:gd name="T31" fmla="*/ 13 h 109"/>
                    <a:gd name="T32" fmla="*/ 29 w 45"/>
                    <a:gd name="T33" fmla="*/ 14 h 109"/>
                    <a:gd name="T34" fmla="*/ 31 w 45"/>
                    <a:gd name="T35" fmla="*/ 15 h 109"/>
                    <a:gd name="T36" fmla="*/ 34 w 45"/>
                    <a:gd name="T37" fmla="*/ 22 h 109"/>
                    <a:gd name="T38" fmla="*/ 37 w 45"/>
                    <a:gd name="T39" fmla="*/ 27 h 109"/>
                    <a:gd name="T40" fmla="*/ 35 w 45"/>
                    <a:gd name="T41" fmla="*/ 28 h 109"/>
                    <a:gd name="T42" fmla="*/ 32 w 45"/>
                    <a:gd name="T43" fmla="*/ 25 h 109"/>
                    <a:gd name="T44" fmla="*/ 32 w 45"/>
                    <a:gd name="T45" fmla="*/ 29 h 109"/>
                    <a:gd name="T46" fmla="*/ 27 w 45"/>
                    <a:gd name="T47" fmla="*/ 31 h 109"/>
                    <a:gd name="T48" fmla="*/ 24 w 45"/>
                    <a:gd name="T49" fmla="*/ 37 h 109"/>
                    <a:gd name="T50" fmla="*/ 20 w 45"/>
                    <a:gd name="T51" fmla="*/ 42 h 109"/>
                    <a:gd name="T52" fmla="*/ 19 w 45"/>
                    <a:gd name="T53" fmla="*/ 43 h 109"/>
                    <a:gd name="T54" fmla="*/ 13 w 45"/>
                    <a:gd name="T55" fmla="*/ 43 h 109"/>
                    <a:gd name="T56" fmla="*/ 14 w 45"/>
                    <a:gd name="T57" fmla="*/ 48 h 109"/>
                    <a:gd name="T58" fmla="*/ 19 w 45"/>
                    <a:gd name="T59" fmla="*/ 53 h 109"/>
                    <a:gd name="T60" fmla="*/ 21 w 45"/>
                    <a:gd name="T61" fmla="*/ 58 h 109"/>
                    <a:gd name="T62" fmla="*/ 25 w 45"/>
                    <a:gd name="T63" fmla="*/ 55 h 109"/>
                    <a:gd name="T64" fmla="*/ 29 w 45"/>
                    <a:gd name="T65" fmla="*/ 56 h 109"/>
                    <a:gd name="T66" fmla="*/ 36 w 45"/>
                    <a:gd name="T67" fmla="*/ 64 h 109"/>
                    <a:gd name="T68" fmla="*/ 41 w 45"/>
                    <a:gd name="T69" fmla="*/ 66 h 109"/>
                    <a:gd name="T70" fmla="*/ 45 w 45"/>
                    <a:gd name="T71" fmla="*/ 70 h 109"/>
                    <a:gd name="T72" fmla="*/ 43 w 45"/>
                    <a:gd name="T73" fmla="*/ 75 h 109"/>
                    <a:gd name="T74" fmla="*/ 42 w 45"/>
                    <a:gd name="T75" fmla="*/ 82 h 109"/>
                    <a:gd name="T76" fmla="*/ 38 w 45"/>
                    <a:gd name="T77" fmla="*/ 86 h 109"/>
                    <a:gd name="T78" fmla="*/ 35 w 45"/>
                    <a:gd name="T79" fmla="*/ 90 h 109"/>
                    <a:gd name="T80" fmla="*/ 32 w 45"/>
                    <a:gd name="T81" fmla="*/ 94 h 109"/>
                    <a:gd name="T82" fmla="*/ 30 w 45"/>
                    <a:gd name="T83" fmla="*/ 102 h 109"/>
                    <a:gd name="T84" fmla="*/ 29 w 45"/>
                    <a:gd name="T85" fmla="*/ 107 h 109"/>
                    <a:gd name="T86" fmla="*/ 27 w 45"/>
                    <a:gd name="T87" fmla="*/ 107 h 109"/>
                    <a:gd name="T88" fmla="*/ 25 w 45"/>
                    <a:gd name="T89" fmla="*/ 104 h 109"/>
                    <a:gd name="T90" fmla="*/ 24 w 45"/>
                    <a:gd name="T91" fmla="*/ 96 h 109"/>
                    <a:gd name="T92" fmla="*/ 26 w 45"/>
                    <a:gd name="T93" fmla="*/ 88 h 109"/>
                    <a:gd name="T94" fmla="*/ 26 w 45"/>
                    <a:gd name="T95" fmla="*/ 81 h 109"/>
                    <a:gd name="T96" fmla="*/ 22 w 45"/>
                    <a:gd name="T97" fmla="*/ 74 h 109"/>
                    <a:gd name="T98" fmla="*/ 20 w 45"/>
                    <a:gd name="T99" fmla="*/ 68 h 109"/>
                    <a:gd name="T100" fmla="*/ 21 w 45"/>
                    <a:gd name="T101" fmla="*/ 61 h 109"/>
                    <a:gd name="T102" fmla="*/ 17 w 45"/>
                    <a:gd name="T103" fmla="*/ 57 h 109"/>
                    <a:gd name="T104" fmla="*/ 14 w 45"/>
                    <a:gd name="T105" fmla="*/ 55 h 109"/>
                    <a:gd name="T106" fmla="*/ 6 w 45"/>
                    <a:gd name="T107" fmla="*/ 48 h 109"/>
                    <a:gd name="T108" fmla="*/ 5 w 45"/>
                    <a:gd name="T109" fmla="*/ 47 h 109"/>
                    <a:gd name="T110" fmla="*/ 2 w 45"/>
                    <a:gd name="T111" fmla="*/ 43 h 109"/>
                    <a:gd name="T112" fmla="*/ 15 w 45"/>
                    <a:gd name="T113" fmla="*/ 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5" h="109">
                      <a:moveTo>
                        <a:pt x="15" y="7"/>
                      </a:moveTo>
                      <a:cubicBezTo>
                        <a:pt x="15" y="7"/>
                        <a:pt x="15" y="7"/>
                        <a:pt x="16" y="7"/>
                      </a:cubicBezTo>
                      <a:cubicBezTo>
                        <a:pt x="17" y="7"/>
                        <a:pt x="17" y="6"/>
                        <a:pt x="18" y="6"/>
                      </a:cubicBezTo>
                      <a:cubicBezTo>
                        <a:pt x="18" y="7"/>
                        <a:pt x="18" y="7"/>
                        <a:pt x="18" y="7"/>
                      </a:cubicBezTo>
                      <a:cubicBezTo>
                        <a:pt x="19" y="7"/>
                        <a:pt x="19" y="5"/>
                        <a:pt x="18" y="4"/>
                      </a:cubicBezTo>
                      <a:cubicBezTo>
                        <a:pt x="18" y="3"/>
                        <a:pt x="18" y="4"/>
                        <a:pt x="18" y="3"/>
                      </a:cubicBezTo>
                      <a:cubicBezTo>
                        <a:pt x="20" y="2"/>
                        <a:pt x="19" y="4"/>
                        <a:pt x="20" y="3"/>
                      </a:cubicBezTo>
                      <a:cubicBezTo>
                        <a:pt x="21" y="5"/>
                        <a:pt x="21" y="5"/>
                        <a:pt x="22" y="6"/>
                      </a:cubicBezTo>
                      <a:cubicBezTo>
                        <a:pt x="22" y="7"/>
                        <a:pt x="21" y="7"/>
                        <a:pt x="22" y="8"/>
                      </a:cubicBezTo>
                      <a:cubicBezTo>
                        <a:pt x="22" y="7"/>
                        <a:pt x="23" y="6"/>
                        <a:pt x="23" y="6"/>
                      </a:cubicBezTo>
                      <a:cubicBezTo>
                        <a:pt x="23" y="5"/>
                        <a:pt x="22" y="5"/>
                        <a:pt x="22" y="5"/>
                      </a:cubicBezTo>
                      <a:cubicBezTo>
                        <a:pt x="20" y="4"/>
                        <a:pt x="22" y="1"/>
                        <a:pt x="23" y="0"/>
                      </a:cubicBezTo>
                      <a:cubicBezTo>
                        <a:pt x="24" y="0"/>
                        <a:pt x="24" y="1"/>
                        <a:pt x="24" y="2"/>
                      </a:cubicBezTo>
                      <a:cubicBezTo>
                        <a:pt x="24" y="1"/>
                        <a:pt x="26" y="0"/>
                        <a:pt x="26" y="2"/>
                      </a:cubicBezTo>
                      <a:cubicBezTo>
                        <a:pt x="27" y="2"/>
                        <a:pt x="27" y="2"/>
                        <a:pt x="28" y="2"/>
                      </a:cubicBezTo>
                      <a:cubicBezTo>
                        <a:pt x="29" y="2"/>
                        <a:pt x="29" y="2"/>
                        <a:pt x="29" y="3"/>
                      </a:cubicBezTo>
                      <a:cubicBezTo>
                        <a:pt x="30" y="3"/>
                        <a:pt x="31" y="3"/>
                        <a:pt x="31" y="3"/>
                      </a:cubicBezTo>
                      <a:cubicBezTo>
                        <a:pt x="31" y="4"/>
                        <a:pt x="32" y="4"/>
                        <a:pt x="32" y="5"/>
                      </a:cubicBezTo>
                      <a:cubicBezTo>
                        <a:pt x="32" y="6"/>
                        <a:pt x="32" y="6"/>
                        <a:pt x="32" y="6"/>
                      </a:cubicBezTo>
                      <a:cubicBezTo>
                        <a:pt x="32" y="6"/>
                        <a:pt x="33" y="7"/>
                        <a:pt x="34" y="7"/>
                      </a:cubicBezTo>
                      <a:cubicBezTo>
                        <a:pt x="34" y="7"/>
                        <a:pt x="34" y="8"/>
                        <a:pt x="34" y="8"/>
                      </a:cubicBezTo>
                      <a:cubicBezTo>
                        <a:pt x="34" y="8"/>
                        <a:pt x="34" y="9"/>
                        <a:pt x="34" y="9"/>
                      </a:cubicBezTo>
                      <a:cubicBezTo>
                        <a:pt x="33" y="9"/>
                        <a:pt x="33" y="10"/>
                        <a:pt x="33" y="11"/>
                      </a:cubicBezTo>
                      <a:cubicBezTo>
                        <a:pt x="33" y="10"/>
                        <a:pt x="32" y="10"/>
                        <a:pt x="32" y="9"/>
                      </a:cubicBezTo>
                      <a:cubicBezTo>
                        <a:pt x="32" y="10"/>
                        <a:pt x="32" y="10"/>
                        <a:pt x="32" y="11"/>
                      </a:cubicBezTo>
                      <a:cubicBezTo>
                        <a:pt x="32" y="13"/>
                        <a:pt x="31" y="13"/>
                        <a:pt x="32" y="14"/>
                      </a:cubicBezTo>
                      <a:cubicBezTo>
                        <a:pt x="30" y="14"/>
                        <a:pt x="29" y="12"/>
                        <a:pt x="28" y="11"/>
                      </a:cubicBezTo>
                      <a:cubicBezTo>
                        <a:pt x="27" y="11"/>
                        <a:pt x="26" y="11"/>
                        <a:pt x="26" y="11"/>
                      </a:cubicBezTo>
                      <a:cubicBezTo>
                        <a:pt x="26" y="9"/>
                        <a:pt x="28" y="10"/>
                        <a:pt x="29" y="8"/>
                      </a:cubicBezTo>
                      <a:cubicBezTo>
                        <a:pt x="29" y="6"/>
                        <a:pt x="27" y="7"/>
                        <a:pt x="28" y="6"/>
                      </a:cubicBezTo>
                      <a:cubicBezTo>
                        <a:pt x="27" y="6"/>
                        <a:pt x="26" y="5"/>
                        <a:pt x="26" y="6"/>
                      </a:cubicBezTo>
                      <a:cubicBezTo>
                        <a:pt x="26" y="5"/>
                        <a:pt x="25" y="5"/>
                        <a:pt x="24" y="5"/>
                      </a:cubicBezTo>
                      <a:cubicBezTo>
                        <a:pt x="24" y="5"/>
                        <a:pt x="25" y="5"/>
                        <a:pt x="25" y="6"/>
                      </a:cubicBezTo>
                      <a:cubicBezTo>
                        <a:pt x="25" y="7"/>
                        <a:pt x="25" y="8"/>
                        <a:pt x="25" y="9"/>
                      </a:cubicBezTo>
                      <a:cubicBezTo>
                        <a:pt x="24" y="9"/>
                        <a:pt x="23" y="9"/>
                        <a:pt x="21" y="10"/>
                      </a:cubicBezTo>
                      <a:cubicBezTo>
                        <a:pt x="21" y="10"/>
                        <a:pt x="21" y="10"/>
                        <a:pt x="21" y="11"/>
                      </a:cubicBezTo>
                      <a:cubicBezTo>
                        <a:pt x="20" y="11"/>
                        <a:pt x="20" y="12"/>
                        <a:pt x="19" y="13"/>
                      </a:cubicBezTo>
                      <a:cubicBezTo>
                        <a:pt x="19" y="13"/>
                        <a:pt x="18" y="14"/>
                        <a:pt x="17" y="15"/>
                      </a:cubicBezTo>
                      <a:cubicBezTo>
                        <a:pt x="17" y="15"/>
                        <a:pt x="18" y="16"/>
                        <a:pt x="17" y="16"/>
                      </a:cubicBezTo>
                      <a:cubicBezTo>
                        <a:pt x="17" y="17"/>
                        <a:pt x="18" y="16"/>
                        <a:pt x="18" y="18"/>
                      </a:cubicBezTo>
                      <a:cubicBezTo>
                        <a:pt x="19" y="18"/>
                        <a:pt x="20" y="19"/>
                        <a:pt x="20" y="20"/>
                      </a:cubicBezTo>
                      <a:cubicBezTo>
                        <a:pt x="21" y="20"/>
                        <a:pt x="21" y="19"/>
                        <a:pt x="21" y="20"/>
                      </a:cubicBezTo>
                      <a:cubicBezTo>
                        <a:pt x="22" y="20"/>
                        <a:pt x="22" y="19"/>
                        <a:pt x="22" y="20"/>
                      </a:cubicBezTo>
                      <a:cubicBezTo>
                        <a:pt x="22" y="21"/>
                        <a:pt x="23" y="22"/>
                        <a:pt x="23" y="23"/>
                      </a:cubicBezTo>
                      <a:cubicBezTo>
                        <a:pt x="23" y="22"/>
                        <a:pt x="23" y="20"/>
                        <a:pt x="24" y="20"/>
                      </a:cubicBezTo>
                      <a:cubicBezTo>
                        <a:pt x="24" y="19"/>
                        <a:pt x="24" y="20"/>
                        <a:pt x="23" y="19"/>
                      </a:cubicBezTo>
                      <a:cubicBezTo>
                        <a:pt x="24" y="18"/>
                        <a:pt x="24" y="19"/>
                        <a:pt x="25" y="19"/>
                      </a:cubicBezTo>
                      <a:cubicBezTo>
                        <a:pt x="24" y="17"/>
                        <a:pt x="25" y="15"/>
                        <a:pt x="25" y="13"/>
                      </a:cubicBezTo>
                      <a:cubicBezTo>
                        <a:pt x="26" y="13"/>
                        <a:pt x="26" y="12"/>
                        <a:pt x="26" y="12"/>
                      </a:cubicBezTo>
                      <a:cubicBezTo>
                        <a:pt x="27" y="12"/>
                        <a:pt x="27" y="13"/>
                        <a:pt x="27" y="13"/>
                      </a:cubicBezTo>
                      <a:cubicBezTo>
                        <a:pt x="28" y="13"/>
                        <a:pt x="28" y="14"/>
                        <a:pt x="29" y="14"/>
                      </a:cubicBezTo>
                      <a:cubicBezTo>
                        <a:pt x="29" y="14"/>
                        <a:pt x="29" y="15"/>
                        <a:pt x="29" y="16"/>
                      </a:cubicBezTo>
                      <a:cubicBezTo>
                        <a:pt x="29" y="17"/>
                        <a:pt x="31" y="16"/>
                        <a:pt x="31" y="17"/>
                      </a:cubicBezTo>
                      <a:cubicBezTo>
                        <a:pt x="32" y="17"/>
                        <a:pt x="31" y="16"/>
                        <a:pt x="31" y="15"/>
                      </a:cubicBezTo>
                      <a:cubicBezTo>
                        <a:pt x="33" y="15"/>
                        <a:pt x="32" y="17"/>
                        <a:pt x="33" y="18"/>
                      </a:cubicBezTo>
                      <a:cubicBezTo>
                        <a:pt x="33" y="18"/>
                        <a:pt x="33" y="19"/>
                        <a:pt x="33" y="19"/>
                      </a:cubicBezTo>
                      <a:cubicBezTo>
                        <a:pt x="33" y="20"/>
                        <a:pt x="34" y="20"/>
                        <a:pt x="34" y="22"/>
                      </a:cubicBezTo>
                      <a:cubicBezTo>
                        <a:pt x="35" y="21"/>
                        <a:pt x="35" y="21"/>
                        <a:pt x="35" y="22"/>
                      </a:cubicBezTo>
                      <a:cubicBezTo>
                        <a:pt x="35" y="23"/>
                        <a:pt x="35" y="23"/>
                        <a:pt x="35" y="25"/>
                      </a:cubicBezTo>
                      <a:cubicBezTo>
                        <a:pt x="36" y="26"/>
                        <a:pt x="36" y="27"/>
                        <a:pt x="37" y="27"/>
                      </a:cubicBezTo>
                      <a:cubicBezTo>
                        <a:pt x="36" y="27"/>
                        <a:pt x="37" y="28"/>
                        <a:pt x="37" y="29"/>
                      </a:cubicBezTo>
                      <a:cubicBezTo>
                        <a:pt x="36" y="29"/>
                        <a:pt x="35" y="28"/>
                        <a:pt x="35" y="29"/>
                      </a:cubicBezTo>
                      <a:cubicBezTo>
                        <a:pt x="35" y="29"/>
                        <a:pt x="35" y="28"/>
                        <a:pt x="35" y="28"/>
                      </a:cubicBezTo>
                      <a:cubicBezTo>
                        <a:pt x="34" y="27"/>
                        <a:pt x="34" y="28"/>
                        <a:pt x="33" y="28"/>
                      </a:cubicBezTo>
                      <a:cubicBezTo>
                        <a:pt x="33" y="26"/>
                        <a:pt x="34" y="25"/>
                        <a:pt x="35" y="24"/>
                      </a:cubicBezTo>
                      <a:cubicBezTo>
                        <a:pt x="34" y="23"/>
                        <a:pt x="33" y="26"/>
                        <a:pt x="32" y="25"/>
                      </a:cubicBezTo>
                      <a:cubicBezTo>
                        <a:pt x="32" y="26"/>
                        <a:pt x="32" y="25"/>
                        <a:pt x="32" y="26"/>
                      </a:cubicBezTo>
                      <a:cubicBezTo>
                        <a:pt x="31" y="26"/>
                        <a:pt x="31" y="26"/>
                        <a:pt x="31" y="27"/>
                      </a:cubicBezTo>
                      <a:cubicBezTo>
                        <a:pt x="30" y="28"/>
                        <a:pt x="32" y="28"/>
                        <a:pt x="32" y="29"/>
                      </a:cubicBezTo>
                      <a:cubicBezTo>
                        <a:pt x="32" y="29"/>
                        <a:pt x="31" y="30"/>
                        <a:pt x="30" y="30"/>
                      </a:cubicBezTo>
                      <a:cubicBezTo>
                        <a:pt x="30" y="30"/>
                        <a:pt x="30" y="30"/>
                        <a:pt x="30" y="29"/>
                      </a:cubicBezTo>
                      <a:cubicBezTo>
                        <a:pt x="29" y="30"/>
                        <a:pt x="28" y="30"/>
                        <a:pt x="27" y="31"/>
                      </a:cubicBezTo>
                      <a:cubicBezTo>
                        <a:pt x="27" y="32"/>
                        <a:pt x="27" y="32"/>
                        <a:pt x="27" y="32"/>
                      </a:cubicBezTo>
                      <a:cubicBezTo>
                        <a:pt x="26" y="33"/>
                        <a:pt x="26" y="33"/>
                        <a:pt x="25" y="34"/>
                      </a:cubicBezTo>
                      <a:cubicBezTo>
                        <a:pt x="25" y="35"/>
                        <a:pt x="24" y="35"/>
                        <a:pt x="24" y="37"/>
                      </a:cubicBezTo>
                      <a:cubicBezTo>
                        <a:pt x="24" y="37"/>
                        <a:pt x="24" y="37"/>
                        <a:pt x="23" y="37"/>
                      </a:cubicBezTo>
                      <a:cubicBezTo>
                        <a:pt x="24" y="38"/>
                        <a:pt x="24" y="38"/>
                        <a:pt x="23" y="38"/>
                      </a:cubicBezTo>
                      <a:cubicBezTo>
                        <a:pt x="22" y="39"/>
                        <a:pt x="21" y="40"/>
                        <a:pt x="20" y="42"/>
                      </a:cubicBezTo>
                      <a:cubicBezTo>
                        <a:pt x="20" y="42"/>
                        <a:pt x="21" y="43"/>
                        <a:pt x="21" y="43"/>
                      </a:cubicBezTo>
                      <a:cubicBezTo>
                        <a:pt x="21" y="44"/>
                        <a:pt x="21" y="44"/>
                        <a:pt x="21" y="46"/>
                      </a:cubicBezTo>
                      <a:cubicBezTo>
                        <a:pt x="20" y="46"/>
                        <a:pt x="19" y="45"/>
                        <a:pt x="19" y="43"/>
                      </a:cubicBezTo>
                      <a:cubicBezTo>
                        <a:pt x="19" y="42"/>
                        <a:pt x="18" y="43"/>
                        <a:pt x="17" y="43"/>
                      </a:cubicBezTo>
                      <a:cubicBezTo>
                        <a:pt x="16" y="43"/>
                        <a:pt x="16" y="43"/>
                        <a:pt x="16" y="43"/>
                      </a:cubicBezTo>
                      <a:cubicBezTo>
                        <a:pt x="15" y="43"/>
                        <a:pt x="15" y="42"/>
                        <a:pt x="13" y="43"/>
                      </a:cubicBezTo>
                      <a:cubicBezTo>
                        <a:pt x="13" y="43"/>
                        <a:pt x="12" y="43"/>
                        <a:pt x="11" y="44"/>
                      </a:cubicBezTo>
                      <a:cubicBezTo>
                        <a:pt x="12" y="46"/>
                        <a:pt x="10" y="51"/>
                        <a:pt x="13" y="51"/>
                      </a:cubicBezTo>
                      <a:cubicBezTo>
                        <a:pt x="14" y="50"/>
                        <a:pt x="14" y="49"/>
                        <a:pt x="14" y="48"/>
                      </a:cubicBezTo>
                      <a:cubicBezTo>
                        <a:pt x="15" y="48"/>
                        <a:pt x="15" y="48"/>
                        <a:pt x="17" y="48"/>
                      </a:cubicBezTo>
                      <a:cubicBezTo>
                        <a:pt x="17" y="50"/>
                        <a:pt x="16" y="51"/>
                        <a:pt x="16" y="52"/>
                      </a:cubicBezTo>
                      <a:cubicBezTo>
                        <a:pt x="17" y="52"/>
                        <a:pt x="18" y="52"/>
                        <a:pt x="19" y="53"/>
                      </a:cubicBezTo>
                      <a:cubicBezTo>
                        <a:pt x="19" y="55"/>
                        <a:pt x="18" y="56"/>
                        <a:pt x="19" y="57"/>
                      </a:cubicBezTo>
                      <a:cubicBezTo>
                        <a:pt x="19" y="57"/>
                        <a:pt x="20" y="57"/>
                        <a:pt x="20" y="56"/>
                      </a:cubicBezTo>
                      <a:cubicBezTo>
                        <a:pt x="21" y="56"/>
                        <a:pt x="21" y="57"/>
                        <a:pt x="21" y="58"/>
                      </a:cubicBezTo>
                      <a:cubicBezTo>
                        <a:pt x="22" y="57"/>
                        <a:pt x="23" y="56"/>
                        <a:pt x="23" y="55"/>
                      </a:cubicBezTo>
                      <a:cubicBezTo>
                        <a:pt x="24" y="55"/>
                        <a:pt x="24" y="55"/>
                        <a:pt x="24" y="54"/>
                      </a:cubicBezTo>
                      <a:cubicBezTo>
                        <a:pt x="25" y="55"/>
                        <a:pt x="25" y="55"/>
                        <a:pt x="25" y="55"/>
                      </a:cubicBezTo>
                      <a:cubicBezTo>
                        <a:pt x="26" y="55"/>
                        <a:pt x="26" y="54"/>
                        <a:pt x="26" y="55"/>
                      </a:cubicBezTo>
                      <a:cubicBezTo>
                        <a:pt x="27" y="56"/>
                        <a:pt x="28" y="56"/>
                        <a:pt x="28" y="57"/>
                      </a:cubicBezTo>
                      <a:cubicBezTo>
                        <a:pt x="28" y="57"/>
                        <a:pt x="28" y="56"/>
                        <a:pt x="29" y="56"/>
                      </a:cubicBezTo>
                      <a:cubicBezTo>
                        <a:pt x="30" y="57"/>
                        <a:pt x="31" y="57"/>
                        <a:pt x="32" y="58"/>
                      </a:cubicBezTo>
                      <a:cubicBezTo>
                        <a:pt x="32" y="59"/>
                        <a:pt x="33" y="60"/>
                        <a:pt x="33" y="60"/>
                      </a:cubicBezTo>
                      <a:cubicBezTo>
                        <a:pt x="36" y="59"/>
                        <a:pt x="37" y="63"/>
                        <a:pt x="36" y="64"/>
                      </a:cubicBezTo>
                      <a:cubicBezTo>
                        <a:pt x="36" y="65"/>
                        <a:pt x="37" y="64"/>
                        <a:pt x="38" y="64"/>
                      </a:cubicBezTo>
                      <a:cubicBezTo>
                        <a:pt x="38" y="66"/>
                        <a:pt x="39" y="65"/>
                        <a:pt x="40" y="66"/>
                      </a:cubicBezTo>
                      <a:cubicBezTo>
                        <a:pt x="40" y="66"/>
                        <a:pt x="41" y="66"/>
                        <a:pt x="41" y="66"/>
                      </a:cubicBezTo>
                      <a:cubicBezTo>
                        <a:pt x="42" y="66"/>
                        <a:pt x="43" y="67"/>
                        <a:pt x="43" y="67"/>
                      </a:cubicBezTo>
                      <a:cubicBezTo>
                        <a:pt x="44" y="67"/>
                        <a:pt x="44" y="67"/>
                        <a:pt x="45" y="67"/>
                      </a:cubicBezTo>
                      <a:cubicBezTo>
                        <a:pt x="45" y="68"/>
                        <a:pt x="45" y="69"/>
                        <a:pt x="45" y="70"/>
                      </a:cubicBezTo>
                      <a:cubicBezTo>
                        <a:pt x="45" y="70"/>
                        <a:pt x="45" y="70"/>
                        <a:pt x="45" y="71"/>
                      </a:cubicBezTo>
                      <a:cubicBezTo>
                        <a:pt x="44" y="72"/>
                        <a:pt x="45" y="72"/>
                        <a:pt x="44" y="73"/>
                      </a:cubicBezTo>
                      <a:cubicBezTo>
                        <a:pt x="44" y="74"/>
                        <a:pt x="43" y="74"/>
                        <a:pt x="43" y="75"/>
                      </a:cubicBezTo>
                      <a:cubicBezTo>
                        <a:pt x="43" y="75"/>
                        <a:pt x="43" y="75"/>
                        <a:pt x="43" y="75"/>
                      </a:cubicBezTo>
                      <a:cubicBezTo>
                        <a:pt x="43" y="76"/>
                        <a:pt x="42" y="76"/>
                        <a:pt x="42" y="77"/>
                      </a:cubicBezTo>
                      <a:cubicBezTo>
                        <a:pt x="43" y="78"/>
                        <a:pt x="42" y="80"/>
                        <a:pt x="42" y="82"/>
                      </a:cubicBezTo>
                      <a:cubicBezTo>
                        <a:pt x="41" y="82"/>
                        <a:pt x="41" y="82"/>
                        <a:pt x="39" y="83"/>
                      </a:cubicBezTo>
                      <a:cubicBezTo>
                        <a:pt x="39" y="83"/>
                        <a:pt x="39" y="84"/>
                        <a:pt x="38" y="84"/>
                      </a:cubicBezTo>
                      <a:cubicBezTo>
                        <a:pt x="38" y="85"/>
                        <a:pt x="38" y="85"/>
                        <a:pt x="38" y="86"/>
                      </a:cubicBezTo>
                      <a:cubicBezTo>
                        <a:pt x="38" y="87"/>
                        <a:pt x="37" y="87"/>
                        <a:pt x="37" y="89"/>
                      </a:cubicBezTo>
                      <a:cubicBezTo>
                        <a:pt x="36" y="89"/>
                        <a:pt x="36" y="90"/>
                        <a:pt x="36" y="90"/>
                      </a:cubicBezTo>
                      <a:cubicBezTo>
                        <a:pt x="36" y="90"/>
                        <a:pt x="35" y="90"/>
                        <a:pt x="35" y="90"/>
                      </a:cubicBezTo>
                      <a:cubicBezTo>
                        <a:pt x="35" y="90"/>
                        <a:pt x="34" y="90"/>
                        <a:pt x="34" y="90"/>
                      </a:cubicBezTo>
                      <a:cubicBezTo>
                        <a:pt x="34" y="91"/>
                        <a:pt x="34" y="92"/>
                        <a:pt x="34" y="93"/>
                      </a:cubicBezTo>
                      <a:cubicBezTo>
                        <a:pt x="33" y="94"/>
                        <a:pt x="33" y="94"/>
                        <a:pt x="32" y="94"/>
                      </a:cubicBezTo>
                      <a:cubicBezTo>
                        <a:pt x="31" y="95"/>
                        <a:pt x="31" y="97"/>
                        <a:pt x="30" y="96"/>
                      </a:cubicBezTo>
                      <a:cubicBezTo>
                        <a:pt x="31" y="96"/>
                        <a:pt x="30" y="99"/>
                        <a:pt x="30" y="100"/>
                      </a:cubicBezTo>
                      <a:cubicBezTo>
                        <a:pt x="30" y="101"/>
                        <a:pt x="30" y="101"/>
                        <a:pt x="30" y="102"/>
                      </a:cubicBezTo>
                      <a:cubicBezTo>
                        <a:pt x="30" y="102"/>
                        <a:pt x="30" y="103"/>
                        <a:pt x="29" y="103"/>
                      </a:cubicBezTo>
                      <a:cubicBezTo>
                        <a:pt x="29" y="104"/>
                        <a:pt x="29" y="104"/>
                        <a:pt x="29" y="105"/>
                      </a:cubicBezTo>
                      <a:cubicBezTo>
                        <a:pt x="28" y="106"/>
                        <a:pt x="30" y="106"/>
                        <a:pt x="29" y="107"/>
                      </a:cubicBezTo>
                      <a:cubicBezTo>
                        <a:pt x="30" y="107"/>
                        <a:pt x="30" y="108"/>
                        <a:pt x="31" y="108"/>
                      </a:cubicBezTo>
                      <a:cubicBezTo>
                        <a:pt x="31" y="109"/>
                        <a:pt x="29" y="108"/>
                        <a:pt x="28" y="108"/>
                      </a:cubicBezTo>
                      <a:cubicBezTo>
                        <a:pt x="28" y="108"/>
                        <a:pt x="27" y="108"/>
                        <a:pt x="27" y="107"/>
                      </a:cubicBezTo>
                      <a:cubicBezTo>
                        <a:pt x="27" y="107"/>
                        <a:pt x="27" y="107"/>
                        <a:pt x="27" y="107"/>
                      </a:cubicBezTo>
                      <a:cubicBezTo>
                        <a:pt x="27" y="107"/>
                        <a:pt x="27" y="107"/>
                        <a:pt x="27" y="106"/>
                      </a:cubicBezTo>
                      <a:cubicBezTo>
                        <a:pt x="26" y="106"/>
                        <a:pt x="26" y="104"/>
                        <a:pt x="25" y="104"/>
                      </a:cubicBezTo>
                      <a:cubicBezTo>
                        <a:pt x="26" y="102"/>
                        <a:pt x="25" y="101"/>
                        <a:pt x="25" y="99"/>
                      </a:cubicBezTo>
                      <a:cubicBezTo>
                        <a:pt x="25" y="98"/>
                        <a:pt x="25" y="98"/>
                        <a:pt x="25" y="97"/>
                      </a:cubicBezTo>
                      <a:cubicBezTo>
                        <a:pt x="25" y="96"/>
                        <a:pt x="24" y="97"/>
                        <a:pt x="24" y="96"/>
                      </a:cubicBezTo>
                      <a:cubicBezTo>
                        <a:pt x="25" y="95"/>
                        <a:pt x="26" y="95"/>
                        <a:pt x="26" y="94"/>
                      </a:cubicBezTo>
                      <a:cubicBezTo>
                        <a:pt x="25" y="93"/>
                        <a:pt x="25" y="95"/>
                        <a:pt x="24" y="94"/>
                      </a:cubicBezTo>
                      <a:cubicBezTo>
                        <a:pt x="25" y="92"/>
                        <a:pt x="24" y="89"/>
                        <a:pt x="26" y="88"/>
                      </a:cubicBezTo>
                      <a:cubicBezTo>
                        <a:pt x="26" y="86"/>
                        <a:pt x="25" y="85"/>
                        <a:pt x="26" y="84"/>
                      </a:cubicBezTo>
                      <a:cubicBezTo>
                        <a:pt x="26" y="83"/>
                        <a:pt x="26" y="83"/>
                        <a:pt x="25" y="83"/>
                      </a:cubicBezTo>
                      <a:cubicBezTo>
                        <a:pt x="25" y="82"/>
                        <a:pt x="25" y="82"/>
                        <a:pt x="26" y="81"/>
                      </a:cubicBezTo>
                      <a:cubicBezTo>
                        <a:pt x="26" y="79"/>
                        <a:pt x="25" y="79"/>
                        <a:pt x="24" y="77"/>
                      </a:cubicBezTo>
                      <a:cubicBezTo>
                        <a:pt x="23" y="77"/>
                        <a:pt x="23" y="76"/>
                        <a:pt x="22" y="75"/>
                      </a:cubicBezTo>
                      <a:cubicBezTo>
                        <a:pt x="22" y="74"/>
                        <a:pt x="22" y="74"/>
                        <a:pt x="22" y="74"/>
                      </a:cubicBezTo>
                      <a:cubicBezTo>
                        <a:pt x="21" y="73"/>
                        <a:pt x="20" y="72"/>
                        <a:pt x="20" y="70"/>
                      </a:cubicBezTo>
                      <a:cubicBezTo>
                        <a:pt x="20" y="70"/>
                        <a:pt x="21" y="70"/>
                        <a:pt x="21" y="69"/>
                      </a:cubicBezTo>
                      <a:cubicBezTo>
                        <a:pt x="21" y="69"/>
                        <a:pt x="20" y="69"/>
                        <a:pt x="20" y="68"/>
                      </a:cubicBezTo>
                      <a:cubicBezTo>
                        <a:pt x="21" y="67"/>
                        <a:pt x="19" y="66"/>
                        <a:pt x="20" y="64"/>
                      </a:cubicBezTo>
                      <a:cubicBezTo>
                        <a:pt x="20" y="63"/>
                        <a:pt x="21" y="63"/>
                        <a:pt x="21" y="62"/>
                      </a:cubicBezTo>
                      <a:cubicBezTo>
                        <a:pt x="20" y="61"/>
                        <a:pt x="21" y="61"/>
                        <a:pt x="21" y="61"/>
                      </a:cubicBezTo>
                      <a:cubicBezTo>
                        <a:pt x="21" y="60"/>
                        <a:pt x="20" y="59"/>
                        <a:pt x="20" y="58"/>
                      </a:cubicBezTo>
                      <a:cubicBezTo>
                        <a:pt x="20" y="58"/>
                        <a:pt x="20" y="59"/>
                        <a:pt x="20" y="59"/>
                      </a:cubicBezTo>
                      <a:cubicBezTo>
                        <a:pt x="18" y="59"/>
                        <a:pt x="18" y="58"/>
                        <a:pt x="17" y="57"/>
                      </a:cubicBezTo>
                      <a:cubicBezTo>
                        <a:pt x="17" y="57"/>
                        <a:pt x="17" y="57"/>
                        <a:pt x="17" y="57"/>
                      </a:cubicBezTo>
                      <a:cubicBezTo>
                        <a:pt x="16" y="56"/>
                        <a:pt x="16" y="56"/>
                        <a:pt x="16" y="55"/>
                      </a:cubicBezTo>
                      <a:cubicBezTo>
                        <a:pt x="15" y="55"/>
                        <a:pt x="15" y="55"/>
                        <a:pt x="14" y="55"/>
                      </a:cubicBezTo>
                      <a:cubicBezTo>
                        <a:pt x="13" y="54"/>
                        <a:pt x="13" y="54"/>
                        <a:pt x="13" y="53"/>
                      </a:cubicBezTo>
                      <a:cubicBezTo>
                        <a:pt x="10" y="54"/>
                        <a:pt x="9" y="52"/>
                        <a:pt x="7" y="52"/>
                      </a:cubicBezTo>
                      <a:cubicBezTo>
                        <a:pt x="7" y="50"/>
                        <a:pt x="6" y="49"/>
                        <a:pt x="6" y="48"/>
                      </a:cubicBezTo>
                      <a:cubicBezTo>
                        <a:pt x="6" y="47"/>
                        <a:pt x="5" y="46"/>
                        <a:pt x="5" y="45"/>
                      </a:cubicBezTo>
                      <a:cubicBezTo>
                        <a:pt x="5" y="45"/>
                        <a:pt x="5" y="44"/>
                        <a:pt x="4" y="44"/>
                      </a:cubicBezTo>
                      <a:cubicBezTo>
                        <a:pt x="4" y="46"/>
                        <a:pt x="5" y="46"/>
                        <a:pt x="5" y="47"/>
                      </a:cubicBezTo>
                      <a:cubicBezTo>
                        <a:pt x="4" y="47"/>
                        <a:pt x="4" y="46"/>
                        <a:pt x="3" y="47"/>
                      </a:cubicBezTo>
                      <a:cubicBezTo>
                        <a:pt x="3" y="46"/>
                        <a:pt x="3" y="44"/>
                        <a:pt x="2" y="44"/>
                      </a:cubicBezTo>
                      <a:cubicBezTo>
                        <a:pt x="2" y="44"/>
                        <a:pt x="2" y="43"/>
                        <a:pt x="2" y="43"/>
                      </a:cubicBezTo>
                      <a:cubicBezTo>
                        <a:pt x="1" y="42"/>
                        <a:pt x="1" y="40"/>
                        <a:pt x="0" y="39"/>
                      </a:cubicBezTo>
                      <a:cubicBezTo>
                        <a:pt x="0" y="39"/>
                        <a:pt x="0" y="39"/>
                        <a:pt x="0" y="39"/>
                      </a:cubicBezTo>
                      <a:cubicBezTo>
                        <a:pt x="2" y="27"/>
                        <a:pt x="7" y="16"/>
                        <a:pt x="15" y="7"/>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96" name="Freeform 23"/>
                <p:cNvSpPr>
                  <a:spLocks/>
                </p:cNvSpPr>
                <p:nvPr/>
              </p:nvSpPr>
              <p:spPr bwMode="auto">
                <a:xfrm>
                  <a:off x="3206097" y="3026083"/>
                  <a:ext cx="69737" cy="56178"/>
                </a:xfrm>
                <a:custGeom>
                  <a:avLst/>
                  <a:gdLst>
                    <a:gd name="T0" fmla="*/ 1 w 15"/>
                    <a:gd name="T1" fmla="*/ 9 h 12"/>
                    <a:gd name="T2" fmla="*/ 14 w 15"/>
                    <a:gd name="T3" fmla="*/ 0 h 12"/>
                    <a:gd name="T4" fmla="*/ 15 w 15"/>
                    <a:gd name="T5" fmla="*/ 1 h 12"/>
                    <a:gd name="T6" fmla="*/ 12 w 15"/>
                    <a:gd name="T7" fmla="*/ 2 h 12"/>
                    <a:gd name="T8" fmla="*/ 12 w 15"/>
                    <a:gd name="T9" fmla="*/ 3 h 12"/>
                    <a:gd name="T10" fmla="*/ 10 w 15"/>
                    <a:gd name="T11" fmla="*/ 5 h 12"/>
                    <a:gd name="T12" fmla="*/ 8 w 15"/>
                    <a:gd name="T13" fmla="*/ 6 h 12"/>
                    <a:gd name="T14" fmla="*/ 6 w 15"/>
                    <a:gd name="T15" fmla="*/ 9 h 12"/>
                    <a:gd name="T16" fmla="*/ 5 w 15"/>
                    <a:gd name="T17" fmla="*/ 9 h 12"/>
                    <a:gd name="T18" fmla="*/ 6 w 15"/>
                    <a:gd name="T19" fmla="*/ 9 h 12"/>
                    <a:gd name="T20" fmla="*/ 5 w 15"/>
                    <a:gd name="T21" fmla="*/ 10 h 12"/>
                    <a:gd name="T22" fmla="*/ 0 w 15"/>
                    <a:gd name="T23" fmla="*/ 11 h 12"/>
                    <a:gd name="T24" fmla="*/ 0 w 15"/>
                    <a:gd name="T25" fmla="*/ 10 h 12"/>
                    <a:gd name="T26" fmla="*/ 1 w 15"/>
                    <a:gd name="T27" fmla="*/ 10 h 12"/>
                    <a:gd name="T28" fmla="*/ 3 w 15"/>
                    <a:gd name="T29" fmla="*/ 10 h 12"/>
                    <a:gd name="T30" fmla="*/ 1 w 15"/>
                    <a:gd name="T3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12">
                      <a:moveTo>
                        <a:pt x="1" y="9"/>
                      </a:moveTo>
                      <a:cubicBezTo>
                        <a:pt x="5" y="6"/>
                        <a:pt x="10" y="3"/>
                        <a:pt x="14" y="0"/>
                      </a:cubicBezTo>
                      <a:cubicBezTo>
                        <a:pt x="14" y="1"/>
                        <a:pt x="15" y="0"/>
                        <a:pt x="15" y="1"/>
                      </a:cubicBezTo>
                      <a:cubicBezTo>
                        <a:pt x="15" y="2"/>
                        <a:pt x="13" y="2"/>
                        <a:pt x="12" y="2"/>
                      </a:cubicBezTo>
                      <a:cubicBezTo>
                        <a:pt x="12" y="2"/>
                        <a:pt x="12" y="3"/>
                        <a:pt x="12" y="3"/>
                      </a:cubicBezTo>
                      <a:cubicBezTo>
                        <a:pt x="11" y="3"/>
                        <a:pt x="11" y="4"/>
                        <a:pt x="10" y="5"/>
                      </a:cubicBezTo>
                      <a:cubicBezTo>
                        <a:pt x="9" y="4"/>
                        <a:pt x="9" y="6"/>
                        <a:pt x="8" y="6"/>
                      </a:cubicBezTo>
                      <a:cubicBezTo>
                        <a:pt x="8" y="7"/>
                        <a:pt x="6" y="7"/>
                        <a:pt x="6" y="9"/>
                      </a:cubicBezTo>
                      <a:cubicBezTo>
                        <a:pt x="6" y="9"/>
                        <a:pt x="5" y="9"/>
                        <a:pt x="5" y="9"/>
                      </a:cubicBezTo>
                      <a:cubicBezTo>
                        <a:pt x="5" y="9"/>
                        <a:pt x="6" y="8"/>
                        <a:pt x="6" y="9"/>
                      </a:cubicBezTo>
                      <a:cubicBezTo>
                        <a:pt x="6" y="10"/>
                        <a:pt x="5" y="10"/>
                        <a:pt x="5" y="10"/>
                      </a:cubicBezTo>
                      <a:cubicBezTo>
                        <a:pt x="4" y="12"/>
                        <a:pt x="2" y="11"/>
                        <a:pt x="0" y="11"/>
                      </a:cubicBezTo>
                      <a:cubicBezTo>
                        <a:pt x="0" y="11"/>
                        <a:pt x="0" y="10"/>
                        <a:pt x="0" y="10"/>
                      </a:cubicBezTo>
                      <a:cubicBezTo>
                        <a:pt x="0" y="10"/>
                        <a:pt x="0" y="10"/>
                        <a:pt x="1" y="10"/>
                      </a:cubicBezTo>
                      <a:cubicBezTo>
                        <a:pt x="1" y="10"/>
                        <a:pt x="2" y="10"/>
                        <a:pt x="3" y="10"/>
                      </a:cubicBezTo>
                      <a:cubicBezTo>
                        <a:pt x="3" y="9"/>
                        <a:pt x="2" y="9"/>
                        <a:pt x="1" y="9"/>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97" name="Freeform 38"/>
                <p:cNvSpPr>
                  <a:spLocks/>
                </p:cNvSpPr>
                <p:nvPr/>
              </p:nvSpPr>
              <p:spPr bwMode="auto">
                <a:xfrm>
                  <a:off x="3262274" y="3556860"/>
                  <a:ext cx="5812" cy="3874"/>
                </a:xfrm>
                <a:custGeom>
                  <a:avLst/>
                  <a:gdLst>
                    <a:gd name="T0" fmla="*/ 0 w 1"/>
                    <a:gd name="T1" fmla="*/ 1 h 1"/>
                    <a:gd name="T2" fmla="*/ 1 w 1"/>
                    <a:gd name="T3" fmla="*/ 1 h 1"/>
                    <a:gd name="T4" fmla="*/ 0 w 1"/>
                    <a:gd name="T5" fmla="*/ 1 h 1"/>
                  </a:gdLst>
                  <a:ahLst/>
                  <a:cxnLst>
                    <a:cxn ang="0">
                      <a:pos x="T0" y="T1"/>
                    </a:cxn>
                    <a:cxn ang="0">
                      <a:pos x="T2" y="T3"/>
                    </a:cxn>
                    <a:cxn ang="0">
                      <a:pos x="T4" y="T5"/>
                    </a:cxn>
                  </a:cxnLst>
                  <a:rect l="0" t="0" r="r" b="b"/>
                  <a:pathLst>
                    <a:path w="1" h="1">
                      <a:moveTo>
                        <a:pt x="0" y="1"/>
                      </a:moveTo>
                      <a:cubicBezTo>
                        <a:pt x="0"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98" name="Freeform 39"/>
                <p:cNvSpPr>
                  <a:spLocks/>
                </p:cNvSpPr>
                <p:nvPr/>
              </p:nvSpPr>
              <p:spPr bwMode="auto">
                <a:xfrm>
                  <a:off x="3248714" y="3016397"/>
                  <a:ext cx="135600" cy="135600"/>
                </a:xfrm>
                <a:custGeom>
                  <a:avLst/>
                  <a:gdLst>
                    <a:gd name="T0" fmla="*/ 12 w 29"/>
                    <a:gd name="T1" fmla="*/ 28 h 29"/>
                    <a:gd name="T2" fmla="*/ 11 w 29"/>
                    <a:gd name="T3" fmla="*/ 29 h 29"/>
                    <a:gd name="T4" fmla="*/ 10 w 29"/>
                    <a:gd name="T5" fmla="*/ 28 h 29"/>
                    <a:gd name="T6" fmla="*/ 8 w 29"/>
                    <a:gd name="T7" fmla="*/ 28 h 29"/>
                    <a:gd name="T8" fmla="*/ 7 w 29"/>
                    <a:gd name="T9" fmla="*/ 22 h 29"/>
                    <a:gd name="T10" fmla="*/ 7 w 29"/>
                    <a:gd name="T11" fmla="*/ 20 h 29"/>
                    <a:gd name="T12" fmla="*/ 9 w 29"/>
                    <a:gd name="T13" fmla="*/ 19 h 29"/>
                    <a:gd name="T14" fmla="*/ 7 w 29"/>
                    <a:gd name="T15" fmla="*/ 17 h 29"/>
                    <a:gd name="T16" fmla="*/ 8 w 29"/>
                    <a:gd name="T17" fmla="*/ 16 h 29"/>
                    <a:gd name="T18" fmla="*/ 7 w 29"/>
                    <a:gd name="T19" fmla="*/ 16 h 29"/>
                    <a:gd name="T20" fmla="*/ 7 w 29"/>
                    <a:gd name="T21" fmla="*/ 15 h 29"/>
                    <a:gd name="T22" fmla="*/ 6 w 29"/>
                    <a:gd name="T23" fmla="*/ 12 h 29"/>
                    <a:gd name="T24" fmla="*/ 4 w 29"/>
                    <a:gd name="T25" fmla="*/ 11 h 29"/>
                    <a:gd name="T26" fmla="*/ 2 w 29"/>
                    <a:gd name="T27" fmla="*/ 12 h 29"/>
                    <a:gd name="T28" fmla="*/ 1 w 29"/>
                    <a:gd name="T29" fmla="*/ 10 h 29"/>
                    <a:gd name="T30" fmla="*/ 4 w 29"/>
                    <a:gd name="T31" fmla="*/ 10 h 29"/>
                    <a:gd name="T32" fmla="*/ 2 w 29"/>
                    <a:gd name="T33" fmla="*/ 10 h 29"/>
                    <a:gd name="T34" fmla="*/ 1 w 29"/>
                    <a:gd name="T35" fmla="*/ 10 h 29"/>
                    <a:gd name="T36" fmla="*/ 0 w 29"/>
                    <a:gd name="T37" fmla="*/ 9 h 29"/>
                    <a:gd name="T38" fmla="*/ 1 w 29"/>
                    <a:gd name="T39" fmla="*/ 8 h 29"/>
                    <a:gd name="T40" fmla="*/ 4 w 29"/>
                    <a:gd name="T41" fmla="*/ 7 h 29"/>
                    <a:gd name="T42" fmla="*/ 3 w 29"/>
                    <a:gd name="T43" fmla="*/ 6 h 29"/>
                    <a:gd name="T44" fmla="*/ 9 w 29"/>
                    <a:gd name="T45" fmla="*/ 3 h 29"/>
                    <a:gd name="T46" fmla="*/ 13 w 29"/>
                    <a:gd name="T47" fmla="*/ 4 h 29"/>
                    <a:gd name="T48" fmla="*/ 13 w 29"/>
                    <a:gd name="T49" fmla="*/ 2 h 29"/>
                    <a:gd name="T50" fmla="*/ 15 w 29"/>
                    <a:gd name="T51" fmla="*/ 1 h 29"/>
                    <a:gd name="T52" fmla="*/ 20 w 29"/>
                    <a:gd name="T53" fmla="*/ 1 h 29"/>
                    <a:gd name="T54" fmla="*/ 21 w 29"/>
                    <a:gd name="T55" fmla="*/ 1 h 29"/>
                    <a:gd name="T56" fmla="*/ 23 w 29"/>
                    <a:gd name="T57" fmla="*/ 1 h 29"/>
                    <a:gd name="T58" fmla="*/ 26 w 29"/>
                    <a:gd name="T59" fmla="*/ 2 h 29"/>
                    <a:gd name="T60" fmla="*/ 23 w 29"/>
                    <a:gd name="T61" fmla="*/ 4 h 29"/>
                    <a:gd name="T62" fmla="*/ 26 w 29"/>
                    <a:gd name="T63" fmla="*/ 3 h 29"/>
                    <a:gd name="T64" fmla="*/ 27 w 29"/>
                    <a:gd name="T65" fmla="*/ 4 h 29"/>
                    <a:gd name="T66" fmla="*/ 28 w 29"/>
                    <a:gd name="T67" fmla="*/ 5 h 29"/>
                    <a:gd name="T68" fmla="*/ 26 w 29"/>
                    <a:gd name="T69" fmla="*/ 5 h 29"/>
                    <a:gd name="T70" fmla="*/ 25 w 29"/>
                    <a:gd name="T71" fmla="*/ 6 h 29"/>
                    <a:gd name="T72" fmla="*/ 25 w 29"/>
                    <a:gd name="T73" fmla="*/ 8 h 29"/>
                    <a:gd name="T74" fmla="*/ 24 w 29"/>
                    <a:gd name="T75" fmla="*/ 8 h 29"/>
                    <a:gd name="T76" fmla="*/ 26 w 29"/>
                    <a:gd name="T77" fmla="*/ 10 h 29"/>
                    <a:gd name="T78" fmla="*/ 24 w 29"/>
                    <a:gd name="T79" fmla="*/ 10 h 29"/>
                    <a:gd name="T80" fmla="*/ 23 w 29"/>
                    <a:gd name="T81" fmla="*/ 15 h 29"/>
                    <a:gd name="T82" fmla="*/ 23 w 29"/>
                    <a:gd name="T83" fmla="*/ 16 h 29"/>
                    <a:gd name="T84" fmla="*/ 22 w 29"/>
                    <a:gd name="T85" fmla="*/ 16 h 29"/>
                    <a:gd name="T86" fmla="*/ 23 w 29"/>
                    <a:gd name="T87" fmla="*/ 18 h 29"/>
                    <a:gd name="T88" fmla="*/ 20 w 29"/>
                    <a:gd name="T89" fmla="*/ 16 h 29"/>
                    <a:gd name="T90" fmla="*/ 19 w 29"/>
                    <a:gd name="T91" fmla="*/ 17 h 29"/>
                    <a:gd name="T92" fmla="*/ 21 w 29"/>
                    <a:gd name="T93" fmla="*/ 18 h 29"/>
                    <a:gd name="T94" fmla="*/ 20 w 29"/>
                    <a:gd name="T95" fmla="*/ 20 h 29"/>
                    <a:gd name="T96" fmla="*/ 17 w 29"/>
                    <a:gd name="T97" fmla="*/ 21 h 29"/>
                    <a:gd name="T98" fmla="*/ 16 w 29"/>
                    <a:gd name="T99" fmla="*/ 22 h 29"/>
                    <a:gd name="T100" fmla="*/ 14 w 29"/>
                    <a:gd name="T101" fmla="*/ 22 h 29"/>
                    <a:gd name="T102" fmla="*/ 13 w 29"/>
                    <a:gd name="T103" fmla="*/ 24 h 29"/>
                    <a:gd name="T104" fmla="*/ 12 w 29"/>
                    <a:gd name="T105"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 h="29">
                      <a:moveTo>
                        <a:pt x="12" y="28"/>
                      </a:moveTo>
                      <a:cubicBezTo>
                        <a:pt x="12" y="28"/>
                        <a:pt x="12" y="28"/>
                        <a:pt x="11" y="29"/>
                      </a:cubicBezTo>
                      <a:cubicBezTo>
                        <a:pt x="10" y="29"/>
                        <a:pt x="11" y="28"/>
                        <a:pt x="10" y="28"/>
                      </a:cubicBezTo>
                      <a:cubicBezTo>
                        <a:pt x="10" y="28"/>
                        <a:pt x="9" y="28"/>
                        <a:pt x="8" y="28"/>
                      </a:cubicBezTo>
                      <a:cubicBezTo>
                        <a:pt x="7" y="26"/>
                        <a:pt x="8" y="23"/>
                        <a:pt x="7" y="22"/>
                      </a:cubicBezTo>
                      <a:cubicBezTo>
                        <a:pt x="7" y="21"/>
                        <a:pt x="8" y="21"/>
                        <a:pt x="7" y="20"/>
                      </a:cubicBezTo>
                      <a:cubicBezTo>
                        <a:pt x="8" y="20"/>
                        <a:pt x="8" y="19"/>
                        <a:pt x="9" y="19"/>
                      </a:cubicBezTo>
                      <a:cubicBezTo>
                        <a:pt x="9" y="18"/>
                        <a:pt x="7" y="18"/>
                        <a:pt x="7" y="17"/>
                      </a:cubicBezTo>
                      <a:cubicBezTo>
                        <a:pt x="8" y="17"/>
                        <a:pt x="8" y="17"/>
                        <a:pt x="8" y="16"/>
                      </a:cubicBezTo>
                      <a:cubicBezTo>
                        <a:pt x="8" y="15"/>
                        <a:pt x="8" y="17"/>
                        <a:pt x="7" y="16"/>
                      </a:cubicBezTo>
                      <a:cubicBezTo>
                        <a:pt x="6" y="16"/>
                        <a:pt x="7" y="15"/>
                        <a:pt x="7" y="15"/>
                      </a:cubicBezTo>
                      <a:cubicBezTo>
                        <a:pt x="7" y="14"/>
                        <a:pt x="6" y="13"/>
                        <a:pt x="6" y="12"/>
                      </a:cubicBezTo>
                      <a:cubicBezTo>
                        <a:pt x="5" y="12"/>
                        <a:pt x="4" y="12"/>
                        <a:pt x="4" y="11"/>
                      </a:cubicBezTo>
                      <a:cubicBezTo>
                        <a:pt x="3" y="11"/>
                        <a:pt x="3" y="12"/>
                        <a:pt x="2" y="12"/>
                      </a:cubicBezTo>
                      <a:cubicBezTo>
                        <a:pt x="2" y="11"/>
                        <a:pt x="1" y="11"/>
                        <a:pt x="1" y="10"/>
                      </a:cubicBezTo>
                      <a:cubicBezTo>
                        <a:pt x="1" y="10"/>
                        <a:pt x="3" y="10"/>
                        <a:pt x="4" y="10"/>
                      </a:cubicBezTo>
                      <a:cubicBezTo>
                        <a:pt x="3" y="8"/>
                        <a:pt x="2" y="9"/>
                        <a:pt x="2" y="10"/>
                      </a:cubicBezTo>
                      <a:cubicBezTo>
                        <a:pt x="2" y="9"/>
                        <a:pt x="1" y="9"/>
                        <a:pt x="1" y="10"/>
                      </a:cubicBezTo>
                      <a:cubicBezTo>
                        <a:pt x="0" y="9"/>
                        <a:pt x="0" y="9"/>
                        <a:pt x="0" y="9"/>
                      </a:cubicBezTo>
                      <a:cubicBezTo>
                        <a:pt x="0" y="8"/>
                        <a:pt x="1" y="8"/>
                        <a:pt x="1" y="8"/>
                      </a:cubicBezTo>
                      <a:cubicBezTo>
                        <a:pt x="2" y="8"/>
                        <a:pt x="3" y="8"/>
                        <a:pt x="4" y="7"/>
                      </a:cubicBezTo>
                      <a:cubicBezTo>
                        <a:pt x="4" y="6"/>
                        <a:pt x="3" y="7"/>
                        <a:pt x="3" y="6"/>
                      </a:cubicBezTo>
                      <a:cubicBezTo>
                        <a:pt x="5" y="5"/>
                        <a:pt x="6" y="4"/>
                        <a:pt x="9" y="3"/>
                      </a:cubicBezTo>
                      <a:cubicBezTo>
                        <a:pt x="10" y="4"/>
                        <a:pt x="11" y="3"/>
                        <a:pt x="13" y="4"/>
                      </a:cubicBezTo>
                      <a:cubicBezTo>
                        <a:pt x="13" y="3"/>
                        <a:pt x="13" y="2"/>
                        <a:pt x="13" y="2"/>
                      </a:cubicBezTo>
                      <a:cubicBezTo>
                        <a:pt x="13" y="1"/>
                        <a:pt x="14" y="1"/>
                        <a:pt x="15" y="1"/>
                      </a:cubicBezTo>
                      <a:cubicBezTo>
                        <a:pt x="16" y="0"/>
                        <a:pt x="19" y="1"/>
                        <a:pt x="20" y="1"/>
                      </a:cubicBezTo>
                      <a:cubicBezTo>
                        <a:pt x="20" y="1"/>
                        <a:pt x="21" y="1"/>
                        <a:pt x="21" y="1"/>
                      </a:cubicBezTo>
                      <a:cubicBezTo>
                        <a:pt x="21" y="0"/>
                        <a:pt x="22" y="1"/>
                        <a:pt x="23" y="1"/>
                      </a:cubicBezTo>
                      <a:cubicBezTo>
                        <a:pt x="24" y="1"/>
                        <a:pt x="25" y="1"/>
                        <a:pt x="26" y="2"/>
                      </a:cubicBezTo>
                      <a:cubicBezTo>
                        <a:pt x="26" y="3"/>
                        <a:pt x="24" y="2"/>
                        <a:pt x="23" y="4"/>
                      </a:cubicBezTo>
                      <a:cubicBezTo>
                        <a:pt x="24" y="4"/>
                        <a:pt x="25" y="3"/>
                        <a:pt x="26" y="3"/>
                      </a:cubicBezTo>
                      <a:cubicBezTo>
                        <a:pt x="27" y="3"/>
                        <a:pt x="27" y="4"/>
                        <a:pt x="27" y="4"/>
                      </a:cubicBezTo>
                      <a:cubicBezTo>
                        <a:pt x="27" y="5"/>
                        <a:pt x="29" y="4"/>
                        <a:pt x="28" y="5"/>
                      </a:cubicBezTo>
                      <a:cubicBezTo>
                        <a:pt x="29" y="6"/>
                        <a:pt x="27" y="5"/>
                        <a:pt x="26" y="5"/>
                      </a:cubicBezTo>
                      <a:cubicBezTo>
                        <a:pt x="26" y="5"/>
                        <a:pt x="26" y="6"/>
                        <a:pt x="25" y="6"/>
                      </a:cubicBezTo>
                      <a:cubicBezTo>
                        <a:pt x="25" y="7"/>
                        <a:pt x="25" y="7"/>
                        <a:pt x="25" y="8"/>
                      </a:cubicBezTo>
                      <a:cubicBezTo>
                        <a:pt x="24" y="8"/>
                        <a:pt x="25" y="9"/>
                        <a:pt x="24" y="8"/>
                      </a:cubicBezTo>
                      <a:cubicBezTo>
                        <a:pt x="25" y="9"/>
                        <a:pt x="26" y="9"/>
                        <a:pt x="26" y="10"/>
                      </a:cubicBezTo>
                      <a:cubicBezTo>
                        <a:pt x="25" y="10"/>
                        <a:pt x="24" y="10"/>
                        <a:pt x="24" y="10"/>
                      </a:cubicBezTo>
                      <a:cubicBezTo>
                        <a:pt x="24" y="12"/>
                        <a:pt x="25" y="15"/>
                        <a:pt x="23" y="15"/>
                      </a:cubicBezTo>
                      <a:cubicBezTo>
                        <a:pt x="23" y="15"/>
                        <a:pt x="23" y="15"/>
                        <a:pt x="23" y="16"/>
                      </a:cubicBezTo>
                      <a:cubicBezTo>
                        <a:pt x="23" y="16"/>
                        <a:pt x="23" y="16"/>
                        <a:pt x="22" y="16"/>
                      </a:cubicBezTo>
                      <a:cubicBezTo>
                        <a:pt x="22" y="16"/>
                        <a:pt x="24" y="17"/>
                        <a:pt x="23" y="18"/>
                      </a:cubicBezTo>
                      <a:cubicBezTo>
                        <a:pt x="22" y="18"/>
                        <a:pt x="21" y="17"/>
                        <a:pt x="20" y="16"/>
                      </a:cubicBezTo>
                      <a:cubicBezTo>
                        <a:pt x="20" y="16"/>
                        <a:pt x="20" y="17"/>
                        <a:pt x="19" y="17"/>
                      </a:cubicBezTo>
                      <a:cubicBezTo>
                        <a:pt x="20" y="17"/>
                        <a:pt x="21" y="18"/>
                        <a:pt x="21" y="18"/>
                      </a:cubicBezTo>
                      <a:cubicBezTo>
                        <a:pt x="22" y="18"/>
                        <a:pt x="20" y="19"/>
                        <a:pt x="20" y="20"/>
                      </a:cubicBezTo>
                      <a:cubicBezTo>
                        <a:pt x="19" y="20"/>
                        <a:pt x="18" y="21"/>
                        <a:pt x="17" y="21"/>
                      </a:cubicBezTo>
                      <a:cubicBezTo>
                        <a:pt x="17" y="22"/>
                        <a:pt x="16" y="22"/>
                        <a:pt x="16" y="22"/>
                      </a:cubicBezTo>
                      <a:cubicBezTo>
                        <a:pt x="15" y="22"/>
                        <a:pt x="15" y="23"/>
                        <a:pt x="14" y="22"/>
                      </a:cubicBezTo>
                      <a:cubicBezTo>
                        <a:pt x="13" y="22"/>
                        <a:pt x="14" y="24"/>
                        <a:pt x="13" y="24"/>
                      </a:cubicBezTo>
                      <a:cubicBezTo>
                        <a:pt x="13" y="26"/>
                        <a:pt x="12" y="26"/>
                        <a:pt x="12" y="28"/>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99" name="Freeform 43"/>
                <p:cNvSpPr>
                  <a:spLocks/>
                </p:cNvSpPr>
                <p:nvPr/>
              </p:nvSpPr>
              <p:spPr bwMode="auto">
                <a:xfrm>
                  <a:off x="3351382" y="3109380"/>
                  <a:ext cx="23246" cy="23246"/>
                </a:xfrm>
                <a:custGeom>
                  <a:avLst/>
                  <a:gdLst>
                    <a:gd name="T0" fmla="*/ 2 w 5"/>
                    <a:gd name="T1" fmla="*/ 5 h 5"/>
                    <a:gd name="T2" fmla="*/ 0 w 5"/>
                    <a:gd name="T3" fmla="*/ 4 h 5"/>
                    <a:gd name="T4" fmla="*/ 1 w 5"/>
                    <a:gd name="T5" fmla="*/ 2 h 5"/>
                    <a:gd name="T6" fmla="*/ 0 w 5"/>
                    <a:gd name="T7" fmla="*/ 2 h 5"/>
                    <a:gd name="T8" fmla="*/ 1 w 5"/>
                    <a:gd name="T9" fmla="*/ 1 h 5"/>
                    <a:gd name="T10" fmla="*/ 2 w 5"/>
                    <a:gd name="T11" fmla="*/ 2 h 5"/>
                    <a:gd name="T12" fmla="*/ 4 w 5"/>
                    <a:gd name="T13" fmla="*/ 1 h 5"/>
                    <a:gd name="T14" fmla="*/ 5 w 5"/>
                    <a:gd name="T15" fmla="*/ 4 h 5"/>
                    <a:gd name="T16" fmla="*/ 4 w 5"/>
                    <a:gd name="T17" fmla="*/ 5 h 5"/>
                    <a:gd name="T18" fmla="*/ 2 w 5"/>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2" y="5"/>
                      </a:moveTo>
                      <a:cubicBezTo>
                        <a:pt x="1" y="5"/>
                        <a:pt x="1" y="3"/>
                        <a:pt x="0" y="4"/>
                      </a:cubicBezTo>
                      <a:cubicBezTo>
                        <a:pt x="0" y="3"/>
                        <a:pt x="1" y="3"/>
                        <a:pt x="1" y="2"/>
                      </a:cubicBezTo>
                      <a:cubicBezTo>
                        <a:pt x="0" y="2"/>
                        <a:pt x="0" y="3"/>
                        <a:pt x="0" y="2"/>
                      </a:cubicBezTo>
                      <a:cubicBezTo>
                        <a:pt x="0" y="1"/>
                        <a:pt x="1" y="2"/>
                        <a:pt x="1" y="1"/>
                      </a:cubicBezTo>
                      <a:cubicBezTo>
                        <a:pt x="2" y="0"/>
                        <a:pt x="1" y="1"/>
                        <a:pt x="2" y="2"/>
                      </a:cubicBezTo>
                      <a:cubicBezTo>
                        <a:pt x="3" y="1"/>
                        <a:pt x="3" y="2"/>
                        <a:pt x="4" y="1"/>
                      </a:cubicBezTo>
                      <a:cubicBezTo>
                        <a:pt x="4" y="3"/>
                        <a:pt x="5" y="3"/>
                        <a:pt x="5" y="4"/>
                      </a:cubicBezTo>
                      <a:cubicBezTo>
                        <a:pt x="5" y="4"/>
                        <a:pt x="4" y="4"/>
                        <a:pt x="4" y="5"/>
                      </a:cubicBezTo>
                      <a:cubicBezTo>
                        <a:pt x="4" y="5"/>
                        <a:pt x="2" y="4"/>
                        <a:pt x="2" y="5"/>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0" name="Freeform 47"/>
                <p:cNvSpPr>
                  <a:spLocks/>
                </p:cNvSpPr>
                <p:nvPr/>
              </p:nvSpPr>
              <p:spPr bwMode="auto">
                <a:xfrm>
                  <a:off x="3202223" y="3122940"/>
                  <a:ext cx="19371" cy="19371"/>
                </a:xfrm>
                <a:custGeom>
                  <a:avLst/>
                  <a:gdLst>
                    <a:gd name="T0" fmla="*/ 4 w 4"/>
                    <a:gd name="T1" fmla="*/ 2 h 4"/>
                    <a:gd name="T2" fmla="*/ 2 w 4"/>
                    <a:gd name="T3" fmla="*/ 3 h 4"/>
                    <a:gd name="T4" fmla="*/ 0 w 4"/>
                    <a:gd name="T5" fmla="*/ 2 h 4"/>
                    <a:gd name="T6" fmla="*/ 1 w 4"/>
                    <a:gd name="T7" fmla="*/ 0 h 4"/>
                    <a:gd name="T8" fmla="*/ 3 w 4"/>
                    <a:gd name="T9" fmla="*/ 1 h 4"/>
                    <a:gd name="T10" fmla="*/ 4 w 4"/>
                    <a:gd name="T11" fmla="*/ 2 h 4"/>
                  </a:gdLst>
                  <a:ahLst/>
                  <a:cxnLst>
                    <a:cxn ang="0">
                      <a:pos x="T0" y="T1"/>
                    </a:cxn>
                    <a:cxn ang="0">
                      <a:pos x="T2" y="T3"/>
                    </a:cxn>
                    <a:cxn ang="0">
                      <a:pos x="T4" y="T5"/>
                    </a:cxn>
                    <a:cxn ang="0">
                      <a:pos x="T6" y="T7"/>
                    </a:cxn>
                    <a:cxn ang="0">
                      <a:pos x="T8" y="T9"/>
                    </a:cxn>
                    <a:cxn ang="0">
                      <a:pos x="T10" y="T11"/>
                    </a:cxn>
                  </a:cxnLst>
                  <a:rect l="0" t="0" r="r" b="b"/>
                  <a:pathLst>
                    <a:path w="4" h="4">
                      <a:moveTo>
                        <a:pt x="4" y="2"/>
                      </a:moveTo>
                      <a:cubicBezTo>
                        <a:pt x="3" y="4"/>
                        <a:pt x="2" y="1"/>
                        <a:pt x="2" y="3"/>
                      </a:cubicBezTo>
                      <a:cubicBezTo>
                        <a:pt x="1" y="3"/>
                        <a:pt x="0" y="3"/>
                        <a:pt x="0" y="2"/>
                      </a:cubicBezTo>
                      <a:cubicBezTo>
                        <a:pt x="1" y="2"/>
                        <a:pt x="1" y="1"/>
                        <a:pt x="1" y="0"/>
                      </a:cubicBezTo>
                      <a:cubicBezTo>
                        <a:pt x="2" y="0"/>
                        <a:pt x="2" y="1"/>
                        <a:pt x="3" y="1"/>
                      </a:cubicBezTo>
                      <a:cubicBezTo>
                        <a:pt x="3" y="1"/>
                        <a:pt x="3" y="2"/>
                        <a:pt x="4"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1" name="Freeform 48"/>
                <p:cNvSpPr>
                  <a:spLocks/>
                </p:cNvSpPr>
                <p:nvPr/>
              </p:nvSpPr>
              <p:spPr bwMode="auto">
                <a:xfrm>
                  <a:off x="3229343" y="3314717"/>
                  <a:ext cx="9686" cy="3874"/>
                </a:xfrm>
                <a:custGeom>
                  <a:avLst/>
                  <a:gdLst>
                    <a:gd name="T0" fmla="*/ 2 w 2"/>
                    <a:gd name="T1" fmla="*/ 0 h 1"/>
                    <a:gd name="T2" fmla="*/ 0 w 2"/>
                    <a:gd name="T3" fmla="*/ 1 h 1"/>
                    <a:gd name="T4" fmla="*/ 0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2" y="1"/>
                        <a:pt x="1" y="1"/>
                        <a:pt x="0" y="1"/>
                      </a:cubicBezTo>
                      <a:cubicBezTo>
                        <a:pt x="0" y="0"/>
                        <a:pt x="0" y="0"/>
                        <a:pt x="0" y="0"/>
                      </a:cubicBezTo>
                      <a:cubicBezTo>
                        <a:pt x="1" y="0"/>
                        <a:pt x="1" y="0"/>
                        <a:pt x="2"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2" name="Freeform 49"/>
                <p:cNvSpPr>
                  <a:spLocks/>
                </p:cNvSpPr>
                <p:nvPr/>
              </p:nvSpPr>
              <p:spPr bwMode="auto">
                <a:xfrm>
                  <a:off x="3188662" y="3295345"/>
                  <a:ext cx="40681" cy="23246"/>
                </a:xfrm>
                <a:custGeom>
                  <a:avLst/>
                  <a:gdLst>
                    <a:gd name="T0" fmla="*/ 4 w 9"/>
                    <a:gd name="T1" fmla="*/ 3 h 5"/>
                    <a:gd name="T2" fmla="*/ 2 w 9"/>
                    <a:gd name="T3" fmla="*/ 1 h 5"/>
                    <a:gd name="T4" fmla="*/ 0 w 9"/>
                    <a:gd name="T5" fmla="*/ 2 h 5"/>
                    <a:gd name="T6" fmla="*/ 0 w 9"/>
                    <a:gd name="T7" fmla="*/ 0 h 5"/>
                    <a:gd name="T8" fmla="*/ 4 w 9"/>
                    <a:gd name="T9" fmla="*/ 0 h 5"/>
                    <a:gd name="T10" fmla="*/ 5 w 9"/>
                    <a:gd name="T11" fmla="*/ 1 h 5"/>
                    <a:gd name="T12" fmla="*/ 6 w 9"/>
                    <a:gd name="T13" fmla="*/ 2 h 5"/>
                    <a:gd name="T14" fmla="*/ 9 w 9"/>
                    <a:gd name="T15" fmla="*/ 4 h 5"/>
                    <a:gd name="T16" fmla="*/ 7 w 9"/>
                    <a:gd name="T17" fmla="*/ 5 h 5"/>
                    <a:gd name="T18" fmla="*/ 6 w 9"/>
                    <a:gd name="T19" fmla="*/ 4 h 5"/>
                    <a:gd name="T20" fmla="*/ 6 w 9"/>
                    <a:gd name="T21" fmla="*/ 3 h 5"/>
                    <a:gd name="T22" fmla="*/ 4 w 9"/>
                    <a:gd name="T23"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5">
                      <a:moveTo>
                        <a:pt x="4" y="3"/>
                      </a:moveTo>
                      <a:cubicBezTo>
                        <a:pt x="3" y="3"/>
                        <a:pt x="3" y="1"/>
                        <a:pt x="2" y="1"/>
                      </a:cubicBezTo>
                      <a:cubicBezTo>
                        <a:pt x="1" y="1"/>
                        <a:pt x="1" y="2"/>
                        <a:pt x="0" y="2"/>
                      </a:cubicBezTo>
                      <a:cubicBezTo>
                        <a:pt x="0" y="1"/>
                        <a:pt x="0" y="1"/>
                        <a:pt x="0" y="0"/>
                      </a:cubicBezTo>
                      <a:cubicBezTo>
                        <a:pt x="2" y="0"/>
                        <a:pt x="3" y="0"/>
                        <a:pt x="4" y="0"/>
                      </a:cubicBezTo>
                      <a:cubicBezTo>
                        <a:pt x="4" y="1"/>
                        <a:pt x="5" y="1"/>
                        <a:pt x="5" y="1"/>
                      </a:cubicBezTo>
                      <a:cubicBezTo>
                        <a:pt x="5" y="2"/>
                        <a:pt x="6" y="2"/>
                        <a:pt x="6" y="2"/>
                      </a:cubicBezTo>
                      <a:cubicBezTo>
                        <a:pt x="7" y="2"/>
                        <a:pt x="8" y="2"/>
                        <a:pt x="9" y="4"/>
                      </a:cubicBezTo>
                      <a:cubicBezTo>
                        <a:pt x="8" y="4"/>
                        <a:pt x="7" y="4"/>
                        <a:pt x="7" y="5"/>
                      </a:cubicBezTo>
                      <a:cubicBezTo>
                        <a:pt x="7" y="4"/>
                        <a:pt x="6" y="4"/>
                        <a:pt x="6" y="4"/>
                      </a:cubicBezTo>
                      <a:cubicBezTo>
                        <a:pt x="5" y="3"/>
                        <a:pt x="5" y="3"/>
                        <a:pt x="6" y="3"/>
                      </a:cubicBezTo>
                      <a:cubicBezTo>
                        <a:pt x="6" y="2"/>
                        <a:pt x="5" y="3"/>
                        <a:pt x="4" y="3"/>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3" name="Freeform 50"/>
                <p:cNvSpPr>
                  <a:spLocks/>
                </p:cNvSpPr>
                <p:nvPr/>
              </p:nvSpPr>
              <p:spPr bwMode="auto">
                <a:xfrm>
                  <a:off x="3202223" y="3310842"/>
                  <a:ext cx="9686" cy="7749"/>
                </a:xfrm>
                <a:custGeom>
                  <a:avLst/>
                  <a:gdLst>
                    <a:gd name="T0" fmla="*/ 2 w 2"/>
                    <a:gd name="T1" fmla="*/ 1 h 2"/>
                    <a:gd name="T2" fmla="*/ 0 w 2"/>
                    <a:gd name="T3" fmla="*/ 2 h 2"/>
                    <a:gd name="T4" fmla="*/ 0 w 2"/>
                    <a:gd name="T5" fmla="*/ 1 h 2"/>
                    <a:gd name="T6" fmla="*/ 2 w 2"/>
                    <a:gd name="T7" fmla="*/ 1 h 2"/>
                  </a:gdLst>
                  <a:ahLst/>
                  <a:cxnLst>
                    <a:cxn ang="0">
                      <a:pos x="T0" y="T1"/>
                    </a:cxn>
                    <a:cxn ang="0">
                      <a:pos x="T2" y="T3"/>
                    </a:cxn>
                    <a:cxn ang="0">
                      <a:pos x="T4" y="T5"/>
                    </a:cxn>
                    <a:cxn ang="0">
                      <a:pos x="T6" y="T7"/>
                    </a:cxn>
                  </a:cxnLst>
                  <a:rect l="0" t="0" r="r" b="b"/>
                  <a:pathLst>
                    <a:path w="2" h="2">
                      <a:moveTo>
                        <a:pt x="2" y="1"/>
                      </a:moveTo>
                      <a:cubicBezTo>
                        <a:pt x="1" y="2"/>
                        <a:pt x="1" y="1"/>
                        <a:pt x="0" y="2"/>
                      </a:cubicBezTo>
                      <a:cubicBezTo>
                        <a:pt x="0" y="1"/>
                        <a:pt x="0" y="1"/>
                        <a:pt x="0" y="1"/>
                      </a:cubicBezTo>
                      <a:cubicBezTo>
                        <a:pt x="1" y="1"/>
                        <a:pt x="2" y="0"/>
                        <a:pt x="2"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4" name="Freeform 51"/>
                <p:cNvSpPr>
                  <a:spLocks/>
                </p:cNvSpPr>
                <p:nvPr/>
              </p:nvSpPr>
              <p:spPr bwMode="auto">
                <a:xfrm>
                  <a:off x="3202223" y="3291471"/>
                  <a:ext cx="3874" cy="3874"/>
                </a:xfrm>
                <a:custGeom>
                  <a:avLst/>
                  <a:gdLst>
                    <a:gd name="T0" fmla="*/ 0 w 1"/>
                    <a:gd name="T1" fmla="*/ 1 h 1"/>
                    <a:gd name="T2" fmla="*/ 0 w 1"/>
                    <a:gd name="T3" fmla="*/ 0 h 1"/>
                    <a:gd name="T4" fmla="*/ 1 w 1"/>
                    <a:gd name="T5" fmla="*/ 1 h 1"/>
                    <a:gd name="T6" fmla="*/ 0 w 1"/>
                    <a:gd name="T7" fmla="*/ 1 h 1"/>
                  </a:gdLst>
                  <a:ahLst/>
                  <a:cxnLst>
                    <a:cxn ang="0">
                      <a:pos x="T0" y="T1"/>
                    </a:cxn>
                    <a:cxn ang="0">
                      <a:pos x="T2" y="T3"/>
                    </a:cxn>
                    <a:cxn ang="0">
                      <a:pos x="T4" y="T5"/>
                    </a:cxn>
                    <a:cxn ang="0">
                      <a:pos x="T6" y="T7"/>
                    </a:cxn>
                  </a:cxnLst>
                  <a:rect l="0" t="0" r="r" b="b"/>
                  <a:pathLst>
                    <a:path w="1" h="1">
                      <a:moveTo>
                        <a:pt x="0" y="1"/>
                      </a:moveTo>
                      <a:cubicBezTo>
                        <a:pt x="0" y="0"/>
                        <a:pt x="0" y="0"/>
                        <a:pt x="0" y="0"/>
                      </a:cubicBezTo>
                      <a:cubicBezTo>
                        <a:pt x="1"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5" name="Freeform 52"/>
                <p:cNvSpPr>
                  <a:spLocks/>
                </p:cNvSpPr>
                <p:nvPr/>
              </p:nvSpPr>
              <p:spPr bwMode="auto">
                <a:xfrm>
                  <a:off x="3211908" y="3291471"/>
                  <a:ext cx="3874" cy="3874"/>
                </a:xfrm>
                <a:custGeom>
                  <a:avLst/>
                  <a:gdLst>
                    <a:gd name="T0" fmla="*/ 0 w 1"/>
                    <a:gd name="T1" fmla="*/ 0 h 1"/>
                    <a:gd name="T2" fmla="*/ 1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1" y="0"/>
                      </a:cubicBezTo>
                      <a:cubicBezTo>
                        <a:pt x="1" y="0"/>
                        <a:pt x="1" y="0"/>
                        <a:pt x="1" y="1"/>
                      </a:cubicBezTo>
                      <a:cubicBezTo>
                        <a:pt x="0" y="1"/>
                        <a:pt x="0" y="1"/>
                        <a:pt x="0"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6" name="Freeform 53"/>
                <p:cNvSpPr>
                  <a:spLocks/>
                </p:cNvSpPr>
                <p:nvPr/>
              </p:nvSpPr>
              <p:spPr bwMode="auto">
                <a:xfrm>
                  <a:off x="3215782" y="3295345"/>
                  <a:ext cx="9686" cy="9686"/>
                </a:xfrm>
                <a:custGeom>
                  <a:avLst/>
                  <a:gdLst>
                    <a:gd name="T0" fmla="*/ 0 w 2"/>
                    <a:gd name="T1" fmla="*/ 1 h 2"/>
                    <a:gd name="T2" fmla="*/ 0 w 2"/>
                    <a:gd name="T3" fmla="*/ 0 h 2"/>
                    <a:gd name="T4" fmla="*/ 1 w 2"/>
                    <a:gd name="T5" fmla="*/ 1 h 2"/>
                    <a:gd name="T6" fmla="*/ 2 w 2"/>
                    <a:gd name="T7" fmla="*/ 1 h 2"/>
                    <a:gd name="T8" fmla="*/ 1 w 2"/>
                    <a:gd name="T9" fmla="*/ 1 h 2"/>
                    <a:gd name="T10" fmla="*/ 0 w 2"/>
                    <a:gd name="T11" fmla="*/ 1 h 2"/>
                  </a:gdLst>
                  <a:ahLst/>
                  <a:cxnLst>
                    <a:cxn ang="0">
                      <a:pos x="T0" y="T1"/>
                    </a:cxn>
                    <a:cxn ang="0">
                      <a:pos x="T2" y="T3"/>
                    </a:cxn>
                    <a:cxn ang="0">
                      <a:pos x="T4" y="T5"/>
                    </a:cxn>
                    <a:cxn ang="0">
                      <a:pos x="T6" y="T7"/>
                    </a:cxn>
                    <a:cxn ang="0">
                      <a:pos x="T8" y="T9"/>
                    </a:cxn>
                    <a:cxn ang="0">
                      <a:pos x="T10" y="T11"/>
                    </a:cxn>
                  </a:cxnLst>
                  <a:rect l="0" t="0" r="r" b="b"/>
                  <a:pathLst>
                    <a:path w="2" h="2">
                      <a:moveTo>
                        <a:pt x="0" y="1"/>
                      </a:moveTo>
                      <a:cubicBezTo>
                        <a:pt x="0" y="1"/>
                        <a:pt x="0" y="0"/>
                        <a:pt x="0" y="0"/>
                      </a:cubicBezTo>
                      <a:cubicBezTo>
                        <a:pt x="1" y="0"/>
                        <a:pt x="1" y="0"/>
                        <a:pt x="1" y="1"/>
                      </a:cubicBezTo>
                      <a:cubicBezTo>
                        <a:pt x="1" y="1"/>
                        <a:pt x="2" y="1"/>
                        <a:pt x="2" y="1"/>
                      </a:cubicBezTo>
                      <a:cubicBezTo>
                        <a:pt x="2" y="2"/>
                        <a:pt x="0" y="2"/>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7" name="Freeform 55"/>
                <p:cNvSpPr>
                  <a:spLocks/>
                </p:cNvSpPr>
                <p:nvPr/>
              </p:nvSpPr>
              <p:spPr bwMode="auto">
                <a:xfrm>
                  <a:off x="3225469" y="307257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8" name="Freeform 60"/>
                <p:cNvSpPr>
                  <a:spLocks/>
                </p:cNvSpPr>
                <p:nvPr/>
              </p:nvSpPr>
              <p:spPr bwMode="auto">
                <a:xfrm>
                  <a:off x="3122799" y="328178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9" name="Freeform 63"/>
                <p:cNvSpPr>
                  <a:spLocks/>
                </p:cNvSpPr>
                <p:nvPr/>
              </p:nvSpPr>
              <p:spPr bwMode="auto">
                <a:xfrm>
                  <a:off x="3258399" y="3179117"/>
                  <a:ext cx="3874"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0" y="0"/>
                        <a:pt x="1" y="0"/>
                      </a:cubicBezTo>
                      <a:cubicBezTo>
                        <a:pt x="1" y="0"/>
                        <a:pt x="1" y="0"/>
                        <a:pt x="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10" name="Freeform 72"/>
                <p:cNvSpPr>
                  <a:spLocks/>
                </p:cNvSpPr>
                <p:nvPr/>
              </p:nvSpPr>
              <p:spPr bwMode="auto">
                <a:xfrm>
                  <a:off x="3337823" y="3026083"/>
                  <a:ext cx="17435" cy="9686"/>
                </a:xfrm>
                <a:custGeom>
                  <a:avLst/>
                  <a:gdLst>
                    <a:gd name="T0" fmla="*/ 3 w 4"/>
                    <a:gd name="T1" fmla="*/ 2 h 2"/>
                    <a:gd name="T2" fmla="*/ 4 w 4"/>
                    <a:gd name="T3" fmla="*/ 1 h 2"/>
                    <a:gd name="T4" fmla="*/ 0 w 4"/>
                    <a:gd name="T5" fmla="*/ 2 h 2"/>
                    <a:gd name="T6" fmla="*/ 3 w 4"/>
                    <a:gd name="T7" fmla="*/ 2 h 2"/>
                  </a:gdLst>
                  <a:ahLst/>
                  <a:cxnLst>
                    <a:cxn ang="0">
                      <a:pos x="T0" y="T1"/>
                    </a:cxn>
                    <a:cxn ang="0">
                      <a:pos x="T2" y="T3"/>
                    </a:cxn>
                    <a:cxn ang="0">
                      <a:pos x="T4" y="T5"/>
                    </a:cxn>
                    <a:cxn ang="0">
                      <a:pos x="T6" y="T7"/>
                    </a:cxn>
                  </a:cxnLst>
                  <a:rect l="0" t="0" r="r" b="b"/>
                  <a:pathLst>
                    <a:path w="4" h="2">
                      <a:moveTo>
                        <a:pt x="3" y="2"/>
                      </a:moveTo>
                      <a:cubicBezTo>
                        <a:pt x="4" y="2"/>
                        <a:pt x="4" y="2"/>
                        <a:pt x="4" y="1"/>
                      </a:cubicBezTo>
                      <a:cubicBezTo>
                        <a:pt x="3" y="1"/>
                        <a:pt x="1" y="0"/>
                        <a:pt x="0" y="2"/>
                      </a:cubicBezTo>
                      <a:cubicBezTo>
                        <a:pt x="1" y="1"/>
                        <a:pt x="3" y="2"/>
                        <a:pt x="3"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11" name="Freeform 73"/>
                <p:cNvSpPr>
                  <a:spLocks/>
                </p:cNvSpPr>
                <p:nvPr/>
              </p:nvSpPr>
              <p:spPr bwMode="auto">
                <a:xfrm>
                  <a:off x="3345571" y="3082260"/>
                  <a:ext cx="5812" cy="9686"/>
                </a:xfrm>
                <a:custGeom>
                  <a:avLst/>
                  <a:gdLst>
                    <a:gd name="T0" fmla="*/ 1 w 1"/>
                    <a:gd name="T1" fmla="*/ 2 h 2"/>
                    <a:gd name="T2" fmla="*/ 1 w 1"/>
                    <a:gd name="T3" fmla="*/ 0 h 2"/>
                    <a:gd name="T4" fmla="*/ 1 w 1"/>
                    <a:gd name="T5" fmla="*/ 2 h 2"/>
                  </a:gdLst>
                  <a:ahLst/>
                  <a:cxnLst>
                    <a:cxn ang="0">
                      <a:pos x="T0" y="T1"/>
                    </a:cxn>
                    <a:cxn ang="0">
                      <a:pos x="T2" y="T3"/>
                    </a:cxn>
                    <a:cxn ang="0">
                      <a:pos x="T4" y="T5"/>
                    </a:cxn>
                  </a:cxnLst>
                  <a:rect l="0" t="0" r="r" b="b"/>
                  <a:pathLst>
                    <a:path w="1" h="2">
                      <a:moveTo>
                        <a:pt x="1" y="2"/>
                      </a:moveTo>
                      <a:cubicBezTo>
                        <a:pt x="1" y="1"/>
                        <a:pt x="1" y="1"/>
                        <a:pt x="1" y="0"/>
                      </a:cubicBezTo>
                      <a:cubicBezTo>
                        <a:pt x="1" y="0"/>
                        <a:pt x="0" y="1"/>
                        <a:pt x="1"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12" name="Freeform 74"/>
                <p:cNvSpPr>
                  <a:spLocks/>
                </p:cNvSpPr>
                <p:nvPr/>
              </p:nvSpPr>
              <p:spPr bwMode="auto">
                <a:xfrm>
                  <a:off x="3118925" y="3272100"/>
                  <a:ext cx="3874" cy="9686"/>
                </a:xfrm>
                <a:custGeom>
                  <a:avLst/>
                  <a:gdLst>
                    <a:gd name="T0" fmla="*/ 1 w 1"/>
                    <a:gd name="T1" fmla="*/ 1 h 2"/>
                    <a:gd name="T2" fmla="*/ 0 w 1"/>
                    <a:gd name="T3" fmla="*/ 0 h 2"/>
                    <a:gd name="T4" fmla="*/ 1 w 1"/>
                    <a:gd name="T5" fmla="*/ 1 h 2"/>
                  </a:gdLst>
                  <a:ahLst/>
                  <a:cxnLst>
                    <a:cxn ang="0">
                      <a:pos x="T0" y="T1"/>
                    </a:cxn>
                    <a:cxn ang="0">
                      <a:pos x="T2" y="T3"/>
                    </a:cxn>
                    <a:cxn ang="0">
                      <a:pos x="T4" y="T5"/>
                    </a:cxn>
                  </a:cxnLst>
                  <a:rect l="0" t="0" r="r" b="b"/>
                  <a:pathLst>
                    <a:path w="1" h="2">
                      <a:moveTo>
                        <a:pt x="1" y="1"/>
                      </a:moveTo>
                      <a:cubicBezTo>
                        <a:pt x="0" y="1"/>
                        <a:pt x="1" y="0"/>
                        <a:pt x="0" y="0"/>
                      </a:cubicBezTo>
                      <a:cubicBezTo>
                        <a:pt x="0" y="1"/>
                        <a:pt x="1" y="2"/>
                        <a:pt x="1"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13" name="Freeform 75"/>
                <p:cNvSpPr>
                  <a:spLocks/>
                </p:cNvSpPr>
                <p:nvPr/>
              </p:nvSpPr>
              <p:spPr bwMode="auto">
                <a:xfrm>
                  <a:off x="3118925" y="3268225"/>
                  <a:ext cx="0" cy="3874"/>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0"/>
                        <a:pt x="0" y="1"/>
                      </a:cubicBezTo>
                      <a:cubicBezTo>
                        <a:pt x="0" y="1"/>
                        <a:pt x="0" y="1"/>
                        <a:pt x="0"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sp>
          <p:nvSpPr>
            <p:cNvPr id="90" name="任意多边形 42"/>
            <p:cNvSpPr/>
            <p:nvPr/>
          </p:nvSpPr>
          <p:spPr>
            <a:xfrm>
              <a:off x="6157189" y="3651206"/>
              <a:ext cx="1690388" cy="581912"/>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1" name="矩形 90"/>
            <p:cNvSpPr/>
            <p:nvPr/>
          </p:nvSpPr>
          <p:spPr>
            <a:xfrm>
              <a:off x="5109487" y="2031615"/>
              <a:ext cx="1500729" cy="2726064"/>
            </a:xfrm>
            <a:prstGeom prst="rect">
              <a:avLst/>
            </a:prstGeom>
          </p:spPr>
          <p:txBody>
            <a:bodyPr wrap="none">
              <a:spAutoFit/>
            </a:bodyPr>
            <a:lstStyle/>
            <a:p>
              <a:pPr algn="ctr"/>
              <a:r>
                <a:rPr lang="en-US" altLang="zh-CN" sz="10000" dirty="0">
                  <a:solidFill>
                    <a:srgbClr val="292542"/>
                  </a:solidFill>
                  <a:cs typeface="+mn-ea"/>
                  <a:sym typeface="+mn-lt"/>
                </a:rPr>
                <a:t>3</a:t>
              </a:r>
              <a:endParaRPr lang="zh-CN" altLang="en-US" sz="10000" dirty="0">
                <a:solidFill>
                  <a:srgbClr val="292542"/>
                </a:solidFill>
                <a:cs typeface="+mn-ea"/>
                <a:sym typeface="+mn-lt"/>
              </a:endParaRPr>
            </a:p>
          </p:txBody>
        </p:sp>
        <p:sp>
          <p:nvSpPr>
            <p:cNvPr id="92" name="任意多边形 44"/>
            <p:cNvSpPr/>
            <p:nvPr/>
          </p:nvSpPr>
          <p:spPr>
            <a:xfrm>
              <a:off x="3560125" y="1944034"/>
              <a:ext cx="2131392" cy="733725"/>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14" name="组合 113"/>
          <p:cNvGrpSpPr/>
          <p:nvPr/>
        </p:nvGrpSpPr>
        <p:grpSpPr>
          <a:xfrm>
            <a:off x="8987929" y="3192483"/>
            <a:ext cx="2656702" cy="1631216"/>
            <a:chOff x="8987929" y="3337623"/>
            <a:chExt cx="2656702" cy="1631216"/>
          </a:xfrm>
        </p:grpSpPr>
        <p:sp>
          <p:nvSpPr>
            <p:cNvPr id="115" name="矩形 114"/>
            <p:cNvSpPr/>
            <p:nvPr/>
          </p:nvSpPr>
          <p:spPr>
            <a:xfrm>
              <a:off x="10766816" y="3337623"/>
              <a:ext cx="607269" cy="1631216"/>
            </a:xfrm>
            <a:prstGeom prst="rect">
              <a:avLst/>
            </a:prstGeom>
          </p:spPr>
          <p:txBody>
            <a:bodyPr wrap="square">
              <a:spAutoFit/>
            </a:bodyPr>
            <a:lstStyle/>
            <a:p>
              <a:pPr algn="ctr"/>
              <a:r>
                <a:rPr lang="en-US" altLang="zh-CN" sz="10000" dirty="0">
                  <a:solidFill>
                    <a:srgbClr val="E44D44"/>
                  </a:solidFill>
                  <a:cs typeface="+mn-ea"/>
                  <a:sym typeface="+mn-lt"/>
                </a:rPr>
                <a:t>4</a:t>
              </a:r>
              <a:endParaRPr lang="zh-CN" altLang="en-US" sz="10000" dirty="0">
                <a:solidFill>
                  <a:srgbClr val="E44D44"/>
                </a:solidFill>
                <a:cs typeface="+mn-ea"/>
                <a:sym typeface="+mn-lt"/>
              </a:endParaRPr>
            </a:p>
          </p:txBody>
        </p:sp>
        <p:grpSp>
          <p:nvGrpSpPr>
            <p:cNvPr id="116" name="组合 115"/>
            <p:cNvGrpSpPr/>
            <p:nvPr/>
          </p:nvGrpSpPr>
          <p:grpSpPr>
            <a:xfrm rot="1488707" flipV="1">
              <a:off x="8987929" y="4005358"/>
              <a:ext cx="2656702" cy="658511"/>
              <a:chOff x="1036255" y="2586390"/>
              <a:chExt cx="1269353" cy="309155"/>
            </a:xfrm>
          </p:grpSpPr>
          <p:sp>
            <p:nvSpPr>
              <p:cNvPr id="117" name="任意多边形 48"/>
              <p:cNvSpPr/>
              <p:nvPr/>
            </p:nvSpPr>
            <p:spPr>
              <a:xfrm>
                <a:off x="1073944" y="2609850"/>
                <a:ext cx="1205706" cy="247650"/>
              </a:xfrm>
              <a:custGeom>
                <a:avLst/>
                <a:gdLst>
                  <a:gd name="connsiteX0" fmla="*/ 0 w 1130300"/>
                  <a:gd name="connsiteY0" fmla="*/ 12700 h 247650"/>
                  <a:gd name="connsiteX1" fmla="*/ 196850 w 1130300"/>
                  <a:gd name="connsiteY1" fmla="*/ 50800 h 247650"/>
                  <a:gd name="connsiteX2" fmla="*/ 450850 w 1130300"/>
                  <a:gd name="connsiteY2" fmla="*/ 101600 h 247650"/>
                  <a:gd name="connsiteX3" fmla="*/ 685800 w 1130300"/>
                  <a:gd name="connsiteY3" fmla="*/ 146050 h 247650"/>
                  <a:gd name="connsiteX4" fmla="*/ 831850 w 1130300"/>
                  <a:gd name="connsiteY4" fmla="*/ 0 h 247650"/>
                  <a:gd name="connsiteX5" fmla="*/ 1130300 w 1130300"/>
                  <a:gd name="connsiteY5" fmla="*/ 31750 h 247650"/>
                  <a:gd name="connsiteX6" fmla="*/ 1079500 w 1130300"/>
                  <a:gd name="connsiteY6" fmla="*/ 247650 h 247650"/>
                  <a:gd name="connsiteX0" fmla="*/ 0 w 1199356"/>
                  <a:gd name="connsiteY0" fmla="*/ 81756 h 247650"/>
                  <a:gd name="connsiteX1" fmla="*/ 265906 w 1199356"/>
                  <a:gd name="connsiteY1" fmla="*/ 50800 h 247650"/>
                  <a:gd name="connsiteX2" fmla="*/ 519906 w 1199356"/>
                  <a:gd name="connsiteY2" fmla="*/ 101600 h 247650"/>
                  <a:gd name="connsiteX3" fmla="*/ 754856 w 1199356"/>
                  <a:gd name="connsiteY3" fmla="*/ 146050 h 247650"/>
                  <a:gd name="connsiteX4" fmla="*/ 900906 w 1199356"/>
                  <a:gd name="connsiteY4" fmla="*/ 0 h 247650"/>
                  <a:gd name="connsiteX5" fmla="*/ 1199356 w 1199356"/>
                  <a:gd name="connsiteY5" fmla="*/ 31750 h 247650"/>
                  <a:gd name="connsiteX6" fmla="*/ 1148556 w 119935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5706" h="247650">
                    <a:moveTo>
                      <a:pt x="0" y="123031"/>
                    </a:moveTo>
                    <a:cubicBezTo>
                      <a:pt x="88635" y="112712"/>
                      <a:pt x="190883" y="54023"/>
                      <a:pt x="272256" y="50800"/>
                    </a:cubicBezTo>
                    <a:cubicBezTo>
                      <a:pt x="369479" y="46949"/>
                      <a:pt x="441589" y="84667"/>
                      <a:pt x="526256" y="101600"/>
                    </a:cubicBezTo>
                    <a:lnTo>
                      <a:pt x="761206" y="146050"/>
                    </a:lnTo>
                    <a:lnTo>
                      <a:pt x="907256" y="0"/>
                    </a:lnTo>
                    <a:lnTo>
                      <a:pt x="1205706" y="31750"/>
                    </a:lnTo>
                    <a:lnTo>
                      <a:pt x="1154906" y="247650"/>
                    </a:lnTo>
                  </a:path>
                </a:pathLst>
              </a:custGeom>
              <a:noFill/>
              <a:ln w="762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8" name="椭圆 117"/>
              <p:cNvSpPr/>
              <p:nvPr/>
            </p:nvSpPr>
            <p:spPr>
              <a:xfrm>
                <a:off x="1304712" y="2618997"/>
                <a:ext cx="75234" cy="7523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9" name="椭圆 118"/>
              <p:cNvSpPr/>
              <p:nvPr/>
            </p:nvSpPr>
            <p:spPr>
              <a:xfrm>
                <a:off x="1552525" y="2677645"/>
                <a:ext cx="75234" cy="7523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0" name="椭圆 119"/>
              <p:cNvSpPr/>
              <p:nvPr/>
            </p:nvSpPr>
            <p:spPr>
              <a:xfrm>
                <a:off x="2176085" y="2820312"/>
                <a:ext cx="75234" cy="7523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1" name="椭圆 120"/>
              <p:cNvSpPr/>
              <p:nvPr/>
            </p:nvSpPr>
            <p:spPr>
              <a:xfrm>
                <a:off x="2230374" y="2619661"/>
                <a:ext cx="75234" cy="7523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2" name="椭圆 121"/>
              <p:cNvSpPr/>
              <p:nvPr/>
            </p:nvSpPr>
            <p:spPr>
              <a:xfrm>
                <a:off x="1036255" y="2697331"/>
                <a:ext cx="75234" cy="7523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3" name="椭圆 122"/>
              <p:cNvSpPr/>
              <p:nvPr/>
            </p:nvSpPr>
            <p:spPr>
              <a:xfrm>
                <a:off x="1777621" y="2721347"/>
                <a:ext cx="75234" cy="7523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4" name="椭圆 123"/>
              <p:cNvSpPr/>
              <p:nvPr/>
            </p:nvSpPr>
            <p:spPr>
              <a:xfrm>
                <a:off x="1947888" y="2586390"/>
                <a:ext cx="75234" cy="75233"/>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sp>
        <p:nvSpPr>
          <p:cNvPr id="125" name="文本框 124"/>
          <p:cNvSpPr txBox="1"/>
          <p:nvPr/>
        </p:nvSpPr>
        <p:spPr>
          <a:xfrm>
            <a:off x="602937" y="5214586"/>
            <a:ext cx="1236717" cy="1107996"/>
          </a:xfrm>
          <a:prstGeom prst="rect">
            <a:avLst/>
          </a:prstGeom>
          <a:noFill/>
        </p:spPr>
        <p:txBody>
          <a:bodyPr wrap="square" rtlCol="0">
            <a:spAutoFit/>
          </a:bodyPr>
          <a:lstStyle/>
          <a:p>
            <a:r>
              <a:rPr lang="en-US" altLang="zh-CN" sz="2200" dirty="0">
                <a:solidFill>
                  <a:schemeClr val="bg1"/>
                </a:solidFill>
                <a:cs typeface="+mn-ea"/>
                <a:sym typeface="+mn-lt"/>
              </a:rPr>
              <a:t>   01</a:t>
            </a:r>
          </a:p>
          <a:p>
            <a:r>
              <a:rPr lang="zh-CN" altLang="en-US" sz="2200" dirty="0">
                <a:solidFill>
                  <a:schemeClr val="bg1"/>
                </a:solidFill>
                <a:cs typeface="+mn-ea"/>
                <a:sym typeface="+mn-lt"/>
              </a:rPr>
              <a:t>点击添加标题</a:t>
            </a:r>
          </a:p>
        </p:txBody>
      </p:sp>
      <p:sp>
        <p:nvSpPr>
          <p:cNvPr id="126" name="文本框 125"/>
          <p:cNvSpPr txBox="1"/>
          <p:nvPr/>
        </p:nvSpPr>
        <p:spPr>
          <a:xfrm>
            <a:off x="3641020" y="5214586"/>
            <a:ext cx="1236717" cy="1107996"/>
          </a:xfrm>
          <a:prstGeom prst="rect">
            <a:avLst/>
          </a:prstGeom>
          <a:noFill/>
        </p:spPr>
        <p:txBody>
          <a:bodyPr wrap="square" rtlCol="0">
            <a:spAutoFit/>
          </a:bodyPr>
          <a:lstStyle/>
          <a:p>
            <a:r>
              <a:rPr lang="en-US" altLang="zh-CN" sz="2200" dirty="0">
                <a:solidFill>
                  <a:schemeClr val="bg1"/>
                </a:solidFill>
                <a:cs typeface="+mn-ea"/>
                <a:sym typeface="+mn-lt"/>
              </a:rPr>
              <a:t>   02</a:t>
            </a:r>
          </a:p>
          <a:p>
            <a:r>
              <a:rPr lang="zh-CN" altLang="en-US" sz="2200" dirty="0">
                <a:solidFill>
                  <a:schemeClr val="bg1"/>
                </a:solidFill>
                <a:cs typeface="+mn-ea"/>
                <a:sym typeface="+mn-lt"/>
              </a:rPr>
              <a:t>点击添加标题</a:t>
            </a:r>
          </a:p>
        </p:txBody>
      </p:sp>
      <p:sp>
        <p:nvSpPr>
          <p:cNvPr id="127" name="文本框 126"/>
          <p:cNvSpPr txBox="1"/>
          <p:nvPr/>
        </p:nvSpPr>
        <p:spPr>
          <a:xfrm>
            <a:off x="7102705" y="5214586"/>
            <a:ext cx="1236717" cy="1107996"/>
          </a:xfrm>
          <a:prstGeom prst="rect">
            <a:avLst/>
          </a:prstGeom>
          <a:noFill/>
        </p:spPr>
        <p:txBody>
          <a:bodyPr wrap="square" rtlCol="0">
            <a:spAutoFit/>
          </a:bodyPr>
          <a:lstStyle/>
          <a:p>
            <a:r>
              <a:rPr lang="en-US" altLang="zh-CN" sz="2200" dirty="0">
                <a:solidFill>
                  <a:schemeClr val="bg1"/>
                </a:solidFill>
                <a:cs typeface="+mn-ea"/>
                <a:sym typeface="+mn-lt"/>
              </a:rPr>
              <a:t>   03</a:t>
            </a:r>
          </a:p>
          <a:p>
            <a:r>
              <a:rPr lang="zh-CN" altLang="en-US" sz="2200" dirty="0">
                <a:solidFill>
                  <a:schemeClr val="bg1"/>
                </a:solidFill>
                <a:cs typeface="+mn-ea"/>
                <a:sym typeface="+mn-lt"/>
              </a:rPr>
              <a:t>点击添加标题</a:t>
            </a:r>
          </a:p>
        </p:txBody>
      </p:sp>
      <p:sp>
        <p:nvSpPr>
          <p:cNvPr id="128" name="文本框 127"/>
          <p:cNvSpPr txBox="1"/>
          <p:nvPr/>
        </p:nvSpPr>
        <p:spPr>
          <a:xfrm>
            <a:off x="10148457" y="5214586"/>
            <a:ext cx="1236717" cy="1107996"/>
          </a:xfrm>
          <a:prstGeom prst="rect">
            <a:avLst/>
          </a:prstGeom>
          <a:noFill/>
        </p:spPr>
        <p:txBody>
          <a:bodyPr wrap="square" rtlCol="0">
            <a:spAutoFit/>
          </a:bodyPr>
          <a:lstStyle/>
          <a:p>
            <a:r>
              <a:rPr lang="en-US" altLang="zh-CN" sz="2200" dirty="0">
                <a:solidFill>
                  <a:schemeClr val="bg1"/>
                </a:solidFill>
                <a:cs typeface="+mn-ea"/>
                <a:sym typeface="+mn-lt"/>
              </a:rPr>
              <a:t>   04</a:t>
            </a:r>
          </a:p>
          <a:p>
            <a:r>
              <a:rPr lang="zh-CN" altLang="en-US" sz="2200" dirty="0">
                <a:solidFill>
                  <a:schemeClr val="bg1"/>
                </a:solidFill>
                <a:cs typeface="+mn-ea"/>
                <a:sym typeface="+mn-lt"/>
              </a:rPr>
              <a:t>点击添加标题</a:t>
            </a:r>
          </a:p>
        </p:txBody>
      </p:sp>
      <p:grpSp>
        <p:nvGrpSpPr>
          <p:cNvPr id="129" name="组合 128"/>
          <p:cNvGrpSpPr/>
          <p:nvPr/>
        </p:nvGrpSpPr>
        <p:grpSpPr>
          <a:xfrm>
            <a:off x="261257" y="5214586"/>
            <a:ext cx="1857829" cy="1140982"/>
            <a:chOff x="261257" y="5214586"/>
            <a:chExt cx="1857829" cy="1140982"/>
          </a:xfrm>
        </p:grpSpPr>
        <p:cxnSp>
          <p:nvCxnSpPr>
            <p:cNvPr id="130" name="直接连接符 129"/>
            <p:cNvCxnSpPr/>
            <p:nvPr/>
          </p:nvCxnSpPr>
          <p:spPr>
            <a:xfrm>
              <a:off x="261257" y="5214586"/>
              <a:ext cx="1857829" cy="0"/>
            </a:xfrm>
            <a:prstGeom prst="line">
              <a:avLst/>
            </a:prstGeom>
            <a:ln w="28575">
              <a:solidFill>
                <a:srgbClr val="E44D44"/>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a:off x="261257" y="6355568"/>
              <a:ext cx="1857829" cy="0"/>
            </a:xfrm>
            <a:prstGeom prst="line">
              <a:avLst/>
            </a:prstGeom>
            <a:ln w="28575">
              <a:solidFill>
                <a:srgbClr val="E44D44"/>
              </a:solidFill>
            </a:ln>
          </p:spPr>
          <p:style>
            <a:lnRef idx="1">
              <a:schemeClr val="accent1"/>
            </a:lnRef>
            <a:fillRef idx="0">
              <a:schemeClr val="accent1"/>
            </a:fillRef>
            <a:effectRef idx="0">
              <a:schemeClr val="accent1"/>
            </a:effectRef>
            <a:fontRef idx="minor">
              <a:schemeClr val="tx1"/>
            </a:fontRef>
          </p:style>
        </p:cxnSp>
      </p:grpSp>
      <p:grpSp>
        <p:nvGrpSpPr>
          <p:cNvPr id="132" name="组合 131"/>
          <p:cNvGrpSpPr/>
          <p:nvPr/>
        </p:nvGrpSpPr>
        <p:grpSpPr>
          <a:xfrm>
            <a:off x="3268709" y="5214586"/>
            <a:ext cx="1857829" cy="1140982"/>
            <a:chOff x="261257" y="5214586"/>
            <a:chExt cx="1857829" cy="1140982"/>
          </a:xfrm>
        </p:grpSpPr>
        <p:cxnSp>
          <p:nvCxnSpPr>
            <p:cNvPr id="133" name="直接连接符 132"/>
            <p:cNvCxnSpPr/>
            <p:nvPr/>
          </p:nvCxnSpPr>
          <p:spPr>
            <a:xfrm>
              <a:off x="261257" y="5214586"/>
              <a:ext cx="1857829" cy="0"/>
            </a:xfrm>
            <a:prstGeom prst="line">
              <a:avLst/>
            </a:prstGeom>
            <a:ln w="28575">
              <a:solidFill>
                <a:srgbClr val="E44D44"/>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261257" y="6355568"/>
              <a:ext cx="1857829" cy="0"/>
            </a:xfrm>
            <a:prstGeom prst="line">
              <a:avLst/>
            </a:prstGeom>
            <a:ln w="28575">
              <a:solidFill>
                <a:srgbClr val="E44D44"/>
              </a:solidFill>
            </a:ln>
          </p:spPr>
          <p:style>
            <a:lnRef idx="1">
              <a:schemeClr val="accent1"/>
            </a:lnRef>
            <a:fillRef idx="0">
              <a:schemeClr val="accent1"/>
            </a:fillRef>
            <a:effectRef idx="0">
              <a:schemeClr val="accent1"/>
            </a:effectRef>
            <a:fontRef idx="minor">
              <a:schemeClr val="tx1"/>
            </a:fontRef>
          </p:style>
        </p:cxnSp>
      </p:grpSp>
      <p:grpSp>
        <p:nvGrpSpPr>
          <p:cNvPr id="135" name="组合 134"/>
          <p:cNvGrpSpPr/>
          <p:nvPr/>
        </p:nvGrpSpPr>
        <p:grpSpPr>
          <a:xfrm>
            <a:off x="6565286" y="5214586"/>
            <a:ext cx="1857829" cy="1140982"/>
            <a:chOff x="261257" y="5214586"/>
            <a:chExt cx="1857829" cy="1140982"/>
          </a:xfrm>
        </p:grpSpPr>
        <p:cxnSp>
          <p:nvCxnSpPr>
            <p:cNvPr id="136" name="直接连接符 135"/>
            <p:cNvCxnSpPr/>
            <p:nvPr/>
          </p:nvCxnSpPr>
          <p:spPr>
            <a:xfrm>
              <a:off x="261257" y="5214586"/>
              <a:ext cx="1857829" cy="0"/>
            </a:xfrm>
            <a:prstGeom prst="line">
              <a:avLst/>
            </a:prstGeom>
            <a:ln w="28575">
              <a:solidFill>
                <a:srgbClr val="E44D44"/>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261257" y="6355568"/>
              <a:ext cx="1857829" cy="0"/>
            </a:xfrm>
            <a:prstGeom prst="line">
              <a:avLst/>
            </a:prstGeom>
            <a:ln w="28575">
              <a:solidFill>
                <a:srgbClr val="E44D44"/>
              </a:solidFill>
            </a:ln>
          </p:spPr>
          <p:style>
            <a:lnRef idx="1">
              <a:schemeClr val="accent1"/>
            </a:lnRef>
            <a:fillRef idx="0">
              <a:schemeClr val="accent1"/>
            </a:fillRef>
            <a:effectRef idx="0">
              <a:schemeClr val="accent1"/>
            </a:effectRef>
            <a:fontRef idx="minor">
              <a:schemeClr val="tx1"/>
            </a:fontRef>
          </p:style>
        </p:cxnSp>
      </p:grpSp>
      <p:grpSp>
        <p:nvGrpSpPr>
          <p:cNvPr id="138" name="组合 137"/>
          <p:cNvGrpSpPr/>
          <p:nvPr/>
        </p:nvGrpSpPr>
        <p:grpSpPr>
          <a:xfrm>
            <a:off x="9880434" y="5214586"/>
            <a:ext cx="1857829" cy="1140982"/>
            <a:chOff x="261257" y="5214586"/>
            <a:chExt cx="1857829" cy="1140982"/>
          </a:xfrm>
        </p:grpSpPr>
        <p:cxnSp>
          <p:nvCxnSpPr>
            <p:cNvPr id="139" name="直接连接符 138"/>
            <p:cNvCxnSpPr/>
            <p:nvPr/>
          </p:nvCxnSpPr>
          <p:spPr>
            <a:xfrm>
              <a:off x="261257" y="5214586"/>
              <a:ext cx="1857829" cy="0"/>
            </a:xfrm>
            <a:prstGeom prst="line">
              <a:avLst/>
            </a:prstGeom>
            <a:ln w="28575">
              <a:solidFill>
                <a:srgbClr val="E44D44"/>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261257" y="6355568"/>
              <a:ext cx="1857829" cy="0"/>
            </a:xfrm>
            <a:prstGeom prst="line">
              <a:avLst/>
            </a:prstGeom>
            <a:ln w="28575">
              <a:solidFill>
                <a:srgbClr val="E44D44"/>
              </a:solidFill>
            </a:ln>
          </p:spPr>
          <p:style>
            <a:lnRef idx="1">
              <a:schemeClr val="accent1"/>
            </a:lnRef>
            <a:fillRef idx="0">
              <a:schemeClr val="accent1"/>
            </a:fillRef>
            <a:effectRef idx="0">
              <a:schemeClr val="accent1"/>
            </a:effectRef>
            <a:fontRef idx="minor">
              <a:schemeClr val="tx1"/>
            </a:fontRef>
          </p:style>
        </p:cxnSp>
      </p:grpSp>
      <p:sp>
        <p:nvSpPr>
          <p:cNvPr id="2" name="文本框 1"/>
          <p:cNvSpPr txBox="1"/>
          <p:nvPr/>
        </p:nvSpPr>
        <p:spPr>
          <a:xfrm>
            <a:off x="1358283" y="734771"/>
            <a:ext cx="1571348" cy="253916"/>
          </a:xfrm>
          <a:prstGeom prst="rect">
            <a:avLst/>
          </a:prstGeom>
          <a:noFill/>
        </p:spPr>
        <p:txBody>
          <a:bodyPr wrap="square" rtlCol="0">
            <a:spAutoFit/>
          </a:bodyPr>
          <a:lstStyle/>
          <a:p>
            <a:r>
              <a:rPr lang="en-US" altLang="zh-CN" sz="1000" dirty="0">
                <a:solidFill>
                  <a:srgbClr val="16082A"/>
                </a:solidFill>
              </a:rPr>
              <a:t>https://www.ypppt.com/</a:t>
            </a:r>
            <a:endParaRPr lang="zh-CN" altLang="en-US" sz="1000" dirty="0">
              <a:solidFill>
                <a:srgbClr val="16082A"/>
              </a:solidFill>
            </a:endParaRPr>
          </a:p>
        </p:txBody>
      </p:sp>
    </p:spTree>
    <p:extLst>
      <p:ext uri="{BB962C8B-B14F-4D97-AF65-F5344CB8AC3E}">
        <p14:creationId xmlns:p14="http://schemas.microsoft.com/office/powerpoint/2010/main" val="195923942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p:cTn id="7" dur="500" fill="hold"/>
                                        <p:tgtEl>
                                          <p:spTgt spid="72"/>
                                        </p:tgtEl>
                                        <p:attrNameLst>
                                          <p:attrName>ppt_w</p:attrName>
                                        </p:attrNameLst>
                                      </p:cBhvr>
                                      <p:tavLst>
                                        <p:tav tm="0">
                                          <p:val>
                                            <p:fltVal val="0"/>
                                          </p:val>
                                        </p:tav>
                                        <p:tav tm="100000">
                                          <p:val>
                                            <p:strVal val="#ppt_w"/>
                                          </p:val>
                                        </p:tav>
                                      </p:tavLst>
                                    </p:anim>
                                    <p:anim calcmode="lin" valueType="num">
                                      <p:cBhvr>
                                        <p:cTn id="8" dur="500" fill="hold"/>
                                        <p:tgtEl>
                                          <p:spTgt spid="72"/>
                                        </p:tgtEl>
                                        <p:attrNameLst>
                                          <p:attrName>ppt_h</p:attrName>
                                        </p:attrNameLst>
                                      </p:cBhvr>
                                      <p:tavLst>
                                        <p:tav tm="0">
                                          <p:val>
                                            <p:fltVal val="0"/>
                                          </p:val>
                                        </p:tav>
                                        <p:tav tm="100000">
                                          <p:val>
                                            <p:strVal val="#ppt_h"/>
                                          </p:val>
                                        </p:tav>
                                      </p:tavLst>
                                    </p:anim>
                                    <p:animEffect transition="in" filter="fade">
                                      <p:cBhvr>
                                        <p:cTn id="9" dur="500"/>
                                        <p:tgtEl>
                                          <p:spTgt spid="7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3"/>
                                        </p:tgtEl>
                                        <p:attrNameLst>
                                          <p:attrName>style.visibility</p:attrName>
                                        </p:attrNameLst>
                                      </p:cBhvr>
                                      <p:to>
                                        <p:strVal val="visible"/>
                                      </p:to>
                                    </p:set>
                                    <p:animEffect transition="in" filter="fade">
                                      <p:cBhvr>
                                        <p:cTn id="14" dur="1000"/>
                                        <p:tgtEl>
                                          <p:spTgt spid="73"/>
                                        </p:tgtEl>
                                      </p:cBhvr>
                                    </p:animEffect>
                                    <p:anim calcmode="lin" valueType="num">
                                      <p:cBhvr>
                                        <p:cTn id="15" dur="1000" fill="hold"/>
                                        <p:tgtEl>
                                          <p:spTgt spid="73"/>
                                        </p:tgtEl>
                                        <p:attrNameLst>
                                          <p:attrName>ppt_x</p:attrName>
                                        </p:attrNameLst>
                                      </p:cBhvr>
                                      <p:tavLst>
                                        <p:tav tm="0">
                                          <p:val>
                                            <p:strVal val="#ppt_x"/>
                                          </p:val>
                                        </p:tav>
                                        <p:tav tm="100000">
                                          <p:val>
                                            <p:strVal val="#ppt_x"/>
                                          </p:val>
                                        </p:tav>
                                      </p:tavLst>
                                    </p:anim>
                                    <p:anim calcmode="lin" valueType="num">
                                      <p:cBhvr>
                                        <p:cTn id="16" dur="1000" fill="hold"/>
                                        <p:tgtEl>
                                          <p:spTgt spid="73"/>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6"/>
                                        </p:tgtEl>
                                        <p:attrNameLst>
                                          <p:attrName>style.visibility</p:attrName>
                                        </p:attrNameLst>
                                      </p:cBhvr>
                                      <p:to>
                                        <p:strVal val="visible"/>
                                      </p:to>
                                    </p:set>
                                    <p:animEffect transition="in" filter="fade">
                                      <p:cBhvr>
                                        <p:cTn id="19" dur="1000"/>
                                        <p:tgtEl>
                                          <p:spTgt spid="76"/>
                                        </p:tgtEl>
                                      </p:cBhvr>
                                    </p:animEffect>
                                    <p:anim calcmode="lin" valueType="num">
                                      <p:cBhvr>
                                        <p:cTn id="20" dur="1000" fill="hold"/>
                                        <p:tgtEl>
                                          <p:spTgt spid="76"/>
                                        </p:tgtEl>
                                        <p:attrNameLst>
                                          <p:attrName>ppt_x</p:attrName>
                                        </p:attrNameLst>
                                      </p:cBhvr>
                                      <p:tavLst>
                                        <p:tav tm="0">
                                          <p:val>
                                            <p:strVal val="#ppt_x"/>
                                          </p:val>
                                        </p:tav>
                                        <p:tav tm="100000">
                                          <p:val>
                                            <p:strVal val="#ppt_x"/>
                                          </p:val>
                                        </p:tav>
                                      </p:tavLst>
                                    </p:anim>
                                    <p:anim calcmode="lin" valueType="num">
                                      <p:cBhvr>
                                        <p:cTn id="21" dur="1000" fill="hold"/>
                                        <p:tgtEl>
                                          <p:spTgt spid="76"/>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8"/>
                                        </p:tgtEl>
                                        <p:attrNameLst>
                                          <p:attrName>style.visibility</p:attrName>
                                        </p:attrNameLst>
                                      </p:cBhvr>
                                      <p:to>
                                        <p:strVal val="visible"/>
                                      </p:to>
                                    </p:set>
                                    <p:animEffect transition="in" filter="fade">
                                      <p:cBhvr>
                                        <p:cTn id="24" dur="1000"/>
                                        <p:tgtEl>
                                          <p:spTgt spid="88"/>
                                        </p:tgtEl>
                                      </p:cBhvr>
                                    </p:animEffect>
                                    <p:anim calcmode="lin" valueType="num">
                                      <p:cBhvr>
                                        <p:cTn id="25" dur="1000" fill="hold"/>
                                        <p:tgtEl>
                                          <p:spTgt spid="88"/>
                                        </p:tgtEl>
                                        <p:attrNameLst>
                                          <p:attrName>ppt_x</p:attrName>
                                        </p:attrNameLst>
                                      </p:cBhvr>
                                      <p:tavLst>
                                        <p:tav tm="0">
                                          <p:val>
                                            <p:strVal val="#ppt_x"/>
                                          </p:val>
                                        </p:tav>
                                        <p:tav tm="100000">
                                          <p:val>
                                            <p:strVal val="#ppt_x"/>
                                          </p:val>
                                        </p:tav>
                                      </p:tavLst>
                                    </p:anim>
                                    <p:anim calcmode="lin" valueType="num">
                                      <p:cBhvr>
                                        <p:cTn id="26" dur="1000" fill="hold"/>
                                        <p:tgtEl>
                                          <p:spTgt spid="8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14"/>
                                        </p:tgtEl>
                                        <p:attrNameLst>
                                          <p:attrName>style.visibility</p:attrName>
                                        </p:attrNameLst>
                                      </p:cBhvr>
                                      <p:to>
                                        <p:strVal val="visible"/>
                                      </p:to>
                                    </p:set>
                                    <p:animEffect transition="in" filter="fade">
                                      <p:cBhvr>
                                        <p:cTn id="29" dur="1000"/>
                                        <p:tgtEl>
                                          <p:spTgt spid="114"/>
                                        </p:tgtEl>
                                      </p:cBhvr>
                                    </p:animEffect>
                                    <p:anim calcmode="lin" valueType="num">
                                      <p:cBhvr>
                                        <p:cTn id="30" dur="1000" fill="hold"/>
                                        <p:tgtEl>
                                          <p:spTgt spid="114"/>
                                        </p:tgtEl>
                                        <p:attrNameLst>
                                          <p:attrName>ppt_x</p:attrName>
                                        </p:attrNameLst>
                                      </p:cBhvr>
                                      <p:tavLst>
                                        <p:tav tm="0">
                                          <p:val>
                                            <p:strVal val="#ppt_x"/>
                                          </p:val>
                                        </p:tav>
                                        <p:tav tm="100000">
                                          <p:val>
                                            <p:strVal val="#ppt_x"/>
                                          </p:val>
                                        </p:tav>
                                      </p:tavLst>
                                    </p:anim>
                                    <p:anim calcmode="lin" valueType="num">
                                      <p:cBhvr>
                                        <p:cTn id="31" dur="1000" fill="hold"/>
                                        <p:tgtEl>
                                          <p:spTgt spid="114"/>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25"/>
                                        </p:tgtEl>
                                        <p:attrNameLst>
                                          <p:attrName>style.visibility</p:attrName>
                                        </p:attrNameLst>
                                      </p:cBhvr>
                                      <p:to>
                                        <p:strVal val="visible"/>
                                      </p:to>
                                    </p:set>
                                    <p:animEffect transition="in" filter="fade">
                                      <p:cBhvr>
                                        <p:cTn id="34" dur="1000"/>
                                        <p:tgtEl>
                                          <p:spTgt spid="125"/>
                                        </p:tgtEl>
                                      </p:cBhvr>
                                    </p:animEffect>
                                    <p:anim calcmode="lin" valueType="num">
                                      <p:cBhvr>
                                        <p:cTn id="35" dur="1000" fill="hold"/>
                                        <p:tgtEl>
                                          <p:spTgt spid="125"/>
                                        </p:tgtEl>
                                        <p:attrNameLst>
                                          <p:attrName>ppt_x</p:attrName>
                                        </p:attrNameLst>
                                      </p:cBhvr>
                                      <p:tavLst>
                                        <p:tav tm="0">
                                          <p:val>
                                            <p:strVal val="#ppt_x"/>
                                          </p:val>
                                        </p:tav>
                                        <p:tav tm="100000">
                                          <p:val>
                                            <p:strVal val="#ppt_x"/>
                                          </p:val>
                                        </p:tav>
                                      </p:tavLst>
                                    </p:anim>
                                    <p:anim calcmode="lin" valueType="num">
                                      <p:cBhvr>
                                        <p:cTn id="36" dur="1000" fill="hold"/>
                                        <p:tgtEl>
                                          <p:spTgt spid="12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26"/>
                                        </p:tgtEl>
                                        <p:attrNameLst>
                                          <p:attrName>style.visibility</p:attrName>
                                        </p:attrNameLst>
                                      </p:cBhvr>
                                      <p:to>
                                        <p:strVal val="visible"/>
                                      </p:to>
                                    </p:set>
                                    <p:animEffect transition="in" filter="fade">
                                      <p:cBhvr>
                                        <p:cTn id="39" dur="1000"/>
                                        <p:tgtEl>
                                          <p:spTgt spid="126"/>
                                        </p:tgtEl>
                                      </p:cBhvr>
                                    </p:animEffect>
                                    <p:anim calcmode="lin" valueType="num">
                                      <p:cBhvr>
                                        <p:cTn id="40" dur="1000" fill="hold"/>
                                        <p:tgtEl>
                                          <p:spTgt spid="126"/>
                                        </p:tgtEl>
                                        <p:attrNameLst>
                                          <p:attrName>ppt_x</p:attrName>
                                        </p:attrNameLst>
                                      </p:cBhvr>
                                      <p:tavLst>
                                        <p:tav tm="0">
                                          <p:val>
                                            <p:strVal val="#ppt_x"/>
                                          </p:val>
                                        </p:tav>
                                        <p:tav tm="100000">
                                          <p:val>
                                            <p:strVal val="#ppt_x"/>
                                          </p:val>
                                        </p:tav>
                                      </p:tavLst>
                                    </p:anim>
                                    <p:anim calcmode="lin" valueType="num">
                                      <p:cBhvr>
                                        <p:cTn id="41" dur="1000" fill="hold"/>
                                        <p:tgtEl>
                                          <p:spTgt spid="126"/>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27"/>
                                        </p:tgtEl>
                                        <p:attrNameLst>
                                          <p:attrName>style.visibility</p:attrName>
                                        </p:attrNameLst>
                                      </p:cBhvr>
                                      <p:to>
                                        <p:strVal val="visible"/>
                                      </p:to>
                                    </p:set>
                                    <p:animEffect transition="in" filter="fade">
                                      <p:cBhvr>
                                        <p:cTn id="44" dur="1000"/>
                                        <p:tgtEl>
                                          <p:spTgt spid="127"/>
                                        </p:tgtEl>
                                      </p:cBhvr>
                                    </p:animEffect>
                                    <p:anim calcmode="lin" valueType="num">
                                      <p:cBhvr>
                                        <p:cTn id="45" dur="1000" fill="hold"/>
                                        <p:tgtEl>
                                          <p:spTgt spid="127"/>
                                        </p:tgtEl>
                                        <p:attrNameLst>
                                          <p:attrName>ppt_x</p:attrName>
                                        </p:attrNameLst>
                                      </p:cBhvr>
                                      <p:tavLst>
                                        <p:tav tm="0">
                                          <p:val>
                                            <p:strVal val="#ppt_x"/>
                                          </p:val>
                                        </p:tav>
                                        <p:tav tm="100000">
                                          <p:val>
                                            <p:strVal val="#ppt_x"/>
                                          </p:val>
                                        </p:tav>
                                      </p:tavLst>
                                    </p:anim>
                                    <p:anim calcmode="lin" valueType="num">
                                      <p:cBhvr>
                                        <p:cTn id="46" dur="1000" fill="hold"/>
                                        <p:tgtEl>
                                          <p:spTgt spid="127"/>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28"/>
                                        </p:tgtEl>
                                        <p:attrNameLst>
                                          <p:attrName>style.visibility</p:attrName>
                                        </p:attrNameLst>
                                      </p:cBhvr>
                                      <p:to>
                                        <p:strVal val="visible"/>
                                      </p:to>
                                    </p:set>
                                    <p:animEffect transition="in" filter="fade">
                                      <p:cBhvr>
                                        <p:cTn id="49" dur="1000"/>
                                        <p:tgtEl>
                                          <p:spTgt spid="128"/>
                                        </p:tgtEl>
                                      </p:cBhvr>
                                    </p:animEffect>
                                    <p:anim calcmode="lin" valueType="num">
                                      <p:cBhvr>
                                        <p:cTn id="50" dur="1000" fill="hold"/>
                                        <p:tgtEl>
                                          <p:spTgt spid="128"/>
                                        </p:tgtEl>
                                        <p:attrNameLst>
                                          <p:attrName>ppt_x</p:attrName>
                                        </p:attrNameLst>
                                      </p:cBhvr>
                                      <p:tavLst>
                                        <p:tav tm="0">
                                          <p:val>
                                            <p:strVal val="#ppt_x"/>
                                          </p:val>
                                        </p:tav>
                                        <p:tav tm="100000">
                                          <p:val>
                                            <p:strVal val="#ppt_x"/>
                                          </p:val>
                                        </p:tav>
                                      </p:tavLst>
                                    </p:anim>
                                    <p:anim calcmode="lin" valueType="num">
                                      <p:cBhvr>
                                        <p:cTn id="51" dur="1000" fill="hold"/>
                                        <p:tgtEl>
                                          <p:spTgt spid="128"/>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29"/>
                                        </p:tgtEl>
                                        <p:attrNameLst>
                                          <p:attrName>style.visibility</p:attrName>
                                        </p:attrNameLst>
                                      </p:cBhvr>
                                      <p:to>
                                        <p:strVal val="visible"/>
                                      </p:to>
                                    </p:set>
                                    <p:animEffect transition="in" filter="fade">
                                      <p:cBhvr>
                                        <p:cTn id="54" dur="1000"/>
                                        <p:tgtEl>
                                          <p:spTgt spid="129"/>
                                        </p:tgtEl>
                                      </p:cBhvr>
                                    </p:animEffect>
                                    <p:anim calcmode="lin" valueType="num">
                                      <p:cBhvr>
                                        <p:cTn id="55" dur="1000" fill="hold"/>
                                        <p:tgtEl>
                                          <p:spTgt spid="129"/>
                                        </p:tgtEl>
                                        <p:attrNameLst>
                                          <p:attrName>ppt_x</p:attrName>
                                        </p:attrNameLst>
                                      </p:cBhvr>
                                      <p:tavLst>
                                        <p:tav tm="0">
                                          <p:val>
                                            <p:strVal val="#ppt_x"/>
                                          </p:val>
                                        </p:tav>
                                        <p:tav tm="100000">
                                          <p:val>
                                            <p:strVal val="#ppt_x"/>
                                          </p:val>
                                        </p:tav>
                                      </p:tavLst>
                                    </p:anim>
                                    <p:anim calcmode="lin" valueType="num">
                                      <p:cBhvr>
                                        <p:cTn id="56" dur="1000" fill="hold"/>
                                        <p:tgtEl>
                                          <p:spTgt spid="129"/>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32"/>
                                        </p:tgtEl>
                                        <p:attrNameLst>
                                          <p:attrName>style.visibility</p:attrName>
                                        </p:attrNameLst>
                                      </p:cBhvr>
                                      <p:to>
                                        <p:strVal val="visible"/>
                                      </p:to>
                                    </p:set>
                                    <p:animEffect transition="in" filter="fade">
                                      <p:cBhvr>
                                        <p:cTn id="59" dur="1000"/>
                                        <p:tgtEl>
                                          <p:spTgt spid="132"/>
                                        </p:tgtEl>
                                      </p:cBhvr>
                                    </p:animEffect>
                                    <p:anim calcmode="lin" valueType="num">
                                      <p:cBhvr>
                                        <p:cTn id="60" dur="1000" fill="hold"/>
                                        <p:tgtEl>
                                          <p:spTgt spid="132"/>
                                        </p:tgtEl>
                                        <p:attrNameLst>
                                          <p:attrName>ppt_x</p:attrName>
                                        </p:attrNameLst>
                                      </p:cBhvr>
                                      <p:tavLst>
                                        <p:tav tm="0">
                                          <p:val>
                                            <p:strVal val="#ppt_x"/>
                                          </p:val>
                                        </p:tav>
                                        <p:tav tm="100000">
                                          <p:val>
                                            <p:strVal val="#ppt_x"/>
                                          </p:val>
                                        </p:tav>
                                      </p:tavLst>
                                    </p:anim>
                                    <p:anim calcmode="lin" valueType="num">
                                      <p:cBhvr>
                                        <p:cTn id="61" dur="1000" fill="hold"/>
                                        <p:tgtEl>
                                          <p:spTgt spid="132"/>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135"/>
                                        </p:tgtEl>
                                        <p:attrNameLst>
                                          <p:attrName>style.visibility</p:attrName>
                                        </p:attrNameLst>
                                      </p:cBhvr>
                                      <p:to>
                                        <p:strVal val="visible"/>
                                      </p:to>
                                    </p:set>
                                    <p:animEffect transition="in" filter="fade">
                                      <p:cBhvr>
                                        <p:cTn id="64" dur="1000"/>
                                        <p:tgtEl>
                                          <p:spTgt spid="135"/>
                                        </p:tgtEl>
                                      </p:cBhvr>
                                    </p:animEffect>
                                    <p:anim calcmode="lin" valueType="num">
                                      <p:cBhvr>
                                        <p:cTn id="65" dur="1000" fill="hold"/>
                                        <p:tgtEl>
                                          <p:spTgt spid="135"/>
                                        </p:tgtEl>
                                        <p:attrNameLst>
                                          <p:attrName>ppt_x</p:attrName>
                                        </p:attrNameLst>
                                      </p:cBhvr>
                                      <p:tavLst>
                                        <p:tav tm="0">
                                          <p:val>
                                            <p:strVal val="#ppt_x"/>
                                          </p:val>
                                        </p:tav>
                                        <p:tav tm="100000">
                                          <p:val>
                                            <p:strVal val="#ppt_x"/>
                                          </p:val>
                                        </p:tav>
                                      </p:tavLst>
                                    </p:anim>
                                    <p:anim calcmode="lin" valueType="num">
                                      <p:cBhvr>
                                        <p:cTn id="66" dur="1000" fill="hold"/>
                                        <p:tgtEl>
                                          <p:spTgt spid="135"/>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138"/>
                                        </p:tgtEl>
                                        <p:attrNameLst>
                                          <p:attrName>style.visibility</p:attrName>
                                        </p:attrNameLst>
                                      </p:cBhvr>
                                      <p:to>
                                        <p:strVal val="visible"/>
                                      </p:to>
                                    </p:set>
                                    <p:animEffect transition="in" filter="fade">
                                      <p:cBhvr>
                                        <p:cTn id="69" dur="1000"/>
                                        <p:tgtEl>
                                          <p:spTgt spid="138"/>
                                        </p:tgtEl>
                                      </p:cBhvr>
                                    </p:animEffect>
                                    <p:anim calcmode="lin" valueType="num">
                                      <p:cBhvr>
                                        <p:cTn id="70" dur="1000" fill="hold"/>
                                        <p:tgtEl>
                                          <p:spTgt spid="138"/>
                                        </p:tgtEl>
                                        <p:attrNameLst>
                                          <p:attrName>ppt_x</p:attrName>
                                        </p:attrNameLst>
                                      </p:cBhvr>
                                      <p:tavLst>
                                        <p:tav tm="0">
                                          <p:val>
                                            <p:strVal val="#ppt_x"/>
                                          </p:val>
                                        </p:tav>
                                        <p:tav tm="100000">
                                          <p:val>
                                            <p:strVal val="#ppt_x"/>
                                          </p:val>
                                        </p:tav>
                                      </p:tavLst>
                                    </p:anim>
                                    <p:anim calcmode="lin" valueType="num">
                                      <p:cBhvr>
                                        <p:cTn id="71" dur="1000" fill="hold"/>
                                        <p:tgtEl>
                                          <p:spTgt spid="1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125" grpId="0"/>
      <p:bldP spid="126" grpId="0"/>
      <p:bldP spid="127" grpId="0"/>
      <p:bldP spid="12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67899" y="163567"/>
            <a:ext cx="4671491" cy="1569660"/>
          </a:xfrm>
          <a:prstGeom prst="rect">
            <a:avLst/>
          </a:prstGeom>
          <a:noFill/>
        </p:spPr>
        <p:txBody>
          <a:bodyPr wrap="square" rtlCol="0">
            <a:spAutoFit/>
          </a:bodyPr>
          <a:lstStyle>
            <a:defPPr>
              <a:defRPr lang="zh-CN"/>
            </a:defPPr>
            <a:lvl1pPr>
              <a:defRPr sz="2400" b="1">
                <a:solidFill>
                  <a:srgbClr val="EFD001"/>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grpSp>
        <p:nvGrpSpPr>
          <p:cNvPr id="3" name="组合 2"/>
          <p:cNvGrpSpPr/>
          <p:nvPr/>
        </p:nvGrpSpPr>
        <p:grpSpPr>
          <a:xfrm>
            <a:off x="353631" y="349709"/>
            <a:ext cx="1114268" cy="704934"/>
            <a:chOff x="4937469" y="2602268"/>
            <a:chExt cx="1943997" cy="1208443"/>
          </a:xfrm>
        </p:grpSpPr>
        <p:grpSp>
          <p:nvGrpSpPr>
            <p:cNvPr id="4" name="组合 3"/>
            <p:cNvGrpSpPr/>
            <p:nvPr/>
          </p:nvGrpSpPr>
          <p:grpSpPr>
            <a:xfrm>
              <a:off x="5428066" y="2602268"/>
              <a:ext cx="1208443" cy="1208443"/>
              <a:chOff x="2733111" y="3302594"/>
              <a:chExt cx="748987" cy="748987"/>
            </a:xfrm>
          </p:grpSpPr>
          <p:sp>
            <p:nvSpPr>
              <p:cNvPr id="7" name="椭圆 6"/>
              <p:cNvSpPr/>
              <p:nvPr/>
            </p:nvSpPr>
            <p:spPr>
              <a:xfrm>
                <a:off x="2733111" y="3302594"/>
                <a:ext cx="748987" cy="74898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8" name="组合 7"/>
              <p:cNvGrpSpPr/>
              <p:nvPr/>
            </p:nvGrpSpPr>
            <p:grpSpPr>
              <a:xfrm>
                <a:off x="2778776" y="3385494"/>
                <a:ext cx="551747" cy="666087"/>
                <a:chOff x="3103425" y="3016397"/>
                <a:chExt cx="280889" cy="567580"/>
              </a:xfrm>
            </p:grpSpPr>
            <p:sp>
              <p:nvSpPr>
                <p:cNvPr id="9" name="Freeform 22"/>
                <p:cNvSpPr>
                  <a:spLocks/>
                </p:cNvSpPr>
                <p:nvPr/>
              </p:nvSpPr>
              <p:spPr bwMode="auto">
                <a:xfrm>
                  <a:off x="3103425" y="3076446"/>
                  <a:ext cx="211149" cy="507531"/>
                </a:xfrm>
                <a:custGeom>
                  <a:avLst/>
                  <a:gdLst>
                    <a:gd name="T0" fmla="*/ 18 w 45"/>
                    <a:gd name="T1" fmla="*/ 6 h 109"/>
                    <a:gd name="T2" fmla="*/ 18 w 45"/>
                    <a:gd name="T3" fmla="*/ 3 h 109"/>
                    <a:gd name="T4" fmla="*/ 22 w 45"/>
                    <a:gd name="T5" fmla="*/ 8 h 109"/>
                    <a:gd name="T6" fmla="*/ 23 w 45"/>
                    <a:gd name="T7" fmla="*/ 0 h 109"/>
                    <a:gd name="T8" fmla="*/ 28 w 45"/>
                    <a:gd name="T9" fmla="*/ 2 h 109"/>
                    <a:gd name="T10" fmla="*/ 32 w 45"/>
                    <a:gd name="T11" fmla="*/ 5 h 109"/>
                    <a:gd name="T12" fmla="*/ 34 w 45"/>
                    <a:gd name="T13" fmla="*/ 8 h 109"/>
                    <a:gd name="T14" fmla="*/ 32 w 45"/>
                    <a:gd name="T15" fmla="*/ 9 h 109"/>
                    <a:gd name="T16" fmla="*/ 28 w 45"/>
                    <a:gd name="T17" fmla="*/ 11 h 109"/>
                    <a:gd name="T18" fmla="*/ 28 w 45"/>
                    <a:gd name="T19" fmla="*/ 6 h 109"/>
                    <a:gd name="T20" fmla="*/ 25 w 45"/>
                    <a:gd name="T21" fmla="*/ 6 h 109"/>
                    <a:gd name="T22" fmla="*/ 21 w 45"/>
                    <a:gd name="T23" fmla="*/ 11 h 109"/>
                    <a:gd name="T24" fmla="*/ 17 w 45"/>
                    <a:gd name="T25" fmla="*/ 16 h 109"/>
                    <a:gd name="T26" fmla="*/ 21 w 45"/>
                    <a:gd name="T27" fmla="*/ 20 h 109"/>
                    <a:gd name="T28" fmla="*/ 24 w 45"/>
                    <a:gd name="T29" fmla="*/ 20 h 109"/>
                    <a:gd name="T30" fmla="*/ 25 w 45"/>
                    <a:gd name="T31" fmla="*/ 13 h 109"/>
                    <a:gd name="T32" fmla="*/ 29 w 45"/>
                    <a:gd name="T33" fmla="*/ 14 h 109"/>
                    <a:gd name="T34" fmla="*/ 31 w 45"/>
                    <a:gd name="T35" fmla="*/ 15 h 109"/>
                    <a:gd name="T36" fmla="*/ 34 w 45"/>
                    <a:gd name="T37" fmla="*/ 22 h 109"/>
                    <a:gd name="T38" fmla="*/ 37 w 45"/>
                    <a:gd name="T39" fmla="*/ 27 h 109"/>
                    <a:gd name="T40" fmla="*/ 35 w 45"/>
                    <a:gd name="T41" fmla="*/ 28 h 109"/>
                    <a:gd name="T42" fmla="*/ 32 w 45"/>
                    <a:gd name="T43" fmla="*/ 25 h 109"/>
                    <a:gd name="T44" fmla="*/ 32 w 45"/>
                    <a:gd name="T45" fmla="*/ 29 h 109"/>
                    <a:gd name="T46" fmla="*/ 27 w 45"/>
                    <a:gd name="T47" fmla="*/ 31 h 109"/>
                    <a:gd name="T48" fmla="*/ 24 w 45"/>
                    <a:gd name="T49" fmla="*/ 37 h 109"/>
                    <a:gd name="T50" fmla="*/ 20 w 45"/>
                    <a:gd name="T51" fmla="*/ 42 h 109"/>
                    <a:gd name="T52" fmla="*/ 19 w 45"/>
                    <a:gd name="T53" fmla="*/ 43 h 109"/>
                    <a:gd name="T54" fmla="*/ 13 w 45"/>
                    <a:gd name="T55" fmla="*/ 43 h 109"/>
                    <a:gd name="T56" fmla="*/ 14 w 45"/>
                    <a:gd name="T57" fmla="*/ 48 h 109"/>
                    <a:gd name="T58" fmla="*/ 19 w 45"/>
                    <a:gd name="T59" fmla="*/ 53 h 109"/>
                    <a:gd name="T60" fmla="*/ 21 w 45"/>
                    <a:gd name="T61" fmla="*/ 58 h 109"/>
                    <a:gd name="T62" fmla="*/ 25 w 45"/>
                    <a:gd name="T63" fmla="*/ 55 h 109"/>
                    <a:gd name="T64" fmla="*/ 29 w 45"/>
                    <a:gd name="T65" fmla="*/ 56 h 109"/>
                    <a:gd name="T66" fmla="*/ 36 w 45"/>
                    <a:gd name="T67" fmla="*/ 64 h 109"/>
                    <a:gd name="T68" fmla="*/ 41 w 45"/>
                    <a:gd name="T69" fmla="*/ 66 h 109"/>
                    <a:gd name="T70" fmla="*/ 45 w 45"/>
                    <a:gd name="T71" fmla="*/ 70 h 109"/>
                    <a:gd name="T72" fmla="*/ 43 w 45"/>
                    <a:gd name="T73" fmla="*/ 75 h 109"/>
                    <a:gd name="T74" fmla="*/ 42 w 45"/>
                    <a:gd name="T75" fmla="*/ 82 h 109"/>
                    <a:gd name="T76" fmla="*/ 38 w 45"/>
                    <a:gd name="T77" fmla="*/ 86 h 109"/>
                    <a:gd name="T78" fmla="*/ 35 w 45"/>
                    <a:gd name="T79" fmla="*/ 90 h 109"/>
                    <a:gd name="T80" fmla="*/ 32 w 45"/>
                    <a:gd name="T81" fmla="*/ 94 h 109"/>
                    <a:gd name="T82" fmla="*/ 30 w 45"/>
                    <a:gd name="T83" fmla="*/ 102 h 109"/>
                    <a:gd name="T84" fmla="*/ 29 w 45"/>
                    <a:gd name="T85" fmla="*/ 107 h 109"/>
                    <a:gd name="T86" fmla="*/ 27 w 45"/>
                    <a:gd name="T87" fmla="*/ 107 h 109"/>
                    <a:gd name="T88" fmla="*/ 25 w 45"/>
                    <a:gd name="T89" fmla="*/ 104 h 109"/>
                    <a:gd name="T90" fmla="*/ 24 w 45"/>
                    <a:gd name="T91" fmla="*/ 96 h 109"/>
                    <a:gd name="T92" fmla="*/ 26 w 45"/>
                    <a:gd name="T93" fmla="*/ 88 h 109"/>
                    <a:gd name="T94" fmla="*/ 26 w 45"/>
                    <a:gd name="T95" fmla="*/ 81 h 109"/>
                    <a:gd name="T96" fmla="*/ 22 w 45"/>
                    <a:gd name="T97" fmla="*/ 74 h 109"/>
                    <a:gd name="T98" fmla="*/ 20 w 45"/>
                    <a:gd name="T99" fmla="*/ 68 h 109"/>
                    <a:gd name="T100" fmla="*/ 21 w 45"/>
                    <a:gd name="T101" fmla="*/ 61 h 109"/>
                    <a:gd name="T102" fmla="*/ 17 w 45"/>
                    <a:gd name="T103" fmla="*/ 57 h 109"/>
                    <a:gd name="T104" fmla="*/ 14 w 45"/>
                    <a:gd name="T105" fmla="*/ 55 h 109"/>
                    <a:gd name="T106" fmla="*/ 6 w 45"/>
                    <a:gd name="T107" fmla="*/ 48 h 109"/>
                    <a:gd name="T108" fmla="*/ 5 w 45"/>
                    <a:gd name="T109" fmla="*/ 47 h 109"/>
                    <a:gd name="T110" fmla="*/ 2 w 45"/>
                    <a:gd name="T111" fmla="*/ 43 h 109"/>
                    <a:gd name="T112" fmla="*/ 15 w 45"/>
                    <a:gd name="T113" fmla="*/ 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5" h="109">
                      <a:moveTo>
                        <a:pt x="15" y="7"/>
                      </a:moveTo>
                      <a:cubicBezTo>
                        <a:pt x="15" y="7"/>
                        <a:pt x="15" y="7"/>
                        <a:pt x="16" y="7"/>
                      </a:cubicBezTo>
                      <a:cubicBezTo>
                        <a:pt x="17" y="7"/>
                        <a:pt x="17" y="6"/>
                        <a:pt x="18" y="6"/>
                      </a:cubicBezTo>
                      <a:cubicBezTo>
                        <a:pt x="18" y="7"/>
                        <a:pt x="18" y="7"/>
                        <a:pt x="18" y="7"/>
                      </a:cubicBezTo>
                      <a:cubicBezTo>
                        <a:pt x="19" y="7"/>
                        <a:pt x="19" y="5"/>
                        <a:pt x="18" y="4"/>
                      </a:cubicBezTo>
                      <a:cubicBezTo>
                        <a:pt x="18" y="3"/>
                        <a:pt x="18" y="4"/>
                        <a:pt x="18" y="3"/>
                      </a:cubicBezTo>
                      <a:cubicBezTo>
                        <a:pt x="20" y="2"/>
                        <a:pt x="19" y="4"/>
                        <a:pt x="20" y="3"/>
                      </a:cubicBezTo>
                      <a:cubicBezTo>
                        <a:pt x="21" y="5"/>
                        <a:pt x="21" y="5"/>
                        <a:pt x="22" y="6"/>
                      </a:cubicBezTo>
                      <a:cubicBezTo>
                        <a:pt x="22" y="7"/>
                        <a:pt x="21" y="7"/>
                        <a:pt x="22" y="8"/>
                      </a:cubicBezTo>
                      <a:cubicBezTo>
                        <a:pt x="22" y="7"/>
                        <a:pt x="23" y="6"/>
                        <a:pt x="23" y="6"/>
                      </a:cubicBezTo>
                      <a:cubicBezTo>
                        <a:pt x="23" y="5"/>
                        <a:pt x="22" y="5"/>
                        <a:pt x="22" y="5"/>
                      </a:cubicBezTo>
                      <a:cubicBezTo>
                        <a:pt x="20" y="4"/>
                        <a:pt x="22" y="1"/>
                        <a:pt x="23" y="0"/>
                      </a:cubicBezTo>
                      <a:cubicBezTo>
                        <a:pt x="24" y="0"/>
                        <a:pt x="24" y="1"/>
                        <a:pt x="24" y="2"/>
                      </a:cubicBezTo>
                      <a:cubicBezTo>
                        <a:pt x="24" y="1"/>
                        <a:pt x="26" y="0"/>
                        <a:pt x="26" y="2"/>
                      </a:cubicBezTo>
                      <a:cubicBezTo>
                        <a:pt x="27" y="2"/>
                        <a:pt x="27" y="2"/>
                        <a:pt x="28" y="2"/>
                      </a:cubicBezTo>
                      <a:cubicBezTo>
                        <a:pt x="29" y="2"/>
                        <a:pt x="29" y="2"/>
                        <a:pt x="29" y="3"/>
                      </a:cubicBezTo>
                      <a:cubicBezTo>
                        <a:pt x="30" y="3"/>
                        <a:pt x="31" y="3"/>
                        <a:pt x="31" y="3"/>
                      </a:cubicBezTo>
                      <a:cubicBezTo>
                        <a:pt x="31" y="4"/>
                        <a:pt x="32" y="4"/>
                        <a:pt x="32" y="5"/>
                      </a:cubicBezTo>
                      <a:cubicBezTo>
                        <a:pt x="32" y="6"/>
                        <a:pt x="32" y="6"/>
                        <a:pt x="32" y="6"/>
                      </a:cubicBezTo>
                      <a:cubicBezTo>
                        <a:pt x="32" y="6"/>
                        <a:pt x="33" y="7"/>
                        <a:pt x="34" y="7"/>
                      </a:cubicBezTo>
                      <a:cubicBezTo>
                        <a:pt x="34" y="7"/>
                        <a:pt x="34" y="8"/>
                        <a:pt x="34" y="8"/>
                      </a:cubicBezTo>
                      <a:cubicBezTo>
                        <a:pt x="34" y="8"/>
                        <a:pt x="34" y="9"/>
                        <a:pt x="34" y="9"/>
                      </a:cubicBezTo>
                      <a:cubicBezTo>
                        <a:pt x="33" y="9"/>
                        <a:pt x="33" y="10"/>
                        <a:pt x="33" y="11"/>
                      </a:cubicBezTo>
                      <a:cubicBezTo>
                        <a:pt x="33" y="10"/>
                        <a:pt x="32" y="10"/>
                        <a:pt x="32" y="9"/>
                      </a:cubicBezTo>
                      <a:cubicBezTo>
                        <a:pt x="32" y="10"/>
                        <a:pt x="32" y="10"/>
                        <a:pt x="32" y="11"/>
                      </a:cubicBezTo>
                      <a:cubicBezTo>
                        <a:pt x="32" y="13"/>
                        <a:pt x="31" y="13"/>
                        <a:pt x="32" y="14"/>
                      </a:cubicBezTo>
                      <a:cubicBezTo>
                        <a:pt x="30" y="14"/>
                        <a:pt x="29" y="12"/>
                        <a:pt x="28" y="11"/>
                      </a:cubicBezTo>
                      <a:cubicBezTo>
                        <a:pt x="27" y="11"/>
                        <a:pt x="26" y="11"/>
                        <a:pt x="26" y="11"/>
                      </a:cubicBezTo>
                      <a:cubicBezTo>
                        <a:pt x="26" y="9"/>
                        <a:pt x="28" y="10"/>
                        <a:pt x="29" y="8"/>
                      </a:cubicBezTo>
                      <a:cubicBezTo>
                        <a:pt x="29" y="6"/>
                        <a:pt x="27" y="7"/>
                        <a:pt x="28" y="6"/>
                      </a:cubicBezTo>
                      <a:cubicBezTo>
                        <a:pt x="27" y="6"/>
                        <a:pt x="26" y="5"/>
                        <a:pt x="26" y="6"/>
                      </a:cubicBezTo>
                      <a:cubicBezTo>
                        <a:pt x="26" y="5"/>
                        <a:pt x="25" y="5"/>
                        <a:pt x="24" y="5"/>
                      </a:cubicBezTo>
                      <a:cubicBezTo>
                        <a:pt x="24" y="5"/>
                        <a:pt x="25" y="5"/>
                        <a:pt x="25" y="6"/>
                      </a:cubicBezTo>
                      <a:cubicBezTo>
                        <a:pt x="25" y="7"/>
                        <a:pt x="25" y="8"/>
                        <a:pt x="25" y="9"/>
                      </a:cubicBezTo>
                      <a:cubicBezTo>
                        <a:pt x="24" y="9"/>
                        <a:pt x="23" y="9"/>
                        <a:pt x="21" y="10"/>
                      </a:cubicBezTo>
                      <a:cubicBezTo>
                        <a:pt x="21" y="10"/>
                        <a:pt x="21" y="10"/>
                        <a:pt x="21" y="11"/>
                      </a:cubicBezTo>
                      <a:cubicBezTo>
                        <a:pt x="20" y="11"/>
                        <a:pt x="20" y="12"/>
                        <a:pt x="19" y="13"/>
                      </a:cubicBezTo>
                      <a:cubicBezTo>
                        <a:pt x="19" y="13"/>
                        <a:pt x="18" y="14"/>
                        <a:pt x="17" y="15"/>
                      </a:cubicBezTo>
                      <a:cubicBezTo>
                        <a:pt x="17" y="15"/>
                        <a:pt x="18" y="16"/>
                        <a:pt x="17" y="16"/>
                      </a:cubicBezTo>
                      <a:cubicBezTo>
                        <a:pt x="17" y="17"/>
                        <a:pt x="18" y="16"/>
                        <a:pt x="18" y="18"/>
                      </a:cubicBezTo>
                      <a:cubicBezTo>
                        <a:pt x="19" y="18"/>
                        <a:pt x="20" y="19"/>
                        <a:pt x="20" y="20"/>
                      </a:cubicBezTo>
                      <a:cubicBezTo>
                        <a:pt x="21" y="20"/>
                        <a:pt x="21" y="19"/>
                        <a:pt x="21" y="20"/>
                      </a:cubicBezTo>
                      <a:cubicBezTo>
                        <a:pt x="22" y="20"/>
                        <a:pt x="22" y="19"/>
                        <a:pt x="22" y="20"/>
                      </a:cubicBezTo>
                      <a:cubicBezTo>
                        <a:pt x="22" y="21"/>
                        <a:pt x="23" y="22"/>
                        <a:pt x="23" y="23"/>
                      </a:cubicBezTo>
                      <a:cubicBezTo>
                        <a:pt x="23" y="22"/>
                        <a:pt x="23" y="20"/>
                        <a:pt x="24" y="20"/>
                      </a:cubicBezTo>
                      <a:cubicBezTo>
                        <a:pt x="24" y="19"/>
                        <a:pt x="24" y="20"/>
                        <a:pt x="23" y="19"/>
                      </a:cubicBezTo>
                      <a:cubicBezTo>
                        <a:pt x="24" y="18"/>
                        <a:pt x="24" y="19"/>
                        <a:pt x="25" y="19"/>
                      </a:cubicBezTo>
                      <a:cubicBezTo>
                        <a:pt x="24" y="17"/>
                        <a:pt x="25" y="15"/>
                        <a:pt x="25" y="13"/>
                      </a:cubicBezTo>
                      <a:cubicBezTo>
                        <a:pt x="26" y="13"/>
                        <a:pt x="26" y="12"/>
                        <a:pt x="26" y="12"/>
                      </a:cubicBezTo>
                      <a:cubicBezTo>
                        <a:pt x="27" y="12"/>
                        <a:pt x="27" y="13"/>
                        <a:pt x="27" y="13"/>
                      </a:cubicBezTo>
                      <a:cubicBezTo>
                        <a:pt x="28" y="13"/>
                        <a:pt x="28" y="14"/>
                        <a:pt x="29" y="14"/>
                      </a:cubicBezTo>
                      <a:cubicBezTo>
                        <a:pt x="29" y="14"/>
                        <a:pt x="29" y="15"/>
                        <a:pt x="29" y="16"/>
                      </a:cubicBezTo>
                      <a:cubicBezTo>
                        <a:pt x="29" y="17"/>
                        <a:pt x="31" y="16"/>
                        <a:pt x="31" y="17"/>
                      </a:cubicBezTo>
                      <a:cubicBezTo>
                        <a:pt x="32" y="17"/>
                        <a:pt x="31" y="16"/>
                        <a:pt x="31" y="15"/>
                      </a:cubicBezTo>
                      <a:cubicBezTo>
                        <a:pt x="33" y="15"/>
                        <a:pt x="32" y="17"/>
                        <a:pt x="33" y="18"/>
                      </a:cubicBezTo>
                      <a:cubicBezTo>
                        <a:pt x="33" y="18"/>
                        <a:pt x="33" y="19"/>
                        <a:pt x="33" y="19"/>
                      </a:cubicBezTo>
                      <a:cubicBezTo>
                        <a:pt x="33" y="20"/>
                        <a:pt x="34" y="20"/>
                        <a:pt x="34" y="22"/>
                      </a:cubicBezTo>
                      <a:cubicBezTo>
                        <a:pt x="35" y="21"/>
                        <a:pt x="35" y="21"/>
                        <a:pt x="35" y="22"/>
                      </a:cubicBezTo>
                      <a:cubicBezTo>
                        <a:pt x="35" y="23"/>
                        <a:pt x="35" y="23"/>
                        <a:pt x="35" y="25"/>
                      </a:cubicBezTo>
                      <a:cubicBezTo>
                        <a:pt x="36" y="26"/>
                        <a:pt x="36" y="27"/>
                        <a:pt x="37" y="27"/>
                      </a:cubicBezTo>
                      <a:cubicBezTo>
                        <a:pt x="36" y="27"/>
                        <a:pt x="37" y="28"/>
                        <a:pt x="37" y="29"/>
                      </a:cubicBezTo>
                      <a:cubicBezTo>
                        <a:pt x="36" y="29"/>
                        <a:pt x="35" y="28"/>
                        <a:pt x="35" y="29"/>
                      </a:cubicBezTo>
                      <a:cubicBezTo>
                        <a:pt x="35" y="29"/>
                        <a:pt x="35" y="28"/>
                        <a:pt x="35" y="28"/>
                      </a:cubicBezTo>
                      <a:cubicBezTo>
                        <a:pt x="34" y="27"/>
                        <a:pt x="34" y="28"/>
                        <a:pt x="33" y="28"/>
                      </a:cubicBezTo>
                      <a:cubicBezTo>
                        <a:pt x="33" y="26"/>
                        <a:pt x="34" y="25"/>
                        <a:pt x="35" y="24"/>
                      </a:cubicBezTo>
                      <a:cubicBezTo>
                        <a:pt x="34" y="23"/>
                        <a:pt x="33" y="26"/>
                        <a:pt x="32" y="25"/>
                      </a:cubicBezTo>
                      <a:cubicBezTo>
                        <a:pt x="32" y="26"/>
                        <a:pt x="32" y="25"/>
                        <a:pt x="32" y="26"/>
                      </a:cubicBezTo>
                      <a:cubicBezTo>
                        <a:pt x="31" y="26"/>
                        <a:pt x="31" y="26"/>
                        <a:pt x="31" y="27"/>
                      </a:cubicBezTo>
                      <a:cubicBezTo>
                        <a:pt x="30" y="28"/>
                        <a:pt x="32" y="28"/>
                        <a:pt x="32" y="29"/>
                      </a:cubicBezTo>
                      <a:cubicBezTo>
                        <a:pt x="32" y="29"/>
                        <a:pt x="31" y="30"/>
                        <a:pt x="30" y="30"/>
                      </a:cubicBezTo>
                      <a:cubicBezTo>
                        <a:pt x="30" y="30"/>
                        <a:pt x="30" y="30"/>
                        <a:pt x="30" y="29"/>
                      </a:cubicBezTo>
                      <a:cubicBezTo>
                        <a:pt x="29" y="30"/>
                        <a:pt x="28" y="30"/>
                        <a:pt x="27" y="31"/>
                      </a:cubicBezTo>
                      <a:cubicBezTo>
                        <a:pt x="27" y="32"/>
                        <a:pt x="27" y="32"/>
                        <a:pt x="27" y="32"/>
                      </a:cubicBezTo>
                      <a:cubicBezTo>
                        <a:pt x="26" y="33"/>
                        <a:pt x="26" y="33"/>
                        <a:pt x="25" y="34"/>
                      </a:cubicBezTo>
                      <a:cubicBezTo>
                        <a:pt x="25" y="35"/>
                        <a:pt x="24" y="35"/>
                        <a:pt x="24" y="37"/>
                      </a:cubicBezTo>
                      <a:cubicBezTo>
                        <a:pt x="24" y="37"/>
                        <a:pt x="24" y="37"/>
                        <a:pt x="23" y="37"/>
                      </a:cubicBezTo>
                      <a:cubicBezTo>
                        <a:pt x="24" y="38"/>
                        <a:pt x="24" y="38"/>
                        <a:pt x="23" y="38"/>
                      </a:cubicBezTo>
                      <a:cubicBezTo>
                        <a:pt x="22" y="39"/>
                        <a:pt x="21" y="40"/>
                        <a:pt x="20" y="42"/>
                      </a:cubicBezTo>
                      <a:cubicBezTo>
                        <a:pt x="20" y="42"/>
                        <a:pt x="21" y="43"/>
                        <a:pt x="21" y="43"/>
                      </a:cubicBezTo>
                      <a:cubicBezTo>
                        <a:pt x="21" y="44"/>
                        <a:pt x="21" y="44"/>
                        <a:pt x="21" y="46"/>
                      </a:cubicBezTo>
                      <a:cubicBezTo>
                        <a:pt x="20" y="46"/>
                        <a:pt x="19" y="45"/>
                        <a:pt x="19" y="43"/>
                      </a:cubicBezTo>
                      <a:cubicBezTo>
                        <a:pt x="19" y="42"/>
                        <a:pt x="18" y="43"/>
                        <a:pt x="17" y="43"/>
                      </a:cubicBezTo>
                      <a:cubicBezTo>
                        <a:pt x="16" y="43"/>
                        <a:pt x="16" y="43"/>
                        <a:pt x="16" y="43"/>
                      </a:cubicBezTo>
                      <a:cubicBezTo>
                        <a:pt x="15" y="43"/>
                        <a:pt x="15" y="42"/>
                        <a:pt x="13" y="43"/>
                      </a:cubicBezTo>
                      <a:cubicBezTo>
                        <a:pt x="13" y="43"/>
                        <a:pt x="12" y="43"/>
                        <a:pt x="11" y="44"/>
                      </a:cubicBezTo>
                      <a:cubicBezTo>
                        <a:pt x="12" y="46"/>
                        <a:pt x="10" y="51"/>
                        <a:pt x="13" y="51"/>
                      </a:cubicBezTo>
                      <a:cubicBezTo>
                        <a:pt x="14" y="50"/>
                        <a:pt x="14" y="49"/>
                        <a:pt x="14" y="48"/>
                      </a:cubicBezTo>
                      <a:cubicBezTo>
                        <a:pt x="15" y="48"/>
                        <a:pt x="15" y="48"/>
                        <a:pt x="17" y="48"/>
                      </a:cubicBezTo>
                      <a:cubicBezTo>
                        <a:pt x="17" y="50"/>
                        <a:pt x="16" y="51"/>
                        <a:pt x="16" y="52"/>
                      </a:cubicBezTo>
                      <a:cubicBezTo>
                        <a:pt x="17" y="52"/>
                        <a:pt x="18" y="52"/>
                        <a:pt x="19" y="53"/>
                      </a:cubicBezTo>
                      <a:cubicBezTo>
                        <a:pt x="19" y="55"/>
                        <a:pt x="18" y="56"/>
                        <a:pt x="19" y="57"/>
                      </a:cubicBezTo>
                      <a:cubicBezTo>
                        <a:pt x="19" y="57"/>
                        <a:pt x="20" y="57"/>
                        <a:pt x="20" y="56"/>
                      </a:cubicBezTo>
                      <a:cubicBezTo>
                        <a:pt x="21" y="56"/>
                        <a:pt x="21" y="57"/>
                        <a:pt x="21" y="58"/>
                      </a:cubicBezTo>
                      <a:cubicBezTo>
                        <a:pt x="22" y="57"/>
                        <a:pt x="23" y="56"/>
                        <a:pt x="23" y="55"/>
                      </a:cubicBezTo>
                      <a:cubicBezTo>
                        <a:pt x="24" y="55"/>
                        <a:pt x="24" y="55"/>
                        <a:pt x="24" y="54"/>
                      </a:cubicBezTo>
                      <a:cubicBezTo>
                        <a:pt x="25" y="55"/>
                        <a:pt x="25" y="55"/>
                        <a:pt x="25" y="55"/>
                      </a:cubicBezTo>
                      <a:cubicBezTo>
                        <a:pt x="26" y="55"/>
                        <a:pt x="26" y="54"/>
                        <a:pt x="26" y="55"/>
                      </a:cubicBezTo>
                      <a:cubicBezTo>
                        <a:pt x="27" y="56"/>
                        <a:pt x="28" y="56"/>
                        <a:pt x="28" y="57"/>
                      </a:cubicBezTo>
                      <a:cubicBezTo>
                        <a:pt x="28" y="57"/>
                        <a:pt x="28" y="56"/>
                        <a:pt x="29" y="56"/>
                      </a:cubicBezTo>
                      <a:cubicBezTo>
                        <a:pt x="30" y="57"/>
                        <a:pt x="31" y="57"/>
                        <a:pt x="32" y="58"/>
                      </a:cubicBezTo>
                      <a:cubicBezTo>
                        <a:pt x="32" y="59"/>
                        <a:pt x="33" y="60"/>
                        <a:pt x="33" y="60"/>
                      </a:cubicBezTo>
                      <a:cubicBezTo>
                        <a:pt x="36" y="59"/>
                        <a:pt x="37" y="63"/>
                        <a:pt x="36" y="64"/>
                      </a:cubicBezTo>
                      <a:cubicBezTo>
                        <a:pt x="36" y="65"/>
                        <a:pt x="37" y="64"/>
                        <a:pt x="38" y="64"/>
                      </a:cubicBezTo>
                      <a:cubicBezTo>
                        <a:pt x="38" y="66"/>
                        <a:pt x="39" y="65"/>
                        <a:pt x="40" y="66"/>
                      </a:cubicBezTo>
                      <a:cubicBezTo>
                        <a:pt x="40" y="66"/>
                        <a:pt x="41" y="66"/>
                        <a:pt x="41" y="66"/>
                      </a:cubicBezTo>
                      <a:cubicBezTo>
                        <a:pt x="42" y="66"/>
                        <a:pt x="43" y="67"/>
                        <a:pt x="43" y="67"/>
                      </a:cubicBezTo>
                      <a:cubicBezTo>
                        <a:pt x="44" y="67"/>
                        <a:pt x="44" y="67"/>
                        <a:pt x="45" y="67"/>
                      </a:cubicBezTo>
                      <a:cubicBezTo>
                        <a:pt x="45" y="68"/>
                        <a:pt x="45" y="69"/>
                        <a:pt x="45" y="70"/>
                      </a:cubicBezTo>
                      <a:cubicBezTo>
                        <a:pt x="45" y="70"/>
                        <a:pt x="45" y="70"/>
                        <a:pt x="45" y="71"/>
                      </a:cubicBezTo>
                      <a:cubicBezTo>
                        <a:pt x="44" y="72"/>
                        <a:pt x="45" y="72"/>
                        <a:pt x="44" y="73"/>
                      </a:cubicBezTo>
                      <a:cubicBezTo>
                        <a:pt x="44" y="74"/>
                        <a:pt x="43" y="74"/>
                        <a:pt x="43" y="75"/>
                      </a:cubicBezTo>
                      <a:cubicBezTo>
                        <a:pt x="43" y="75"/>
                        <a:pt x="43" y="75"/>
                        <a:pt x="43" y="75"/>
                      </a:cubicBezTo>
                      <a:cubicBezTo>
                        <a:pt x="43" y="76"/>
                        <a:pt x="42" y="76"/>
                        <a:pt x="42" y="77"/>
                      </a:cubicBezTo>
                      <a:cubicBezTo>
                        <a:pt x="43" y="78"/>
                        <a:pt x="42" y="80"/>
                        <a:pt x="42" y="82"/>
                      </a:cubicBezTo>
                      <a:cubicBezTo>
                        <a:pt x="41" y="82"/>
                        <a:pt x="41" y="82"/>
                        <a:pt x="39" y="83"/>
                      </a:cubicBezTo>
                      <a:cubicBezTo>
                        <a:pt x="39" y="83"/>
                        <a:pt x="39" y="84"/>
                        <a:pt x="38" y="84"/>
                      </a:cubicBezTo>
                      <a:cubicBezTo>
                        <a:pt x="38" y="85"/>
                        <a:pt x="38" y="85"/>
                        <a:pt x="38" y="86"/>
                      </a:cubicBezTo>
                      <a:cubicBezTo>
                        <a:pt x="38" y="87"/>
                        <a:pt x="37" y="87"/>
                        <a:pt x="37" y="89"/>
                      </a:cubicBezTo>
                      <a:cubicBezTo>
                        <a:pt x="36" y="89"/>
                        <a:pt x="36" y="90"/>
                        <a:pt x="36" y="90"/>
                      </a:cubicBezTo>
                      <a:cubicBezTo>
                        <a:pt x="36" y="90"/>
                        <a:pt x="35" y="90"/>
                        <a:pt x="35" y="90"/>
                      </a:cubicBezTo>
                      <a:cubicBezTo>
                        <a:pt x="35" y="90"/>
                        <a:pt x="34" y="90"/>
                        <a:pt x="34" y="90"/>
                      </a:cubicBezTo>
                      <a:cubicBezTo>
                        <a:pt x="34" y="91"/>
                        <a:pt x="34" y="92"/>
                        <a:pt x="34" y="93"/>
                      </a:cubicBezTo>
                      <a:cubicBezTo>
                        <a:pt x="33" y="94"/>
                        <a:pt x="33" y="94"/>
                        <a:pt x="32" y="94"/>
                      </a:cubicBezTo>
                      <a:cubicBezTo>
                        <a:pt x="31" y="95"/>
                        <a:pt x="31" y="97"/>
                        <a:pt x="30" y="96"/>
                      </a:cubicBezTo>
                      <a:cubicBezTo>
                        <a:pt x="31" y="96"/>
                        <a:pt x="30" y="99"/>
                        <a:pt x="30" y="100"/>
                      </a:cubicBezTo>
                      <a:cubicBezTo>
                        <a:pt x="30" y="101"/>
                        <a:pt x="30" y="101"/>
                        <a:pt x="30" y="102"/>
                      </a:cubicBezTo>
                      <a:cubicBezTo>
                        <a:pt x="30" y="102"/>
                        <a:pt x="30" y="103"/>
                        <a:pt x="29" y="103"/>
                      </a:cubicBezTo>
                      <a:cubicBezTo>
                        <a:pt x="29" y="104"/>
                        <a:pt x="29" y="104"/>
                        <a:pt x="29" y="105"/>
                      </a:cubicBezTo>
                      <a:cubicBezTo>
                        <a:pt x="28" y="106"/>
                        <a:pt x="30" y="106"/>
                        <a:pt x="29" y="107"/>
                      </a:cubicBezTo>
                      <a:cubicBezTo>
                        <a:pt x="30" y="107"/>
                        <a:pt x="30" y="108"/>
                        <a:pt x="31" y="108"/>
                      </a:cubicBezTo>
                      <a:cubicBezTo>
                        <a:pt x="31" y="109"/>
                        <a:pt x="29" y="108"/>
                        <a:pt x="28" y="108"/>
                      </a:cubicBezTo>
                      <a:cubicBezTo>
                        <a:pt x="28" y="108"/>
                        <a:pt x="27" y="108"/>
                        <a:pt x="27" y="107"/>
                      </a:cubicBezTo>
                      <a:cubicBezTo>
                        <a:pt x="27" y="107"/>
                        <a:pt x="27" y="107"/>
                        <a:pt x="27" y="107"/>
                      </a:cubicBezTo>
                      <a:cubicBezTo>
                        <a:pt x="27" y="107"/>
                        <a:pt x="27" y="107"/>
                        <a:pt x="27" y="106"/>
                      </a:cubicBezTo>
                      <a:cubicBezTo>
                        <a:pt x="26" y="106"/>
                        <a:pt x="26" y="104"/>
                        <a:pt x="25" y="104"/>
                      </a:cubicBezTo>
                      <a:cubicBezTo>
                        <a:pt x="26" y="102"/>
                        <a:pt x="25" y="101"/>
                        <a:pt x="25" y="99"/>
                      </a:cubicBezTo>
                      <a:cubicBezTo>
                        <a:pt x="25" y="98"/>
                        <a:pt x="25" y="98"/>
                        <a:pt x="25" y="97"/>
                      </a:cubicBezTo>
                      <a:cubicBezTo>
                        <a:pt x="25" y="96"/>
                        <a:pt x="24" y="97"/>
                        <a:pt x="24" y="96"/>
                      </a:cubicBezTo>
                      <a:cubicBezTo>
                        <a:pt x="25" y="95"/>
                        <a:pt x="26" y="95"/>
                        <a:pt x="26" y="94"/>
                      </a:cubicBezTo>
                      <a:cubicBezTo>
                        <a:pt x="25" y="93"/>
                        <a:pt x="25" y="95"/>
                        <a:pt x="24" y="94"/>
                      </a:cubicBezTo>
                      <a:cubicBezTo>
                        <a:pt x="25" y="92"/>
                        <a:pt x="24" y="89"/>
                        <a:pt x="26" y="88"/>
                      </a:cubicBezTo>
                      <a:cubicBezTo>
                        <a:pt x="26" y="86"/>
                        <a:pt x="25" y="85"/>
                        <a:pt x="26" y="84"/>
                      </a:cubicBezTo>
                      <a:cubicBezTo>
                        <a:pt x="26" y="83"/>
                        <a:pt x="26" y="83"/>
                        <a:pt x="25" y="83"/>
                      </a:cubicBezTo>
                      <a:cubicBezTo>
                        <a:pt x="25" y="82"/>
                        <a:pt x="25" y="82"/>
                        <a:pt x="26" y="81"/>
                      </a:cubicBezTo>
                      <a:cubicBezTo>
                        <a:pt x="26" y="79"/>
                        <a:pt x="25" y="79"/>
                        <a:pt x="24" y="77"/>
                      </a:cubicBezTo>
                      <a:cubicBezTo>
                        <a:pt x="23" y="77"/>
                        <a:pt x="23" y="76"/>
                        <a:pt x="22" y="75"/>
                      </a:cubicBezTo>
                      <a:cubicBezTo>
                        <a:pt x="22" y="74"/>
                        <a:pt x="22" y="74"/>
                        <a:pt x="22" y="74"/>
                      </a:cubicBezTo>
                      <a:cubicBezTo>
                        <a:pt x="21" y="73"/>
                        <a:pt x="20" y="72"/>
                        <a:pt x="20" y="70"/>
                      </a:cubicBezTo>
                      <a:cubicBezTo>
                        <a:pt x="20" y="70"/>
                        <a:pt x="21" y="70"/>
                        <a:pt x="21" y="69"/>
                      </a:cubicBezTo>
                      <a:cubicBezTo>
                        <a:pt x="21" y="69"/>
                        <a:pt x="20" y="69"/>
                        <a:pt x="20" y="68"/>
                      </a:cubicBezTo>
                      <a:cubicBezTo>
                        <a:pt x="21" y="67"/>
                        <a:pt x="19" y="66"/>
                        <a:pt x="20" y="64"/>
                      </a:cubicBezTo>
                      <a:cubicBezTo>
                        <a:pt x="20" y="63"/>
                        <a:pt x="21" y="63"/>
                        <a:pt x="21" y="62"/>
                      </a:cubicBezTo>
                      <a:cubicBezTo>
                        <a:pt x="20" y="61"/>
                        <a:pt x="21" y="61"/>
                        <a:pt x="21" y="61"/>
                      </a:cubicBezTo>
                      <a:cubicBezTo>
                        <a:pt x="21" y="60"/>
                        <a:pt x="20" y="59"/>
                        <a:pt x="20" y="58"/>
                      </a:cubicBezTo>
                      <a:cubicBezTo>
                        <a:pt x="20" y="58"/>
                        <a:pt x="20" y="59"/>
                        <a:pt x="20" y="59"/>
                      </a:cubicBezTo>
                      <a:cubicBezTo>
                        <a:pt x="18" y="59"/>
                        <a:pt x="18" y="58"/>
                        <a:pt x="17" y="57"/>
                      </a:cubicBezTo>
                      <a:cubicBezTo>
                        <a:pt x="17" y="57"/>
                        <a:pt x="17" y="57"/>
                        <a:pt x="17" y="57"/>
                      </a:cubicBezTo>
                      <a:cubicBezTo>
                        <a:pt x="16" y="56"/>
                        <a:pt x="16" y="56"/>
                        <a:pt x="16" y="55"/>
                      </a:cubicBezTo>
                      <a:cubicBezTo>
                        <a:pt x="15" y="55"/>
                        <a:pt x="15" y="55"/>
                        <a:pt x="14" y="55"/>
                      </a:cubicBezTo>
                      <a:cubicBezTo>
                        <a:pt x="13" y="54"/>
                        <a:pt x="13" y="54"/>
                        <a:pt x="13" y="53"/>
                      </a:cubicBezTo>
                      <a:cubicBezTo>
                        <a:pt x="10" y="54"/>
                        <a:pt x="9" y="52"/>
                        <a:pt x="7" y="52"/>
                      </a:cubicBezTo>
                      <a:cubicBezTo>
                        <a:pt x="7" y="50"/>
                        <a:pt x="6" y="49"/>
                        <a:pt x="6" y="48"/>
                      </a:cubicBezTo>
                      <a:cubicBezTo>
                        <a:pt x="6" y="47"/>
                        <a:pt x="5" y="46"/>
                        <a:pt x="5" y="45"/>
                      </a:cubicBezTo>
                      <a:cubicBezTo>
                        <a:pt x="5" y="45"/>
                        <a:pt x="5" y="44"/>
                        <a:pt x="4" y="44"/>
                      </a:cubicBezTo>
                      <a:cubicBezTo>
                        <a:pt x="4" y="46"/>
                        <a:pt x="5" y="46"/>
                        <a:pt x="5" y="47"/>
                      </a:cubicBezTo>
                      <a:cubicBezTo>
                        <a:pt x="4" y="47"/>
                        <a:pt x="4" y="46"/>
                        <a:pt x="3" y="47"/>
                      </a:cubicBezTo>
                      <a:cubicBezTo>
                        <a:pt x="3" y="46"/>
                        <a:pt x="3" y="44"/>
                        <a:pt x="2" y="44"/>
                      </a:cubicBezTo>
                      <a:cubicBezTo>
                        <a:pt x="2" y="44"/>
                        <a:pt x="2" y="43"/>
                        <a:pt x="2" y="43"/>
                      </a:cubicBezTo>
                      <a:cubicBezTo>
                        <a:pt x="1" y="42"/>
                        <a:pt x="1" y="40"/>
                        <a:pt x="0" y="39"/>
                      </a:cubicBezTo>
                      <a:cubicBezTo>
                        <a:pt x="0" y="39"/>
                        <a:pt x="0" y="39"/>
                        <a:pt x="0" y="39"/>
                      </a:cubicBezTo>
                      <a:cubicBezTo>
                        <a:pt x="2" y="27"/>
                        <a:pt x="7" y="16"/>
                        <a:pt x="15" y="7"/>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0" name="Freeform 23"/>
                <p:cNvSpPr>
                  <a:spLocks/>
                </p:cNvSpPr>
                <p:nvPr/>
              </p:nvSpPr>
              <p:spPr bwMode="auto">
                <a:xfrm>
                  <a:off x="3206097" y="3026083"/>
                  <a:ext cx="69737" cy="56178"/>
                </a:xfrm>
                <a:custGeom>
                  <a:avLst/>
                  <a:gdLst>
                    <a:gd name="T0" fmla="*/ 1 w 15"/>
                    <a:gd name="T1" fmla="*/ 9 h 12"/>
                    <a:gd name="T2" fmla="*/ 14 w 15"/>
                    <a:gd name="T3" fmla="*/ 0 h 12"/>
                    <a:gd name="T4" fmla="*/ 15 w 15"/>
                    <a:gd name="T5" fmla="*/ 1 h 12"/>
                    <a:gd name="T6" fmla="*/ 12 w 15"/>
                    <a:gd name="T7" fmla="*/ 2 h 12"/>
                    <a:gd name="T8" fmla="*/ 12 w 15"/>
                    <a:gd name="T9" fmla="*/ 3 h 12"/>
                    <a:gd name="T10" fmla="*/ 10 w 15"/>
                    <a:gd name="T11" fmla="*/ 5 h 12"/>
                    <a:gd name="T12" fmla="*/ 8 w 15"/>
                    <a:gd name="T13" fmla="*/ 6 h 12"/>
                    <a:gd name="T14" fmla="*/ 6 w 15"/>
                    <a:gd name="T15" fmla="*/ 9 h 12"/>
                    <a:gd name="T16" fmla="*/ 5 w 15"/>
                    <a:gd name="T17" fmla="*/ 9 h 12"/>
                    <a:gd name="T18" fmla="*/ 6 w 15"/>
                    <a:gd name="T19" fmla="*/ 9 h 12"/>
                    <a:gd name="T20" fmla="*/ 5 w 15"/>
                    <a:gd name="T21" fmla="*/ 10 h 12"/>
                    <a:gd name="T22" fmla="*/ 0 w 15"/>
                    <a:gd name="T23" fmla="*/ 11 h 12"/>
                    <a:gd name="T24" fmla="*/ 0 w 15"/>
                    <a:gd name="T25" fmla="*/ 10 h 12"/>
                    <a:gd name="T26" fmla="*/ 1 w 15"/>
                    <a:gd name="T27" fmla="*/ 10 h 12"/>
                    <a:gd name="T28" fmla="*/ 3 w 15"/>
                    <a:gd name="T29" fmla="*/ 10 h 12"/>
                    <a:gd name="T30" fmla="*/ 1 w 15"/>
                    <a:gd name="T3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12">
                      <a:moveTo>
                        <a:pt x="1" y="9"/>
                      </a:moveTo>
                      <a:cubicBezTo>
                        <a:pt x="5" y="6"/>
                        <a:pt x="10" y="3"/>
                        <a:pt x="14" y="0"/>
                      </a:cubicBezTo>
                      <a:cubicBezTo>
                        <a:pt x="14" y="1"/>
                        <a:pt x="15" y="0"/>
                        <a:pt x="15" y="1"/>
                      </a:cubicBezTo>
                      <a:cubicBezTo>
                        <a:pt x="15" y="2"/>
                        <a:pt x="13" y="2"/>
                        <a:pt x="12" y="2"/>
                      </a:cubicBezTo>
                      <a:cubicBezTo>
                        <a:pt x="12" y="2"/>
                        <a:pt x="12" y="3"/>
                        <a:pt x="12" y="3"/>
                      </a:cubicBezTo>
                      <a:cubicBezTo>
                        <a:pt x="11" y="3"/>
                        <a:pt x="11" y="4"/>
                        <a:pt x="10" y="5"/>
                      </a:cubicBezTo>
                      <a:cubicBezTo>
                        <a:pt x="9" y="4"/>
                        <a:pt x="9" y="6"/>
                        <a:pt x="8" y="6"/>
                      </a:cubicBezTo>
                      <a:cubicBezTo>
                        <a:pt x="8" y="7"/>
                        <a:pt x="6" y="7"/>
                        <a:pt x="6" y="9"/>
                      </a:cubicBezTo>
                      <a:cubicBezTo>
                        <a:pt x="6" y="9"/>
                        <a:pt x="5" y="9"/>
                        <a:pt x="5" y="9"/>
                      </a:cubicBezTo>
                      <a:cubicBezTo>
                        <a:pt x="5" y="9"/>
                        <a:pt x="6" y="8"/>
                        <a:pt x="6" y="9"/>
                      </a:cubicBezTo>
                      <a:cubicBezTo>
                        <a:pt x="6" y="10"/>
                        <a:pt x="5" y="10"/>
                        <a:pt x="5" y="10"/>
                      </a:cubicBezTo>
                      <a:cubicBezTo>
                        <a:pt x="4" y="12"/>
                        <a:pt x="2" y="11"/>
                        <a:pt x="0" y="11"/>
                      </a:cubicBezTo>
                      <a:cubicBezTo>
                        <a:pt x="0" y="11"/>
                        <a:pt x="0" y="10"/>
                        <a:pt x="0" y="10"/>
                      </a:cubicBezTo>
                      <a:cubicBezTo>
                        <a:pt x="0" y="10"/>
                        <a:pt x="0" y="10"/>
                        <a:pt x="1" y="10"/>
                      </a:cubicBezTo>
                      <a:cubicBezTo>
                        <a:pt x="1" y="10"/>
                        <a:pt x="2" y="10"/>
                        <a:pt x="3" y="10"/>
                      </a:cubicBezTo>
                      <a:cubicBezTo>
                        <a:pt x="3" y="9"/>
                        <a:pt x="2" y="9"/>
                        <a:pt x="1" y="9"/>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1" name="Freeform 38"/>
                <p:cNvSpPr>
                  <a:spLocks/>
                </p:cNvSpPr>
                <p:nvPr/>
              </p:nvSpPr>
              <p:spPr bwMode="auto">
                <a:xfrm>
                  <a:off x="3262274" y="3556860"/>
                  <a:ext cx="5812" cy="3874"/>
                </a:xfrm>
                <a:custGeom>
                  <a:avLst/>
                  <a:gdLst>
                    <a:gd name="T0" fmla="*/ 0 w 1"/>
                    <a:gd name="T1" fmla="*/ 1 h 1"/>
                    <a:gd name="T2" fmla="*/ 1 w 1"/>
                    <a:gd name="T3" fmla="*/ 1 h 1"/>
                    <a:gd name="T4" fmla="*/ 0 w 1"/>
                    <a:gd name="T5" fmla="*/ 1 h 1"/>
                  </a:gdLst>
                  <a:ahLst/>
                  <a:cxnLst>
                    <a:cxn ang="0">
                      <a:pos x="T0" y="T1"/>
                    </a:cxn>
                    <a:cxn ang="0">
                      <a:pos x="T2" y="T3"/>
                    </a:cxn>
                    <a:cxn ang="0">
                      <a:pos x="T4" y="T5"/>
                    </a:cxn>
                  </a:cxnLst>
                  <a:rect l="0" t="0" r="r" b="b"/>
                  <a:pathLst>
                    <a:path w="1" h="1">
                      <a:moveTo>
                        <a:pt x="0" y="1"/>
                      </a:moveTo>
                      <a:cubicBezTo>
                        <a:pt x="0"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2" name="Freeform 39"/>
                <p:cNvSpPr>
                  <a:spLocks/>
                </p:cNvSpPr>
                <p:nvPr/>
              </p:nvSpPr>
              <p:spPr bwMode="auto">
                <a:xfrm>
                  <a:off x="3248714" y="3016397"/>
                  <a:ext cx="135600" cy="135600"/>
                </a:xfrm>
                <a:custGeom>
                  <a:avLst/>
                  <a:gdLst>
                    <a:gd name="T0" fmla="*/ 12 w 29"/>
                    <a:gd name="T1" fmla="*/ 28 h 29"/>
                    <a:gd name="T2" fmla="*/ 11 w 29"/>
                    <a:gd name="T3" fmla="*/ 29 h 29"/>
                    <a:gd name="T4" fmla="*/ 10 w 29"/>
                    <a:gd name="T5" fmla="*/ 28 h 29"/>
                    <a:gd name="T6" fmla="*/ 8 w 29"/>
                    <a:gd name="T7" fmla="*/ 28 h 29"/>
                    <a:gd name="T8" fmla="*/ 7 w 29"/>
                    <a:gd name="T9" fmla="*/ 22 h 29"/>
                    <a:gd name="T10" fmla="*/ 7 w 29"/>
                    <a:gd name="T11" fmla="*/ 20 h 29"/>
                    <a:gd name="T12" fmla="*/ 9 w 29"/>
                    <a:gd name="T13" fmla="*/ 19 h 29"/>
                    <a:gd name="T14" fmla="*/ 7 w 29"/>
                    <a:gd name="T15" fmla="*/ 17 h 29"/>
                    <a:gd name="T16" fmla="*/ 8 w 29"/>
                    <a:gd name="T17" fmla="*/ 16 h 29"/>
                    <a:gd name="T18" fmla="*/ 7 w 29"/>
                    <a:gd name="T19" fmla="*/ 16 h 29"/>
                    <a:gd name="T20" fmla="*/ 7 w 29"/>
                    <a:gd name="T21" fmla="*/ 15 h 29"/>
                    <a:gd name="T22" fmla="*/ 6 w 29"/>
                    <a:gd name="T23" fmla="*/ 12 h 29"/>
                    <a:gd name="T24" fmla="*/ 4 w 29"/>
                    <a:gd name="T25" fmla="*/ 11 h 29"/>
                    <a:gd name="T26" fmla="*/ 2 w 29"/>
                    <a:gd name="T27" fmla="*/ 12 h 29"/>
                    <a:gd name="T28" fmla="*/ 1 w 29"/>
                    <a:gd name="T29" fmla="*/ 10 h 29"/>
                    <a:gd name="T30" fmla="*/ 4 w 29"/>
                    <a:gd name="T31" fmla="*/ 10 h 29"/>
                    <a:gd name="T32" fmla="*/ 2 w 29"/>
                    <a:gd name="T33" fmla="*/ 10 h 29"/>
                    <a:gd name="T34" fmla="*/ 1 w 29"/>
                    <a:gd name="T35" fmla="*/ 10 h 29"/>
                    <a:gd name="T36" fmla="*/ 0 w 29"/>
                    <a:gd name="T37" fmla="*/ 9 h 29"/>
                    <a:gd name="T38" fmla="*/ 1 w 29"/>
                    <a:gd name="T39" fmla="*/ 8 h 29"/>
                    <a:gd name="T40" fmla="*/ 4 w 29"/>
                    <a:gd name="T41" fmla="*/ 7 h 29"/>
                    <a:gd name="T42" fmla="*/ 3 w 29"/>
                    <a:gd name="T43" fmla="*/ 6 h 29"/>
                    <a:gd name="T44" fmla="*/ 9 w 29"/>
                    <a:gd name="T45" fmla="*/ 3 h 29"/>
                    <a:gd name="T46" fmla="*/ 13 w 29"/>
                    <a:gd name="T47" fmla="*/ 4 h 29"/>
                    <a:gd name="T48" fmla="*/ 13 w 29"/>
                    <a:gd name="T49" fmla="*/ 2 h 29"/>
                    <a:gd name="T50" fmla="*/ 15 w 29"/>
                    <a:gd name="T51" fmla="*/ 1 h 29"/>
                    <a:gd name="T52" fmla="*/ 20 w 29"/>
                    <a:gd name="T53" fmla="*/ 1 h 29"/>
                    <a:gd name="T54" fmla="*/ 21 w 29"/>
                    <a:gd name="T55" fmla="*/ 1 h 29"/>
                    <a:gd name="T56" fmla="*/ 23 w 29"/>
                    <a:gd name="T57" fmla="*/ 1 h 29"/>
                    <a:gd name="T58" fmla="*/ 26 w 29"/>
                    <a:gd name="T59" fmla="*/ 2 h 29"/>
                    <a:gd name="T60" fmla="*/ 23 w 29"/>
                    <a:gd name="T61" fmla="*/ 4 h 29"/>
                    <a:gd name="T62" fmla="*/ 26 w 29"/>
                    <a:gd name="T63" fmla="*/ 3 h 29"/>
                    <a:gd name="T64" fmla="*/ 27 w 29"/>
                    <a:gd name="T65" fmla="*/ 4 h 29"/>
                    <a:gd name="T66" fmla="*/ 28 w 29"/>
                    <a:gd name="T67" fmla="*/ 5 h 29"/>
                    <a:gd name="T68" fmla="*/ 26 w 29"/>
                    <a:gd name="T69" fmla="*/ 5 h 29"/>
                    <a:gd name="T70" fmla="*/ 25 w 29"/>
                    <a:gd name="T71" fmla="*/ 6 h 29"/>
                    <a:gd name="T72" fmla="*/ 25 w 29"/>
                    <a:gd name="T73" fmla="*/ 8 h 29"/>
                    <a:gd name="T74" fmla="*/ 24 w 29"/>
                    <a:gd name="T75" fmla="*/ 8 h 29"/>
                    <a:gd name="T76" fmla="*/ 26 w 29"/>
                    <a:gd name="T77" fmla="*/ 10 h 29"/>
                    <a:gd name="T78" fmla="*/ 24 w 29"/>
                    <a:gd name="T79" fmla="*/ 10 h 29"/>
                    <a:gd name="T80" fmla="*/ 23 w 29"/>
                    <a:gd name="T81" fmla="*/ 15 h 29"/>
                    <a:gd name="T82" fmla="*/ 23 w 29"/>
                    <a:gd name="T83" fmla="*/ 16 h 29"/>
                    <a:gd name="T84" fmla="*/ 22 w 29"/>
                    <a:gd name="T85" fmla="*/ 16 h 29"/>
                    <a:gd name="T86" fmla="*/ 23 w 29"/>
                    <a:gd name="T87" fmla="*/ 18 h 29"/>
                    <a:gd name="T88" fmla="*/ 20 w 29"/>
                    <a:gd name="T89" fmla="*/ 16 h 29"/>
                    <a:gd name="T90" fmla="*/ 19 w 29"/>
                    <a:gd name="T91" fmla="*/ 17 h 29"/>
                    <a:gd name="T92" fmla="*/ 21 w 29"/>
                    <a:gd name="T93" fmla="*/ 18 h 29"/>
                    <a:gd name="T94" fmla="*/ 20 w 29"/>
                    <a:gd name="T95" fmla="*/ 20 h 29"/>
                    <a:gd name="T96" fmla="*/ 17 w 29"/>
                    <a:gd name="T97" fmla="*/ 21 h 29"/>
                    <a:gd name="T98" fmla="*/ 16 w 29"/>
                    <a:gd name="T99" fmla="*/ 22 h 29"/>
                    <a:gd name="T100" fmla="*/ 14 w 29"/>
                    <a:gd name="T101" fmla="*/ 22 h 29"/>
                    <a:gd name="T102" fmla="*/ 13 w 29"/>
                    <a:gd name="T103" fmla="*/ 24 h 29"/>
                    <a:gd name="T104" fmla="*/ 12 w 29"/>
                    <a:gd name="T105"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 h="29">
                      <a:moveTo>
                        <a:pt x="12" y="28"/>
                      </a:moveTo>
                      <a:cubicBezTo>
                        <a:pt x="12" y="28"/>
                        <a:pt x="12" y="28"/>
                        <a:pt x="11" y="29"/>
                      </a:cubicBezTo>
                      <a:cubicBezTo>
                        <a:pt x="10" y="29"/>
                        <a:pt x="11" y="28"/>
                        <a:pt x="10" y="28"/>
                      </a:cubicBezTo>
                      <a:cubicBezTo>
                        <a:pt x="10" y="28"/>
                        <a:pt x="9" y="28"/>
                        <a:pt x="8" y="28"/>
                      </a:cubicBezTo>
                      <a:cubicBezTo>
                        <a:pt x="7" y="26"/>
                        <a:pt x="8" y="23"/>
                        <a:pt x="7" y="22"/>
                      </a:cubicBezTo>
                      <a:cubicBezTo>
                        <a:pt x="7" y="21"/>
                        <a:pt x="8" y="21"/>
                        <a:pt x="7" y="20"/>
                      </a:cubicBezTo>
                      <a:cubicBezTo>
                        <a:pt x="8" y="20"/>
                        <a:pt x="8" y="19"/>
                        <a:pt x="9" y="19"/>
                      </a:cubicBezTo>
                      <a:cubicBezTo>
                        <a:pt x="9" y="18"/>
                        <a:pt x="7" y="18"/>
                        <a:pt x="7" y="17"/>
                      </a:cubicBezTo>
                      <a:cubicBezTo>
                        <a:pt x="8" y="17"/>
                        <a:pt x="8" y="17"/>
                        <a:pt x="8" y="16"/>
                      </a:cubicBezTo>
                      <a:cubicBezTo>
                        <a:pt x="8" y="15"/>
                        <a:pt x="8" y="17"/>
                        <a:pt x="7" y="16"/>
                      </a:cubicBezTo>
                      <a:cubicBezTo>
                        <a:pt x="6" y="16"/>
                        <a:pt x="7" y="15"/>
                        <a:pt x="7" y="15"/>
                      </a:cubicBezTo>
                      <a:cubicBezTo>
                        <a:pt x="7" y="14"/>
                        <a:pt x="6" y="13"/>
                        <a:pt x="6" y="12"/>
                      </a:cubicBezTo>
                      <a:cubicBezTo>
                        <a:pt x="5" y="12"/>
                        <a:pt x="4" y="12"/>
                        <a:pt x="4" y="11"/>
                      </a:cubicBezTo>
                      <a:cubicBezTo>
                        <a:pt x="3" y="11"/>
                        <a:pt x="3" y="12"/>
                        <a:pt x="2" y="12"/>
                      </a:cubicBezTo>
                      <a:cubicBezTo>
                        <a:pt x="2" y="11"/>
                        <a:pt x="1" y="11"/>
                        <a:pt x="1" y="10"/>
                      </a:cubicBezTo>
                      <a:cubicBezTo>
                        <a:pt x="1" y="10"/>
                        <a:pt x="3" y="10"/>
                        <a:pt x="4" y="10"/>
                      </a:cubicBezTo>
                      <a:cubicBezTo>
                        <a:pt x="3" y="8"/>
                        <a:pt x="2" y="9"/>
                        <a:pt x="2" y="10"/>
                      </a:cubicBezTo>
                      <a:cubicBezTo>
                        <a:pt x="2" y="9"/>
                        <a:pt x="1" y="9"/>
                        <a:pt x="1" y="10"/>
                      </a:cubicBezTo>
                      <a:cubicBezTo>
                        <a:pt x="0" y="9"/>
                        <a:pt x="0" y="9"/>
                        <a:pt x="0" y="9"/>
                      </a:cubicBezTo>
                      <a:cubicBezTo>
                        <a:pt x="0" y="8"/>
                        <a:pt x="1" y="8"/>
                        <a:pt x="1" y="8"/>
                      </a:cubicBezTo>
                      <a:cubicBezTo>
                        <a:pt x="2" y="8"/>
                        <a:pt x="3" y="8"/>
                        <a:pt x="4" y="7"/>
                      </a:cubicBezTo>
                      <a:cubicBezTo>
                        <a:pt x="4" y="6"/>
                        <a:pt x="3" y="7"/>
                        <a:pt x="3" y="6"/>
                      </a:cubicBezTo>
                      <a:cubicBezTo>
                        <a:pt x="5" y="5"/>
                        <a:pt x="6" y="4"/>
                        <a:pt x="9" y="3"/>
                      </a:cubicBezTo>
                      <a:cubicBezTo>
                        <a:pt x="10" y="4"/>
                        <a:pt x="11" y="3"/>
                        <a:pt x="13" y="4"/>
                      </a:cubicBezTo>
                      <a:cubicBezTo>
                        <a:pt x="13" y="3"/>
                        <a:pt x="13" y="2"/>
                        <a:pt x="13" y="2"/>
                      </a:cubicBezTo>
                      <a:cubicBezTo>
                        <a:pt x="13" y="1"/>
                        <a:pt x="14" y="1"/>
                        <a:pt x="15" y="1"/>
                      </a:cubicBezTo>
                      <a:cubicBezTo>
                        <a:pt x="16" y="0"/>
                        <a:pt x="19" y="1"/>
                        <a:pt x="20" y="1"/>
                      </a:cubicBezTo>
                      <a:cubicBezTo>
                        <a:pt x="20" y="1"/>
                        <a:pt x="21" y="1"/>
                        <a:pt x="21" y="1"/>
                      </a:cubicBezTo>
                      <a:cubicBezTo>
                        <a:pt x="21" y="0"/>
                        <a:pt x="22" y="1"/>
                        <a:pt x="23" y="1"/>
                      </a:cubicBezTo>
                      <a:cubicBezTo>
                        <a:pt x="24" y="1"/>
                        <a:pt x="25" y="1"/>
                        <a:pt x="26" y="2"/>
                      </a:cubicBezTo>
                      <a:cubicBezTo>
                        <a:pt x="26" y="3"/>
                        <a:pt x="24" y="2"/>
                        <a:pt x="23" y="4"/>
                      </a:cubicBezTo>
                      <a:cubicBezTo>
                        <a:pt x="24" y="4"/>
                        <a:pt x="25" y="3"/>
                        <a:pt x="26" y="3"/>
                      </a:cubicBezTo>
                      <a:cubicBezTo>
                        <a:pt x="27" y="3"/>
                        <a:pt x="27" y="4"/>
                        <a:pt x="27" y="4"/>
                      </a:cubicBezTo>
                      <a:cubicBezTo>
                        <a:pt x="27" y="5"/>
                        <a:pt x="29" y="4"/>
                        <a:pt x="28" y="5"/>
                      </a:cubicBezTo>
                      <a:cubicBezTo>
                        <a:pt x="29" y="6"/>
                        <a:pt x="27" y="5"/>
                        <a:pt x="26" y="5"/>
                      </a:cubicBezTo>
                      <a:cubicBezTo>
                        <a:pt x="26" y="5"/>
                        <a:pt x="26" y="6"/>
                        <a:pt x="25" y="6"/>
                      </a:cubicBezTo>
                      <a:cubicBezTo>
                        <a:pt x="25" y="7"/>
                        <a:pt x="25" y="7"/>
                        <a:pt x="25" y="8"/>
                      </a:cubicBezTo>
                      <a:cubicBezTo>
                        <a:pt x="24" y="8"/>
                        <a:pt x="25" y="9"/>
                        <a:pt x="24" y="8"/>
                      </a:cubicBezTo>
                      <a:cubicBezTo>
                        <a:pt x="25" y="9"/>
                        <a:pt x="26" y="9"/>
                        <a:pt x="26" y="10"/>
                      </a:cubicBezTo>
                      <a:cubicBezTo>
                        <a:pt x="25" y="10"/>
                        <a:pt x="24" y="10"/>
                        <a:pt x="24" y="10"/>
                      </a:cubicBezTo>
                      <a:cubicBezTo>
                        <a:pt x="24" y="12"/>
                        <a:pt x="25" y="15"/>
                        <a:pt x="23" y="15"/>
                      </a:cubicBezTo>
                      <a:cubicBezTo>
                        <a:pt x="23" y="15"/>
                        <a:pt x="23" y="15"/>
                        <a:pt x="23" y="16"/>
                      </a:cubicBezTo>
                      <a:cubicBezTo>
                        <a:pt x="23" y="16"/>
                        <a:pt x="23" y="16"/>
                        <a:pt x="22" y="16"/>
                      </a:cubicBezTo>
                      <a:cubicBezTo>
                        <a:pt x="22" y="16"/>
                        <a:pt x="24" y="17"/>
                        <a:pt x="23" y="18"/>
                      </a:cubicBezTo>
                      <a:cubicBezTo>
                        <a:pt x="22" y="18"/>
                        <a:pt x="21" y="17"/>
                        <a:pt x="20" y="16"/>
                      </a:cubicBezTo>
                      <a:cubicBezTo>
                        <a:pt x="20" y="16"/>
                        <a:pt x="20" y="17"/>
                        <a:pt x="19" y="17"/>
                      </a:cubicBezTo>
                      <a:cubicBezTo>
                        <a:pt x="20" y="17"/>
                        <a:pt x="21" y="18"/>
                        <a:pt x="21" y="18"/>
                      </a:cubicBezTo>
                      <a:cubicBezTo>
                        <a:pt x="22" y="18"/>
                        <a:pt x="20" y="19"/>
                        <a:pt x="20" y="20"/>
                      </a:cubicBezTo>
                      <a:cubicBezTo>
                        <a:pt x="19" y="20"/>
                        <a:pt x="18" y="21"/>
                        <a:pt x="17" y="21"/>
                      </a:cubicBezTo>
                      <a:cubicBezTo>
                        <a:pt x="17" y="22"/>
                        <a:pt x="16" y="22"/>
                        <a:pt x="16" y="22"/>
                      </a:cubicBezTo>
                      <a:cubicBezTo>
                        <a:pt x="15" y="22"/>
                        <a:pt x="15" y="23"/>
                        <a:pt x="14" y="22"/>
                      </a:cubicBezTo>
                      <a:cubicBezTo>
                        <a:pt x="13" y="22"/>
                        <a:pt x="14" y="24"/>
                        <a:pt x="13" y="24"/>
                      </a:cubicBezTo>
                      <a:cubicBezTo>
                        <a:pt x="13" y="26"/>
                        <a:pt x="12" y="26"/>
                        <a:pt x="12" y="28"/>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3" name="Freeform 43"/>
                <p:cNvSpPr>
                  <a:spLocks/>
                </p:cNvSpPr>
                <p:nvPr/>
              </p:nvSpPr>
              <p:spPr bwMode="auto">
                <a:xfrm>
                  <a:off x="3351382" y="3109380"/>
                  <a:ext cx="23246" cy="23246"/>
                </a:xfrm>
                <a:custGeom>
                  <a:avLst/>
                  <a:gdLst>
                    <a:gd name="T0" fmla="*/ 2 w 5"/>
                    <a:gd name="T1" fmla="*/ 5 h 5"/>
                    <a:gd name="T2" fmla="*/ 0 w 5"/>
                    <a:gd name="T3" fmla="*/ 4 h 5"/>
                    <a:gd name="T4" fmla="*/ 1 w 5"/>
                    <a:gd name="T5" fmla="*/ 2 h 5"/>
                    <a:gd name="T6" fmla="*/ 0 w 5"/>
                    <a:gd name="T7" fmla="*/ 2 h 5"/>
                    <a:gd name="T8" fmla="*/ 1 w 5"/>
                    <a:gd name="T9" fmla="*/ 1 h 5"/>
                    <a:gd name="T10" fmla="*/ 2 w 5"/>
                    <a:gd name="T11" fmla="*/ 2 h 5"/>
                    <a:gd name="T12" fmla="*/ 4 w 5"/>
                    <a:gd name="T13" fmla="*/ 1 h 5"/>
                    <a:gd name="T14" fmla="*/ 5 w 5"/>
                    <a:gd name="T15" fmla="*/ 4 h 5"/>
                    <a:gd name="T16" fmla="*/ 4 w 5"/>
                    <a:gd name="T17" fmla="*/ 5 h 5"/>
                    <a:gd name="T18" fmla="*/ 2 w 5"/>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2" y="5"/>
                      </a:moveTo>
                      <a:cubicBezTo>
                        <a:pt x="1" y="5"/>
                        <a:pt x="1" y="3"/>
                        <a:pt x="0" y="4"/>
                      </a:cubicBezTo>
                      <a:cubicBezTo>
                        <a:pt x="0" y="3"/>
                        <a:pt x="1" y="3"/>
                        <a:pt x="1" y="2"/>
                      </a:cubicBezTo>
                      <a:cubicBezTo>
                        <a:pt x="0" y="2"/>
                        <a:pt x="0" y="3"/>
                        <a:pt x="0" y="2"/>
                      </a:cubicBezTo>
                      <a:cubicBezTo>
                        <a:pt x="0" y="1"/>
                        <a:pt x="1" y="2"/>
                        <a:pt x="1" y="1"/>
                      </a:cubicBezTo>
                      <a:cubicBezTo>
                        <a:pt x="2" y="0"/>
                        <a:pt x="1" y="1"/>
                        <a:pt x="2" y="2"/>
                      </a:cubicBezTo>
                      <a:cubicBezTo>
                        <a:pt x="3" y="1"/>
                        <a:pt x="3" y="2"/>
                        <a:pt x="4" y="1"/>
                      </a:cubicBezTo>
                      <a:cubicBezTo>
                        <a:pt x="4" y="3"/>
                        <a:pt x="5" y="3"/>
                        <a:pt x="5" y="4"/>
                      </a:cubicBezTo>
                      <a:cubicBezTo>
                        <a:pt x="5" y="4"/>
                        <a:pt x="4" y="4"/>
                        <a:pt x="4" y="5"/>
                      </a:cubicBezTo>
                      <a:cubicBezTo>
                        <a:pt x="4" y="5"/>
                        <a:pt x="2" y="4"/>
                        <a:pt x="2" y="5"/>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4" name="Freeform 47"/>
                <p:cNvSpPr>
                  <a:spLocks/>
                </p:cNvSpPr>
                <p:nvPr/>
              </p:nvSpPr>
              <p:spPr bwMode="auto">
                <a:xfrm>
                  <a:off x="3202223" y="3122940"/>
                  <a:ext cx="19371" cy="19371"/>
                </a:xfrm>
                <a:custGeom>
                  <a:avLst/>
                  <a:gdLst>
                    <a:gd name="T0" fmla="*/ 4 w 4"/>
                    <a:gd name="T1" fmla="*/ 2 h 4"/>
                    <a:gd name="T2" fmla="*/ 2 w 4"/>
                    <a:gd name="T3" fmla="*/ 3 h 4"/>
                    <a:gd name="T4" fmla="*/ 0 w 4"/>
                    <a:gd name="T5" fmla="*/ 2 h 4"/>
                    <a:gd name="T6" fmla="*/ 1 w 4"/>
                    <a:gd name="T7" fmla="*/ 0 h 4"/>
                    <a:gd name="T8" fmla="*/ 3 w 4"/>
                    <a:gd name="T9" fmla="*/ 1 h 4"/>
                    <a:gd name="T10" fmla="*/ 4 w 4"/>
                    <a:gd name="T11" fmla="*/ 2 h 4"/>
                  </a:gdLst>
                  <a:ahLst/>
                  <a:cxnLst>
                    <a:cxn ang="0">
                      <a:pos x="T0" y="T1"/>
                    </a:cxn>
                    <a:cxn ang="0">
                      <a:pos x="T2" y="T3"/>
                    </a:cxn>
                    <a:cxn ang="0">
                      <a:pos x="T4" y="T5"/>
                    </a:cxn>
                    <a:cxn ang="0">
                      <a:pos x="T6" y="T7"/>
                    </a:cxn>
                    <a:cxn ang="0">
                      <a:pos x="T8" y="T9"/>
                    </a:cxn>
                    <a:cxn ang="0">
                      <a:pos x="T10" y="T11"/>
                    </a:cxn>
                  </a:cxnLst>
                  <a:rect l="0" t="0" r="r" b="b"/>
                  <a:pathLst>
                    <a:path w="4" h="4">
                      <a:moveTo>
                        <a:pt x="4" y="2"/>
                      </a:moveTo>
                      <a:cubicBezTo>
                        <a:pt x="3" y="4"/>
                        <a:pt x="2" y="1"/>
                        <a:pt x="2" y="3"/>
                      </a:cubicBezTo>
                      <a:cubicBezTo>
                        <a:pt x="1" y="3"/>
                        <a:pt x="0" y="3"/>
                        <a:pt x="0" y="2"/>
                      </a:cubicBezTo>
                      <a:cubicBezTo>
                        <a:pt x="1" y="2"/>
                        <a:pt x="1" y="1"/>
                        <a:pt x="1" y="0"/>
                      </a:cubicBezTo>
                      <a:cubicBezTo>
                        <a:pt x="2" y="0"/>
                        <a:pt x="2" y="1"/>
                        <a:pt x="3" y="1"/>
                      </a:cubicBezTo>
                      <a:cubicBezTo>
                        <a:pt x="3" y="1"/>
                        <a:pt x="3" y="2"/>
                        <a:pt x="4"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5" name="Freeform 48"/>
                <p:cNvSpPr>
                  <a:spLocks/>
                </p:cNvSpPr>
                <p:nvPr/>
              </p:nvSpPr>
              <p:spPr bwMode="auto">
                <a:xfrm>
                  <a:off x="3229343" y="3314717"/>
                  <a:ext cx="9686" cy="3874"/>
                </a:xfrm>
                <a:custGeom>
                  <a:avLst/>
                  <a:gdLst>
                    <a:gd name="T0" fmla="*/ 2 w 2"/>
                    <a:gd name="T1" fmla="*/ 0 h 1"/>
                    <a:gd name="T2" fmla="*/ 0 w 2"/>
                    <a:gd name="T3" fmla="*/ 1 h 1"/>
                    <a:gd name="T4" fmla="*/ 0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2" y="1"/>
                        <a:pt x="1" y="1"/>
                        <a:pt x="0" y="1"/>
                      </a:cubicBezTo>
                      <a:cubicBezTo>
                        <a:pt x="0" y="0"/>
                        <a:pt x="0" y="0"/>
                        <a:pt x="0" y="0"/>
                      </a:cubicBezTo>
                      <a:cubicBezTo>
                        <a:pt x="1" y="0"/>
                        <a:pt x="1" y="0"/>
                        <a:pt x="2"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6" name="Freeform 49"/>
                <p:cNvSpPr>
                  <a:spLocks/>
                </p:cNvSpPr>
                <p:nvPr/>
              </p:nvSpPr>
              <p:spPr bwMode="auto">
                <a:xfrm>
                  <a:off x="3188662" y="3295345"/>
                  <a:ext cx="40681" cy="23246"/>
                </a:xfrm>
                <a:custGeom>
                  <a:avLst/>
                  <a:gdLst>
                    <a:gd name="T0" fmla="*/ 4 w 9"/>
                    <a:gd name="T1" fmla="*/ 3 h 5"/>
                    <a:gd name="T2" fmla="*/ 2 w 9"/>
                    <a:gd name="T3" fmla="*/ 1 h 5"/>
                    <a:gd name="T4" fmla="*/ 0 w 9"/>
                    <a:gd name="T5" fmla="*/ 2 h 5"/>
                    <a:gd name="T6" fmla="*/ 0 w 9"/>
                    <a:gd name="T7" fmla="*/ 0 h 5"/>
                    <a:gd name="T8" fmla="*/ 4 w 9"/>
                    <a:gd name="T9" fmla="*/ 0 h 5"/>
                    <a:gd name="T10" fmla="*/ 5 w 9"/>
                    <a:gd name="T11" fmla="*/ 1 h 5"/>
                    <a:gd name="T12" fmla="*/ 6 w 9"/>
                    <a:gd name="T13" fmla="*/ 2 h 5"/>
                    <a:gd name="T14" fmla="*/ 9 w 9"/>
                    <a:gd name="T15" fmla="*/ 4 h 5"/>
                    <a:gd name="T16" fmla="*/ 7 w 9"/>
                    <a:gd name="T17" fmla="*/ 5 h 5"/>
                    <a:gd name="T18" fmla="*/ 6 w 9"/>
                    <a:gd name="T19" fmla="*/ 4 h 5"/>
                    <a:gd name="T20" fmla="*/ 6 w 9"/>
                    <a:gd name="T21" fmla="*/ 3 h 5"/>
                    <a:gd name="T22" fmla="*/ 4 w 9"/>
                    <a:gd name="T23"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5">
                      <a:moveTo>
                        <a:pt x="4" y="3"/>
                      </a:moveTo>
                      <a:cubicBezTo>
                        <a:pt x="3" y="3"/>
                        <a:pt x="3" y="1"/>
                        <a:pt x="2" y="1"/>
                      </a:cubicBezTo>
                      <a:cubicBezTo>
                        <a:pt x="1" y="1"/>
                        <a:pt x="1" y="2"/>
                        <a:pt x="0" y="2"/>
                      </a:cubicBezTo>
                      <a:cubicBezTo>
                        <a:pt x="0" y="1"/>
                        <a:pt x="0" y="1"/>
                        <a:pt x="0" y="0"/>
                      </a:cubicBezTo>
                      <a:cubicBezTo>
                        <a:pt x="2" y="0"/>
                        <a:pt x="3" y="0"/>
                        <a:pt x="4" y="0"/>
                      </a:cubicBezTo>
                      <a:cubicBezTo>
                        <a:pt x="4" y="1"/>
                        <a:pt x="5" y="1"/>
                        <a:pt x="5" y="1"/>
                      </a:cubicBezTo>
                      <a:cubicBezTo>
                        <a:pt x="5" y="2"/>
                        <a:pt x="6" y="2"/>
                        <a:pt x="6" y="2"/>
                      </a:cubicBezTo>
                      <a:cubicBezTo>
                        <a:pt x="7" y="2"/>
                        <a:pt x="8" y="2"/>
                        <a:pt x="9" y="4"/>
                      </a:cubicBezTo>
                      <a:cubicBezTo>
                        <a:pt x="8" y="4"/>
                        <a:pt x="7" y="4"/>
                        <a:pt x="7" y="5"/>
                      </a:cubicBezTo>
                      <a:cubicBezTo>
                        <a:pt x="7" y="4"/>
                        <a:pt x="6" y="4"/>
                        <a:pt x="6" y="4"/>
                      </a:cubicBezTo>
                      <a:cubicBezTo>
                        <a:pt x="5" y="3"/>
                        <a:pt x="5" y="3"/>
                        <a:pt x="6" y="3"/>
                      </a:cubicBezTo>
                      <a:cubicBezTo>
                        <a:pt x="6" y="2"/>
                        <a:pt x="5" y="3"/>
                        <a:pt x="4" y="3"/>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7" name="Freeform 50"/>
                <p:cNvSpPr>
                  <a:spLocks/>
                </p:cNvSpPr>
                <p:nvPr/>
              </p:nvSpPr>
              <p:spPr bwMode="auto">
                <a:xfrm>
                  <a:off x="3202223" y="3310842"/>
                  <a:ext cx="9686" cy="7749"/>
                </a:xfrm>
                <a:custGeom>
                  <a:avLst/>
                  <a:gdLst>
                    <a:gd name="T0" fmla="*/ 2 w 2"/>
                    <a:gd name="T1" fmla="*/ 1 h 2"/>
                    <a:gd name="T2" fmla="*/ 0 w 2"/>
                    <a:gd name="T3" fmla="*/ 2 h 2"/>
                    <a:gd name="T4" fmla="*/ 0 w 2"/>
                    <a:gd name="T5" fmla="*/ 1 h 2"/>
                    <a:gd name="T6" fmla="*/ 2 w 2"/>
                    <a:gd name="T7" fmla="*/ 1 h 2"/>
                  </a:gdLst>
                  <a:ahLst/>
                  <a:cxnLst>
                    <a:cxn ang="0">
                      <a:pos x="T0" y="T1"/>
                    </a:cxn>
                    <a:cxn ang="0">
                      <a:pos x="T2" y="T3"/>
                    </a:cxn>
                    <a:cxn ang="0">
                      <a:pos x="T4" y="T5"/>
                    </a:cxn>
                    <a:cxn ang="0">
                      <a:pos x="T6" y="T7"/>
                    </a:cxn>
                  </a:cxnLst>
                  <a:rect l="0" t="0" r="r" b="b"/>
                  <a:pathLst>
                    <a:path w="2" h="2">
                      <a:moveTo>
                        <a:pt x="2" y="1"/>
                      </a:moveTo>
                      <a:cubicBezTo>
                        <a:pt x="1" y="2"/>
                        <a:pt x="1" y="1"/>
                        <a:pt x="0" y="2"/>
                      </a:cubicBezTo>
                      <a:cubicBezTo>
                        <a:pt x="0" y="1"/>
                        <a:pt x="0" y="1"/>
                        <a:pt x="0" y="1"/>
                      </a:cubicBezTo>
                      <a:cubicBezTo>
                        <a:pt x="1" y="1"/>
                        <a:pt x="2" y="0"/>
                        <a:pt x="2"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8" name="Freeform 51"/>
                <p:cNvSpPr>
                  <a:spLocks/>
                </p:cNvSpPr>
                <p:nvPr/>
              </p:nvSpPr>
              <p:spPr bwMode="auto">
                <a:xfrm>
                  <a:off x="3202223" y="3291471"/>
                  <a:ext cx="3874" cy="3874"/>
                </a:xfrm>
                <a:custGeom>
                  <a:avLst/>
                  <a:gdLst>
                    <a:gd name="T0" fmla="*/ 0 w 1"/>
                    <a:gd name="T1" fmla="*/ 1 h 1"/>
                    <a:gd name="T2" fmla="*/ 0 w 1"/>
                    <a:gd name="T3" fmla="*/ 0 h 1"/>
                    <a:gd name="T4" fmla="*/ 1 w 1"/>
                    <a:gd name="T5" fmla="*/ 1 h 1"/>
                    <a:gd name="T6" fmla="*/ 0 w 1"/>
                    <a:gd name="T7" fmla="*/ 1 h 1"/>
                  </a:gdLst>
                  <a:ahLst/>
                  <a:cxnLst>
                    <a:cxn ang="0">
                      <a:pos x="T0" y="T1"/>
                    </a:cxn>
                    <a:cxn ang="0">
                      <a:pos x="T2" y="T3"/>
                    </a:cxn>
                    <a:cxn ang="0">
                      <a:pos x="T4" y="T5"/>
                    </a:cxn>
                    <a:cxn ang="0">
                      <a:pos x="T6" y="T7"/>
                    </a:cxn>
                  </a:cxnLst>
                  <a:rect l="0" t="0" r="r" b="b"/>
                  <a:pathLst>
                    <a:path w="1" h="1">
                      <a:moveTo>
                        <a:pt x="0" y="1"/>
                      </a:moveTo>
                      <a:cubicBezTo>
                        <a:pt x="0" y="0"/>
                        <a:pt x="0" y="0"/>
                        <a:pt x="0" y="0"/>
                      </a:cubicBezTo>
                      <a:cubicBezTo>
                        <a:pt x="1"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19" name="Freeform 52"/>
                <p:cNvSpPr>
                  <a:spLocks/>
                </p:cNvSpPr>
                <p:nvPr/>
              </p:nvSpPr>
              <p:spPr bwMode="auto">
                <a:xfrm>
                  <a:off x="3211908" y="3291471"/>
                  <a:ext cx="3874" cy="3874"/>
                </a:xfrm>
                <a:custGeom>
                  <a:avLst/>
                  <a:gdLst>
                    <a:gd name="T0" fmla="*/ 0 w 1"/>
                    <a:gd name="T1" fmla="*/ 0 h 1"/>
                    <a:gd name="T2" fmla="*/ 1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1" y="0"/>
                      </a:cubicBezTo>
                      <a:cubicBezTo>
                        <a:pt x="1" y="0"/>
                        <a:pt x="1" y="0"/>
                        <a:pt x="1" y="1"/>
                      </a:cubicBezTo>
                      <a:cubicBezTo>
                        <a:pt x="0" y="1"/>
                        <a:pt x="0" y="1"/>
                        <a:pt x="0"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0" name="Freeform 53"/>
                <p:cNvSpPr>
                  <a:spLocks/>
                </p:cNvSpPr>
                <p:nvPr/>
              </p:nvSpPr>
              <p:spPr bwMode="auto">
                <a:xfrm>
                  <a:off x="3215782" y="3295345"/>
                  <a:ext cx="9686" cy="9686"/>
                </a:xfrm>
                <a:custGeom>
                  <a:avLst/>
                  <a:gdLst>
                    <a:gd name="T0" fmla="*/ 0 w 2"/>
                    <a:gd name="T1" fmla="*/ 1 h 2"/>
                    <a:gd name="T2" fmla="*/ 0 w 2"/>
                    <a:gd name="T3" fmla="*/ 0 h 2"/>
                    <a:gd name="T4" fmla="*/ 1 w 2"/>
                    <a:gd name="T5" fmla="*/ 1 h 2"/>
                    <a:gd name="T6" fmla="*/ 2 w 2"/>
                    <a:gd name="T7" fmla="*/ 1 h 2"/>
                    <a:gd name="T8" fmla="*/ 1 w 2"/>
                    <a:gd name="T9" fmla="*/ 1 h 2"/>
                    <a:gd name="T10" fmla="*/ 0 w 2"/>
                    <a:gd name="T11" fmla="*/ 1 h 2"/>
                  </a:gdLst>
                  <a:ahLst/>
                  <a:cxnLst>
                    <a:cxn ang="0">
                      <a:pos x="T0" y="T1"/>
                    </a:cxn>
                    <a:cxn ang="0">
                      <a:pos x="T2" y="T3"/>
                    </a:cxn>
                    <a:cxn ang="0">
                      <a:pos x="T4" y="T5"/>
                    </a:cxn>
                    <a:cxn ang="0">
                      <a:pos x="T6" y="T7"/>
                    </a:cxn>
                    <a:cxn ang="0">
                      <a:pos x="T8" y="T9"/>
                    </a:cxn>
                    <a:cxn ang="0">
                      <a:pos x="T10" y="T11"/>
                    </a:cxn>
                  </a:cxnLst>
                  <a:rect l="0" t="0" r="r" b="b"/>
                  <a:pathLst>
                    <a:path w="2" h="2">
                      <a:moveTo>
                        <a:pt x="0" y="1"/>
                      </a:moveTo>
                      <a:cubicBezTo>
                        <a:pt x="0" y="1"/>
                        <a:pt x="0" y="0"/>
                        <a:pt x="0" y="0"/>
                      </a:cubicBezTo>
                      <a:cubicBezTo>
                        <a:pt x="1" y="0"/>
                        <a:pt x="1" y="0"/>
                        <a:pt x="1" y="1"/>
                      </a:cubicBezTo>
                      <a:cubicBezTo>
                        <a:pt x="1" y="1"/>
                        <a:pt x="2" y="1"/>
                        <a:pt x="2" y="1"/>
                      </a:cubicBezTo>
                      <a:cubicBezTo>
                        <a:pt x="2" y="2"/>
                        <a:pt x="0" y="2"/>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1" name="Freeform 55"/>
                <p:cNvSpPr>
                  <a:spLocks/>
                </p:cNvSpPr>
                <p:nvPr/>
              </p:nvSpPr>
              <p:spPr bwMode="auto">
                <a:xfrm>
                  <a:off x="3225469" y="307257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2" name="Freeform 60"/>
                <p:cNvSpPr>
                  <a:spLocks/>
                </p:cNvSpPr>
                <p:nvPr/>
              </p:nvSpPr>
              <p:spPr bwMode="auto">
                <a:xfrm>
                  <a:off x="3122799" y="328178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3" name="Freeform 63"/>
                <p:cNvSpPr>
                  <a:spLocks/>
                </p:cNvSpPr>
                <p:nvPr/>
              </p:nvSpPr>
              <p:spPr bwMode="auto">
                <a:xfrm>
                  <a:off x="3258399" y="3179117"/>
                  <a:ext cx="3874"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0" y="0"/>
                        <a:pt x="1" y="0"/>
                      </a:cubicBezTo>
                      <a:cubicBezTo>
                        <a:pt x="1" y="0"/>
                        <a:pt x="1" y="0"/>
                        <a:pt x="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4" name="Freeform 72"/>
                <p:cNvSpPr>
                  <a:spLocks/>
                </p:cNvSpPr>
                <p:nvPr/>
              </p:nvSpPr>
              <p:spPr bwMode="auto">
                <a:xfrm>
                  <a:off x="3337823" y="3026083"/>
                  <a:ext cx="17435" cy="9686"/>
                </a:xfrm>
                <a:custGeom>
                  <a:avLst/>
                  <a:gdLst>
                    <a:gd name="T0" fmla="*/ 3 w 4"/>
                    <a:gd name="T1" fmla="*/ 2 h 2"/>
                    <a:gd name="T2" fmla="*/ 4 w 4"/>
                    <a:gd name="T3" fmla="*/ 1 h 2"/>
                    <a:gd name="T4" fmla="*/ 0 w 4"/>
                    <a:gd name="T5" fmla="*/ 2 h 2"/>
                    <a:gd name="T6" fmla="*/ 3 w 4"/>
                    <a:gd name="T7" fmla="*/ 2 h 2"/>
                  </a:gdLst>
                  <a:ahLst/>
                  <a:cxnLst>
                    <a:cxn ang="0">
                      <a:pos x="T0" y="T1"/>
                    </a:cxn>
                    <a:cxn ang="0">
                      <a:pos x="T2" y="T3"/>
                    </a:cxn>
                    <a:cxn ang="0">
                      <a:pos x="T4" y="T5"/>
                    </a:cxn>
                    <a:cxn ang="0">
                      <a:pos x="T6" y="T7"/>
                    </a:cxn>
                  </a:cxnLst>
                  <a:rect l="0" t="0" r="r" b="b"/>
                  <a:pathLst>
                    <a:path w="4" h="2">
                      <a:moveTo>
                        <a:pt x="3" y="2"/>
                      </a:moveTo>
                      <a:cubicBezTo>
                        <a:pt x="4" y="2"/>
                        <a:pt x="4" y="2"/>
                        <a:pt x="4" y="1"/>
                      </a:cubicBezTo>
                      <a:cubicBezTo>
                        <a:pt x="3" y="1"/>
                        <a:pt x="1" y="0"/>
                        <a:pt x="0" y="2"/>
                      </a:cubicBezTo>
                      <a:cubicBezTo>
                        <a:pt x="1" y="1"/>
                        <a:pt x="3" y="2"/>
                        <a:pt x="3"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5" name="Freeform 73"/>
                <p:cNvSpPr>
                  <a:spLocks/>
                </p:cNvSpPr>
                <p:nvPr/>
              </p:nvSpPr>
              <p:spPr bwMode="auto">
                <a:xfrm>
                  <a:off x="3345571" y="3082260"/>
                  <a:ext cx="5812" cy="9686"/>
                </a:xfrm>
                <a:custGeom>
                  <a:avLst/>
                  <a:gdLst>
                    <a:gd name="T0" fmla="*/ 1 w 1"/>
                    <a:gd name="T1" fmla="*/ 2 h 2"/>
                    <a:gd name="T2" fmla="*/ 1 w 1"/>
                    <a:gd name="T3" fmla="*/ 0 h 2"/>
                    <a:gd name="T4" fmla="*/ 1 w 1"/>
                    <a:gd name="T5" fmla="*/ 2 h 2"/>
                  </a:gdLst>
                  <a:ahLst/>
                  <a:cxnLst>
                    <a:cxn ang="0">
                      <a:pos x="T0" y="T1"/>
                    </a:cxn>
                    <a:cxn ang="0">
                      <a:pos x="T2" y="T3"/>
                    </a:cxn>
                    <a:cxn ang="0">
                      <a:pos x="T4" y="T5"/>
                    </a:cxn>
                  </a:cxnLst>
                  <a:rect l="0" t="0" r="r" b="b"/>
                  <a:pathLst>
                    <a:path w="1" h="2">
                      <a:moveTo>
                        <a:pt x="1" y="2"/>
                      </a:moveTo>
                      <a:cubicBezTo>
                        <a:pt x="1" y="1"/>
                        <a:pt x="1" y="1"/>
                        <a:pt x="1" y="0"/>
                      </a:cubicBezTo>
                      <a:cubicBezTo>
                        <a:pt x="1" y="0"/>
                        <a:pt x="0" y="1"/>
                        <a:pt x="1"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6" name="Freeform 74"/>
                <p:cNvSpPr>
                  <a:spLocks/>
                </p:cNvSpPr>
                <p:nvPr/>
              </p:nvSpPr>
              <p:spPr bwMode="auto">
                <a:xfrm>
                  <a:off x="3118925" y="3272100"/>
                  <a:ext cx="3874" cy="9686"/>
                </a:xfrm>
                <a:custGeom>
                  <a:avLst/>
                  <a:gdLst>
                    <a:gd name="T0" fmla="*/ 1 w 1"/>
                    <a:gd name="T1" fmla="*/ 1 h 2"/>
                    <a:gd name="T2" fmla="*/ 0 w 1"/>
                    <a:gd name="T3" fmla="*/ 0 h 2"/>
                    <a:gd name="T4" fmla="*/ 1 w 1"/>
                    <a:gd name="T5" fmla="*/ 1 h 2"/>
                  </a:gdLst>
                  <a:ahLst/>
                  <a:cxnLst>
                    <a:cxn ang="0">
                      <a:pos x="T0" y="T1"/>
                    </a:cxn>
                    <a:cxn ang="0">
                      <a:pos x="T2" y="T3"/>
                    </a:cxn>
                    <a:cxn ang="0">
                      <a:pos x="T4" y="T5"/>
                    </a:cxn>
                  </a:cxnLst>
                  <a:rect l="0" t="0" r="r" b="b"/>
                  <a:pathLst>
                    <a:path w="1" h="2">
                      <a:moveTo>
                        <a:pt x="1" y="1"/>
                      </a:moveTo>
                      <a:cubicBezTo>
                        <a:pt x="0" y="1"/>
                        <a:pt x="1" y="0"/>
                        <a:pt x="0" y="0"/>
                      </a:cubicBezTo>
                      <a:cubicBezTo>
                        <a:pt x="0" y="1"/>
                        <a:pt x="1" y="2"/>
                        <a:pt x="1"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27" name="Freeform 75"/>
                <p:cNvSpPr>
                  <a:spLocks/>
                </p:cNvSpPr>
                <p:nvPr/>
              </p:nvSpPr>
              <p:spPr bwMode="auto">
                <a:xfrm>
                  <a:off x="3118925" y="3268225"/>
                  <a:ext cx="0" cy="3874"/>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0"/>
                        <a:pt x="0" y="1"/>
                      </a:cubicBezTo>
                      <a:cubicBezTo>
                        <a:pt x="0" y="1"/>
                        <a:pt x="0" y="1"/>
                        <a:pt x="0"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sp>
          <p:nvSpPr>
            <p:cNvPr id="5" name="任意多边形 4"/>
            <p:cNvSpPr/>
            <p:nvPr/>
          </p:nvSpPr>
          <p:spPr>
            <a:xfrm>
              <a:off x="4937469" y="2674918"/>
              <a:ext cx="966406" cy="326890"/>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任意多边形 5"/>
            <p:cNvSpPr/>
            <p:nvPr/>
          </p:nvSpPr>
          <p:spPr>
            <a:xfrm>
              <a:off x="6115018" y="3435499"/>
              <a:ext cx="766448" cy="259254"/>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8" name="矩形 27"/>
          <p:cNvSpPr/>
          <p:nvPr/>
        </p:nvSpPr>
        <p:spPr>
          <a:xfrm>
            <a:off x="880430" y="307747"/>
            <a:ext cx="240572" cy="800219"/>
          </a:xfrm>
          <a:prstGeom prst="rect">
            <a:avLst/>
          </a:prstGeom>
        </p:spPr>
        <p:txBody>
          <a:bodyPr wrap="square">
            <a:spAutoFit/>
          </a:bodyPr>
          <a:lstStyle/>
          <a:p>
            <a:pPr algn="ctr"/>
            <a:r>
              <a:rPr lang="en-US" altLang="zh-CN" sz="4600" dirty="0">
                <a:solidFill>
                  <a:srgbClr val="292542"/>
                </a:solidFill>
                <a:cs typeface="+mn-ea"/>
                <a:sym typeface="+mn-lt"/>
              </a:rPr>
              <a:t>3</a:t>
            </a:r>
            <a:endParaRPr lang="zh-CN" altLang="en-US" sz="4600" dirty="0">
              <a:solidFill>
                <a:srgbClr val="292542"/>
              </a:solidFill>
              <a:cs typeface="+mn-ea"/>
              <a:sym typeface="+mn-lt"/>
            </a:endParaRPr>
          </a:p>
        </p:txBody>
      </p:sp>
      <p:grpSp>
        <p:nvGrpSpPr>
          <p:cNvPr id="29" name="组合 8"/>
          <p:cNvGrpSpPr>
            <a:grpSpLocks/>
          </p:cNvGrpSpPr>
          <p:nvPr/>
        </p:nvGrpSpPr>
        <p:grpSpPr bwMode="auto">
          <a:xfrm>
            <a:off x="2711452" y="762001"/>
            <a:ext cx="2051049" cy="2047293"/>
            <a:chOff x="0" y="0"/>
            <a:chExt cx="1537842" cy="1536061"/>
          </a:xfrm>
        </p:grpSpPr>
        <p:sp>
          <p:nvSpPr>
            <p:cNvPr id="30" name="椭圆形标注 11">
              <a:hlinkClick r:id="rId3"/>
            </p:cNvPr>
            <p:cNvSpPr>
              <a:spLocks noChangeArrowheads="1"/>
            </p:cNvSpPr>
            <p:nvPr/>
          </p:nvSpPr>
          <p:spPr bwMode="auto">
            <a:xfrm>
              <a:off x="147852" y="504701"/>
              <a:ext cx="907774" cy="861392"/>
            </a:xfrm>
            <a:prstGeom prst="wedgeEllipseCallout">
              <a:avLst>
                <a:gd name="adj1" fmla="val -71926"/>
                <a:gd name="adj2" fmla="val -1347"/>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31" name="矩形 12"/>
            <p:cNvSpPr>
              <a:spLocks noChangeArrowheads="1"/>
            </p:cNvSpPr>
            <p:nvPr/>
          </p:nvSpPr>
          <p:spPr bwMode="auto">
            <a:xfrm>
              <a:off x="0" y="0"/>
              <a:ext cx="1537842" cy="1536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base" latinLnBrk="0" hangingPunct="1">
                <a:lnSpc>
                  <a:spcPct val="150000"/>
                </a:lnSpc>
                <a:spcBef>
                  <a:spcPct val="0"/>
                </a:spcBef>
                <a:spcAft>
                  <a:spcPct val="0"/>
                </a:spcAft>
                <a:buClr>
                  <a:srgbClr val="0070C0"/>
                </a:buClr>
                <a:buSzTx/>
                <a:buFont typeface="Arial" panose="020B0604020202020204" pitchFamily="34" charset="0"/>
                <a:buNone/>
                <a:tabLst/>
                <a:defRPr/>
              </a:pPr>
              <a:r>
                <a:rPr kumimoji="0" lang="en-US" altLang="zh-CN" sz="9600" b="1" i="0" u="none" strike="noStrike" kern="0" cap="none" spc="0" normalizeH="0" baseline="0" noProof="0" dirty="0">
                  <a:ln>
                    <a:noFill/>
                  </a:ln>
                  <a:solidFill>
                    <a:srgbClr val="13A984"/>
                  </a:solidFill>
                  <a:effectLst/>
                  <a:uLnTx/>
                  <a:uFillTx/>
                  <a:latin typeface="+mn-lt"/>
                  <a:ea typeface="+mn-ea"/>
                  <a:cs typeface="+mn-ea"/>
                  <a:sym typeface="+mn-lt"/>
                </a:rPr>
                <a:t>01</a:t>
              </a:r>
              <a:endParaRPr kumimoji="0" lang="zh-CN" altLang="en-US" sz="9600" b="1" i="0" u="none" strike="noStrike" kern="0" cap="none" spc="0" normalizeH="0" baseline="0" noProof="0" dirty="0">
                <a:ln>
                  <a:noFill/>
                </a:ln>
                <a:solidFill>
                  <a:srgbClr val="13A984"/>
                </a:solidFill>
                <a:effectLst/>
                <a:uLnTx/>
                <a:uFillTx/>
                <a:latin typeface="+mn-lt"/>
                <a:ea typeface="+mn-ea"/>
                <a:cs typeface="+mn-ea"/>
                <a:sym typeface="+mn-lt"/>
              </a:endParaRPr>
            </a:p>
          </p:txBody>
        </p:sp>
      </p:grpSp>
      <p:sp>
        <p:nvSpPr>
          <p:cNvPr id="32" name="Text Box 11">
            <a:hlinkClick r:id="rId3"/>
          </p:cNvPr>
          <p:cNvSpPr>
            <a:spLocks noChangeArrowheads="1"/>
          </p:cNvSpPr>
          <p:nvPr/>
        </p:nvSpPr>
        <p:spPr bwMode="auto">
          <a:xfrm>
            <a:off x="4298951" y="1524001"/>
            <a:ext cx="57975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200" dirty="0">
                <a:solidFill>
                  <a:srgbClr val="FFFFFF"/>
                </a:solidFill>
                <a:latin typeface="+mn-lt"/>
                <a:ea typeface="+mn-ea"/>
                <a:cs typeface="+mn-ea"/>
                <a:sym typeface="+mn-lt"/>
              </a:rPr>
              <a:t>添加文字添加文字添加文字添加文字添加文字添加文字添加文字添加文字请在此处填入你需要的内容。骆可可</a:t>
            </a:r>
            <a:r>
              <a:rPr lang="en-US" altLang="zh-CN" sz="1200" dirty="0">
                <a:solidFill>
                  <a:srgbClr val="FFFFFF"/>
                </a:solidFill>
                <a:latin typeface="+mn-lt"/>
                <a:ea typeface="+mn-ea"/>
                <a:cs typeface="+mn-ea"/>
                <a:sym typeface="+mn-lt"/>
              </a:rPr>
              <a:t>PPT</a:t>
            </a:r>
            <a:r>
              <a:rPr lang="zh-CN" altLang="en-US" sz="1200" dirty="0">
                <a:solidFill>
                  <a:srgbClr val="FFFFFF"/>
                </a:solidFill>
                <a:latin typeface="+mn-lt"/>
                <a:ea typeface="+mn-ea"/>
                <a:cs typeface="+mn-ea"/>
                <a:sym typeface="+mn-lt"/>
              </a:rPr>
              <a:t>工作室更专业的模板。洛可可，色彩纷呈，潮流时尚。</a:t>
            </a:r>
            <a:endParaRPr lang="en-US" altLang="zh-CN" sz="1200" dirty="0">
              <a:solidFill>
                <a:srgbClr val="FFFFFF"/>
              </a:solidFill>
              <a:latin typeface="+mn-lt"/>
              <a:ea typeface="+mn-ea"/>
              <a:cs typeface="+mn-ea"/>
              <a:sym typeface="+mn-lt"/>
            </a:endParaRPr>
          </a:p>
        </p:txBody>
      </p:sp>
      <p:sp>
        <p:nvSpPr>
          <p:cNvPr id="33" name="矩形 18">
            <a:hlinkClick r:id="rId3"/>
          </p:cNvPr>
          <p:cNvSpPr>
            <a:spLocks noChangeArrowheads="1"/>
          </p:cNvSpPr>
          <p:nvPr/>
        </p:nvSpPr>
        <p:spPr bwMode="auto">
          <a:xfrm>
            <a:off x="1894417" y="3170767"/>
            <a:ext cx="59520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200" dirty="0">
                <a:solidFill>
                  <a:srgbClr val="FFFFFF"/>
                </a:solidFill>
                <a:latin typeface="+mn-lt"/>
                <a:ea typeface="+mn-ea"/>
                <a:cs typeface="+mn-ea"/>
                <a:sym typeface="+mn-lt"/>
              </a:rPr>
              <a:t>添加文字添加文字添加文字添加文字添加文字添加文字添加文字添加文字请在此处填入你需要的内容。骆可可</a:t>
            </a:r>
            <a:r>
              <a:rPr lang="en-US" altLang="zh-CN" sz="1200" dirty="0">
                <a:solidFill>
                  <a:srgbClr val="FFFFFF"/>
                </a:solidFill>
                <a:latin typeface="+mn-lt"/>
                <a:ea typeface="+mn-ea"/>
                <a:cs typeface="+mn-ea"/>
                <a:sym typeface="+mn-lt"/>
              </a:rPr>
              <a:t>PPT</a:t>
            </a:r>
            <a:r>
              <a:rPr lang="zh-CN" altLang="en-US" sz="1200" dirty="0">
                <a:solidFill>
                  <a:srgbClr val="FFFFFF"/>
                </a:solidFill>
                <a:latin typeface="+mn-lt"/>
                <a:ea typeface="+mn-ea"/>
                <a:cs typeface="+mn-ea"/>
                <a:sym typeface="+mn-lt"/>
              </a:rPr>
              <a:t>工作室更专业的模板。洛可可，色彩纷呈，潮流时尚。</a:t>
            </a:r>
            <a:endParaRPr lang="en-US" altLang="zh-CN" sz="1200" dirty="0">
              <a:solidFill>
                <a:srgbClr val="FFFFFF"/>
              </a:solidFill>
              <a:latin typeface="+mn-lt"/>
              <a:ea typeface="+mn-ea"/>
              <a:cs typeface="+mn-ea"/>
              <a:sym typeface="+mn-lt"/>
            </a:endParaRPr>
          </a:p>
        </p:txBody>
      </p:sp>
      <p:sp>
        <p:nvSpPr>
          <p:cNvPr id="34" name="Text Box 11">
            <a:hlinkClick r:id="rId3"/>
          </p:cNvPr>
          <p:cNvSpPr>
            <a:spLocks noChangeArrowheads="1"/>
          </p:cNvSpPr>
          <p:nvPr/>
        </p:nvSpPr>
        <p:spPr bwMode="auto">
          <a:xfrm>
            <a:off x="4301068" y="4893734"/>
            <a:ext cx="57954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200" dirty="0">
                <a:solidFill>
                  <a:srgbClr val="FFFFFF"/>
                </a:solidFill>
                <a:latin typeface="+mn-lt"/>
                <a:ea typeface="+mn-ea"/>
                <a:cs typeface="+mn-ea"/>
                <a:sym typeface="+mn-lt"/>
              </a:rPr>
              <a:t>添加文字添加文字添加文字添加文字添加文字添加文字添加文字添加文字请在此处填入你需要的内容。骆可可</a:t>
            </a:r>
            <a:r>
              <a:rPr lang="en-US" altLang="zh-CN" sz="1200" dirty="0">
                <a:solidFill>
                  <a:srgbClr val="FFFFFF"/>
                </a:solidFill>
                <a:latin typeface="+mn-lt"/>
                <a:ea typeface="+mn-ea"/>
                <a:cs typeface="+mn-ea"/>
                <a:sym typeface="+mn-lt"/>
              </a:rPr>
              <a:t>PPT</a:t>
            </a:r>
            <a:r>
              <a:rPr lang="zh-CN" altLang="en-US" sz="1200" dirty="0">
                <a:solidFill>
                  <a:srgbClr val="FFFFFF"/>
                </a:solidFill>
                <a:latin typeface="+mn-lt"/>
                <a:ea typeface="+mn-ea"/>
                <a:cs typeface="+mn-ea"/>
                <a:sym typeface="+mn-lt"/>
              </a:rPr>
              <a:t>工作室更专业的模板。洛可可，色彩纷呈，潮流时尚。</a:t>
            </a:r>
            <a:endParaRPr lang="en-US" altLang="zh-CN" sz="1200" dirty="0">
              <a:solidFill>
                <a:srgbClr val="FFFFFF"/>
              </a:solidFill>
              <a:latin typeface="+mn-lt"/>
              <a:ea typeface="+mn-ea"/>
              <a:cs typeface="+mn-ea"/>
              <a:sym typeface="+mn-lt"/>
            </a:endParaRPr>
          </a:p>
        </p:txBody>
      </p:sp>
      <p:grpSp>
        <p:nvGrpSpPr>
          <p:cNvPr id="35" name="组合 8"/>
          <p:cNvGrpSpPr>
            <a:grpSpLocks/>
          </p:cNvGrpSpPr>
          <p:nvPr/>
        </p:nvGrpSpPr>
        <p:grpSpPr bwMode="auto">
          <a:xfrm>
            <a:off x="7613651" y="2190751"/>
            <a:ext cx="1816100" cy="2047292"/>
            <a:chOff x="0" y="0"/>
            <a:chExt cx="1361251" cy="1536062"/>
          </a:xfrm>
        </p:grpSpPr>
        <p:sp>
          <p:nvSpPr>
            <p:cNvPr id="36" name="椭圆形标注 11">
              <a:hlinkClick r:id="rId3"/>
            </p:cNvPr>
            <p:cNvSpPr>
              <a:spLocks noChangeArrowheads="1"/>
            </p:cNvSpPr>
            <p:nvPr/>
          </p:nvSpPr>
          <p:spPr bwMode="auto">
            <a:xfrm>
              <a:off x="223232" y="504701"/>
              <a:ext cx="907774" cy="861392"/>
            </a:xfrm>
            <a:prstGeom prst="wedgeEllipseCallout">
              <a:avLst>
                <a:gd name="adj1" fmla="val -71926"/>
                <a:gd name="adj2" fmla="val -1347"/>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37" name="矩形 12"/>
            <p:cNvSpPr>
              <a:spLocks noChangeArrowheads="1"/>
            </p:cNvSpPr>
            <p:nvPr/>
          </p:nvSpPr>
          <p:spPr bwMode="auto">
            <a:xfrm>
              <a:off x="0" y="0"/>
              <a:ext cx="1361251" cy="153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base" latinLnBrk="0" hangingPunct="1">
                <a:lnSpc>
                  <a:spcPct val="150000"/>
                </a:lnSpc>
                <a:spcBef>
                  <a:spcPct val="0"/>
                </a:spcBef>
                <a:spcAft>
                  <a:spcPct val="0"/>
                </a:spcAft>
                <a:buClr>
                  <a:srgbClr val="0070C0"/>
                </a:buClr>
                <a:buSzTx/>
                <a:buFont typeface="Arial" panose="020B0604020202020204" pitchFamily="34" charset="0"/>
                <a:buNone/>
                <a:tabLst/>
                <a:defRPr/>
              </a:pPr>
              <a:r>
                <a:rPr kumimoji="0" lang="en-US" altLang="zh-CN" sz="9600" b="1" i="0" u="none" strike="noStrike" kern="0" cap="none" spc="0" normalizeH="0" baseline="0" noProof="0" dirty="0">
                  <a:ln>
                    <a:noFill/>
                  </a:ln>
                  <a:solidFill>
                    <a:srgbClr val="E44D44"/>
                  </a:solidFill>
                  <a:effectLst/>
                  <a:uLnTx/>
                  <a:uFillTx/>
                  <a:latin typeface="+mn-lt"/>
                  <a:ea typeface="+mn-ea"/>
                  <a:cs typeface="+mn-ea"/>
                  <a:sym typeface="+mn-lt"/>
                </a:rPr>
                <a:t>02</a:t>
              </a:r>
              <a:endParaRPr kumimoji="0" lang="zh-CN" altLang="en-US" sz="9600" b="1" i="0" u="none" strike="noStrike" kern="0" cap="none" spc="0" normalizeH="0" baseline="0" noProof="0" dirty="0">
                <a:ln>
                  <a:noFill/>
                </a:ln>
                <a:solidFill>
                  <a:srgbClr val="E44D44"/>
                </a:solidFill>
                <a:effectLst/>
                <a:uLnTx/>
                <a:uFillTx/>
                <a:latin typeface="+mn-lt"/>
                <a:ea typeface="+mn-ea"/>
                <a:cs typeface="+mn-ea"/>
                <a:sym typeface="+mn-lt"/>
              </a:endParaRPr>
            </a:p>
          </p:txBody>
        </p:sp>
      </p:grpSp>
      <p:grpSp>
        <p:nvGrpSpPr>
          <p:cNvPr id="38" name="组合 8"/>
          <p:cNvGrpSpPr>
            <a:grpSpLocks/>
          </p:cNvGrpSpPr>
          <p:nvPr/>
        </p:nvGrpSpPr>
        <p:grpSpPr bwMode="auto">
          <a:xfrm>
            <a:off x="2667001" y="4112685"/>
            <a:ext cx="1911351" cy="2047292"/>
            <a:chOff x="0" y="0"/>
            <a:chExt cx="1433336" cy="1536062"/>
          </a:xfrm>
        </p:grpSpPr>
        <p:sp>
          <p:nvSpPr>
            <p:cNvPr id="39" name="椭圆形标注 11">
              <a:hlinkClick r:id="rId3"/>
            </p:cNvPr>
            <p:cNvSpPr>
              <a:spLocks noChangeArrowheads="1"/>
            </p:cNvSpPr>
            <p:nvPr/>
          </p:nvSpPr>
          <p:spPr bwMode="auto">
            <a:xfrm>
              <a:off x="219742" y="504701"/>
              <a:ext cx="907774" cy="861392"/>
            </a:xfrm>
            <a:prstGeom prst="wedgeEllipseCallout">
              <a:avLst>
                <a:gd name="adj1" fmla="val -71926"/>
                <a:gd name="adj2" fmla="val -1347"/>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40" name="矩形 12"/>
            <p:cNvSpPr>
              <a:spLocks noChangeArrowheads="1"/>
            </p:cNvSpPr>
            <p:nvPr/>
          </p:nvSpPr>
          <p:spPr bwMode="auto">
            <a:xfrm>
              <a:off x="0" y="0"/>
              <a:ext cx="1433336" cy="153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base" latinLnBrk="0" hangingPunct="1">
                <a:lnSpc>
                  <a:spcPct val="150000"/>
                </a:lnSpc>
                <a:spcBef>
                  <a:spcPct val="0"/>
                </a:spcBef>
                <a:spcAft>
                  <a:spcPct val="0"/>
                </a:spcAft>
                <a:buClr>
                  <a:srgbClr val="0070C0"/>
                </a:buClr>
                <a:buSzTx/>
                <a:buFont typeface="Arial" panose="020B0604020202020204" pitchFamily="34" charset="0"/>
                <a:buNone/>
                <a:tabLst/>
                <a:defRPr/>
              </a:pPr>
              <a:r>
                <a:rPr kumimoji="0" lang="en-US" altLang="zh-CN" sz="9600" b="1" i="0" u="none" strike="noStrike" kern="0" cap="none" spc="0" normalizeH="0" baseline="0" noProof="0" dirty="0">
                  <a:ln>
                    <a:noFill/>
                  </a:ln>
                  <a:solidFill>
                    <a:srgbClr val="EAA13A"/>
                  </a:solidFill>
                  <a:effectLst/>
                  <a:uLnTx/>
                  <a:uFillTx/>
                  <a:latin typeface="+mn-lt"/>
                  <a:ea typeface="+mn-ea"/>
                  <a:cs typeface="+mn-ea"/>
                  <a:sym typeface="+mn-lt"/>
                </a:rPr>
                <a:t>03</a:t>
              </a:r>
              <a:endParaRPr kumimoji="0" lang="zh-CN" altLang="en-US" sz="9600" b="1" i="0" u="none" strike="noStrike" kern="0" cap="none" spc="0" normalizeH="0" baseline="0" noProof="0" dirty="0">
                <a:ln>
                  <a:noFill/>
                </a:ln>
                <a:solidFill>
                  <a:srgbClr val="EAA13A"/>
                </a:solidFill>
                <a:effectLst/>
                <a:uLnTx/>
                <a:uFillTx/>
                <a:latin typeface="+mn-lt"/>
                <a:ea typeface="+mn-ea"/>
                <a:cs typeface="+mn-ea"/>
                <a:sym typeface="+mn-lt"/>
              </a:endParaRPr>
            </a:p>
          </p:txBody>
        </p:sp>
      </p:grpSp>
      <p:pic>
        <p:nvPicPr>
          <p:cNvPr id="4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25600" y="4533900"/>
            <a:ext cx="10414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8884" y="1212852"/>
            <a:ext cx="1115483" cy="1401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9433" y="5359401"/>
            <a:ext cx="558800" cy="53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12251" y="2738967"/>
            <a:ext cx="1344083" cy="1090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421285" y="3615267"/>
            <a:ext cx="1028700" cy="582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214489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1+#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500" fill="hold"/>
                                        <p:tgtEl>
                                          <p:spTgt spid="42"/>
                                        </p:tgtEl>
                                        <p:attrNameLst>
                                          <p:attrName>ppt_x</p:attrName>
                                        </p:attrNameLst>
                                      </p:cBhvr>
                                      <p:tavLst>
                                        <p:tav tm="0">
                                          <p:val>
                                            <p:strVal val="1+#ppt_w/2"/>
                                          </p:val>
                                        </p:tav>
                                        <p:tav tm="100000">
                                          <p:val>
                                            <p:strVal val="#ppt_x"/>
                                          </p:val>
                                        </p:tav>
                                      </p:tavLst>
                                    </p:anim>
                                    <p:anim calcmode="lin" valueType="num">
                                      <p:cBhvr additive="base">
                                        <p:cTn id="12"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0-#ppt_w/2"/>
                                          </p:val>
                                        </p:tav>
                                        <p:tav tm="100000">
                                          <p:val>
                                            <p:strVal val="#ppt_x"/>
                                          </p:val>
                                        </p:tav>
                                      </p:tavLst>
                                    </p:anim>
                                    <p:anim calcmode="lin" valueType="num">
                                      <p:cBhvr additive="base">
                                        <p:cTn id="18" dur="50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fill="hold"/>
                                        <p:tgtEl>
                                          <p:spTgt spid="44"/>
                                        </p:tgtEl>
                                        <p:attrNameLst>
                                          <p:attrName>ppt_x</p:attrName>
                                        </p:attrNameLst>
                                      </p:cBhvr>
                                      <p:tavLst>
                                        <p:tav tm="0">
                                          <p:val>
                                            <p:strVal val="0-#ppt_w/2"/>
                                          </p:val>
                                        </p:tav>
                                        <p:tav tm="100000">
                                          <p:val>
                                            <p:strVal val="#ppt_x"/>
                                          </p:val>
                                        </p:tav>
                                      </p:tavLst>
                                    </p:anim>
                                    <p:anim calcmode="lin" valueType="num">
                                      <p:cBhvr additive="base">
                                        <p:cTn id="22" dur="500" fill="hold"/>
                                        <p:tgtEl>
                                          <p:spTgt spid="44"/>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fill="hold"/>
                                        <p:tgtEl>
                                          <p:spTgt spid="45"/>
                                        </p:tgtEl>
                                        <p:attrNameLst>
                                          <p:attrName>ppt_x</p:attrName>
                                        </p:attrNameLst>
                                      </p:cBhvr>
                                      <p:tavLst>
                                        <p:tav tm="0">
                                          <p:val>
                                            <p:strVal val="0-#ppt_w/2"/>
                                          </p:val>
                                        </p:tav>
                                        <p:tav tm="100000">
                                          <p:val>
                                            <p:strVal val="#ppt_x"/>
                                          </p:val>
                                        </p:tav>
                                      </p:tavLst>
                                    </p:anim>
                                    <p:anim calcmode="lin" valueType="num">
                                      <p:cBhvr additive="base">
                                        <p:cTn id="26" dur="500" fill="hold"/>
                                        <p:tgtEl>
                                          <p:spTgt spid="4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additive="base">
                                        <p:cTn id="31" dur="500" fill="hold"/>
                                        <p:tgtEl>
                                          <p:spTgt spid="34"/>
                                        </p:tgtEl>
                                        <p:attrNameLst>
                                          <p:attrName>ppt_x</p:attrName>
                                        </p:attrNameLst>
                                      </p:cBhvr>
                                      <p:tavLst>
                                        <p:tav tm="0">
                                          <p:val>
                                            <p:strVal val="1+#ppt_w/2"/>
                                          </p:val>
                                        </p:tav>
                                        <p:tav tm="100000">
                                          <p:val>
                                            <p:strVal val="#ppt_x"/>
                                          </p:val>
                                        </p:tav>
                                      </p:tavLst>
                                    </p:anim>
                                    <p:anim calcmode="lin" valueType="num">
                                      <p:cBhvr additive="base">
                                        <p:cTn id="32" dur="500" fill="hold"/>
                                        <p:tgtEl>
                                          <p:spTgt spid="34"/>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additive="base">
                                        <p:cTn id="35" dur="500" fill="hold"/>
                                        <p:tgtEl>
                                          <p:spTgt spid="38"/>
                                        </p:tgtEl>
                                        <p:attrNameLst>
                                          <p:attrName>ppt_x</p:attrName>
                                        </p:attrNameLst>
                                      </p:cBhvr>
                                      <p:tavLst>
                                        <p:tav tm="0">
                                          <p:val>
                                            <p:strVal val="1+#ppt_w/2"/>
                                          </p:val>
                                        </p:tav>
                                        <p:tav tm="100000">
                                          <p:val>
                                            <p:strVal val="#ppt_x"/>
                                          </p:val>
                                        </p:tav>
                                      </p:tavLst>
                                    </p:anim>
                                    <p:anim calcmode="lin" valueType="num">
                                      <p:cBhvr additive="base">
                                        <p:cTn id="36" dur="500" fill="hold"/>
                                        <p:tgtEl>
                                          <p:spTgt spid="38"/>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41"/>
                                        </p:tgtEl>
                                        <p:attrNameLst>
                                          <p:attrName>style.visibility</p:attrName>
                                        </p:attrNameLst>
                                      </p:cBhvr>
                                      <p:to>
                                        <p:strVal val="visible"/>
                                      </p:to>
                                    </p:set>
                                    <p:anim calcmode="lin" valueType="num">
                                      <p:cBhvr additive="base">
                                        <p:cTn id="39" dur="500" fill="hold"/>
                                        <p:tgtEl>
                                          <p:spTgt spid="41"/>
                                        </p:tgtEl>
                                        <p:attrNameLst>
                                          <p:attrName>ppt_x</p:attrName>
                                        </p:attrNameLst>
                                      </p:cBhvr>
                                      <p:tavLst>
                                        <p:tav tm="0">
                                          <p:val>
                                            <p:strVal val="1+#ppt_w/2"/>
                                          </p:val>
                                        </p:tav>
                                        <p:tav tm="100000">
                                          <p:val>
                                            <p:strVal val="#ppt_x"/>
                                          </p:val>
                                        </p:tav>
                                      </p:tavLst>
                                    </p:anim>
                                    <p:anim calcmode="lin" valueType="num">
                                      <p:cBhvr additive="base">
                                        <p:cTn id="40" dur="500" fill="hold"/>
                                        <p:tgtEl>
                                          <p:spTgt spid="41"/>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additive="base">
                                        <p:cTn id="43" dur="500" fill="hold"/>
                                        <p:tgtEl>
                                          <p:spTgt spid="43"/>
                                        </p:tgtEl>
                                        <p:attrNameLst>
                                          <p:attrName>ppt_x</p:attrName>
                                        </p:attrNameLst>
                                      </p:cBhvr>
                                      <p:tavLst>
                                        <p:tav tm="0">
                                          <p:val>
                                            <p:strVal val="1+#ppt_w/2"/>
                                          </p:val>
                                        </p:tav>
                                        <p:tav tm="100000">
                                          <p:val>
                                            <p:strVal val="#ppt_x"/>
                                          </p:val>
                                        </p:tav>
                                      </p:tavLst>
                                    </p:anim>
                                    <p:anim calcmode="lin" valueType="num">
                                      <p:cBhvr additive="base">
                                        <p:cTn id="44"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189748" y="1777403"/>
            <a:ext cx="118371" cy="118371"/>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六角星 201"/>
          <p:cNvSpPr/>
          <p:nvPr/>
        </p:nvSpPr>
        <p:spPr>
          <a:xfrm>
            <a:off x="6444113" y="108966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十字星 87"/>
          <p:cNvSpPr/>
          <p:nvPr/>
        </p:nvSpPr>
        <p:spPr>
          <a:xfrm rot="18653403">
            <a:off x="7357359" y="1848516"/>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六角星 201"/>
          <p:cNvSpPr/>
          <p:nvPr/>
        </p:nvSpPr>
        <p:spPr>
          <a:xfrm>
            <a:off x="11063059" y="18623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十字星 89"/>
          <p:cNvSpPr/>
          <p:nvPr/>
        </p:nvSpPr>
        <p:spPr>
          <a:xfrm rot="18653403">
            <a:off x="11059143" y="572711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六角星 201"/>
          <p:cNvSpPr/>
          <p:nvPr/>
        </p:nvSpPr>
        <p:spPr>
          <a:xfrm>
            <a:off x="10744269" y="3855055"/>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六角星 201"/>
          <p:cNvSpPr/>
          <p:nvPr/>
        </p:nvSpPr>
        <p:spPr>
          <a:xfrm>
            <a:off x="4379882" y="953198"/>
            <a:ext cx="128887" cy="122207"/>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十字星 92"/>
          <p:cNvSpPr/>
          <p:nvPr/>
        </p:nvSpPr>
        <p:spPr>
          <a:xfrm rot="18653403">
            <a:off x="2953087" y="1590150"/>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六角星 201"/>
          <p:cNvSpPr/>
          <p:nvPr/>
        </p:nvSpPr>
        <p:spPr>
          <a:xfrm>
            <a:off x="2651371" y="3249481"/>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六角星 201"/>
          <p:cNvSpPr/>
          <p:nvPr/>
        </p:nvSpPr>
        <p:spPr>
          <a:xfrm>
            <a:off x="3661281" y="2966145"/>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十字星 95"/>
          <p:cNvSpPr/>
          <p:nvPr/>
        </p:nvSpPr>
        <p:spPr>
          <a:xfrm rot="18653403">
            <a:off x="1808125" y="5514124"/>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六角星 201"/>
          <p:cNvSpPr/>
          <p:nvPr/>
        </p:nvSpPr>
        <p:spPr>
          <a:xfrm>
            <a:off x="4680896" y="3655520"/>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椭圆 13"/>
          <p:cNvSpPr/>
          <p:nvPr/>
        </p:nvSpPr>
        <p:spPr>
          <a:xfrm>
            <a:off x="3559324" y="61328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椭圆 14"/>
          <p:cNvSpPr/>
          <p:nvPr/>
        </p:nvSpPr>
        <p:spPr>
          <a:xfrm>
            <a:off x="8519499" y="6577981"/>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 name="椭圆 15"/>
          <p:cNvSpPr/>
          <p:nvPr/>
        </p:nvSpPr>
        <p:spPr>
          <a:xfrm>
            <a:off x="1625129" y="471874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 name="椭圆 16"/>
          <p:cNvSpPr/>
          <p:nvPr/>
        </p:nvSpPr>
        <p:spPr>
          <a:xfrm flipV="1">
            <a:off x="2197453" y="104808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椭圆 17"/>
          <p:cNvSpPr/>
          <p:nvPr/>
        </p:nvSpPr>
        <p:spPr>
          <a:xfrm>
            <a:off x="9817030" y="642175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 name="椭圆 18"/>
          <p:cNvSpPr/>
          <p:nvPr/>
        </p:nvSpPr>
        <p:spPr>
          <a:xfrm>
            <a:off x="3761238" y="3420047"/>
            <a:ext cx="49448" cy="5032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椭圆 19"/>
          <p:cNvSpPr/>
          <p:nvPr/>
        </p:nvSpPr>
        <p:spPr>
          <a:xfrm>
            <a:off x="6120154" y="565537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椭圆 20"/>
          <p:cNvSpPr/>
          <p:nvPr/>
        </p:nvSpPr>
        <p:spPr>
          <a:xfrm>
            <a:off x="2944118" y="2473498"/>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 name="椭圆 21"/>
          <p:cNvSpPr/>
          <p:nvPr/>
        </p:nvSpPr>
        <p:spPr>
          <a:xfrm>
            <a:off x="6505865" y="56848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 name="椭圆 22"/>
          <p:cNvSpPr/>
          <p:nvPr/>
        </p:nvSpPr>
        <p:spPr>
          <a:xfrm>
            <a:off x="1822843" y="5893030"/>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 name="椭圆 23"/>
          <p:cNvSpPr/>
          <p:nvPr/>
        </p:nvSpPr>
        <p:spPr>
          <a:xfrm>
            <a:off x="5198814" y="210230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椭圆 24"/>
          <p:cNvSpPr/>
          <p:nvPr/>
        </p:nvSpPr>
        <p:spPr>
          <a:xfrm>
            <a:off x="10314795" y="609203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椭圆 25"/>
          <p:cNvSpPr/>
          <p:nvPr/>
        </p:nvSpPr>
        <p:spPr>
          <a:xfrm>
            <a:off x="2976857" y="389809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 name="椭圆 26"/>
          <p:cNvSpPr/>
          <p:nvPr/>
        </p:nvSpPr>
        <p:spPr>
          <a:xfrm>
            <a:off x="5458185" y="360937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 name="椭圆 27"/>
          <p:cNvSpPr/>
          <p:nvPr/>
        </p:nvSpPr>
        <p:spPr>
          <a:xfrm>
            <a:off x="9224900" y="104637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椭圆 28"/>
          <p:cNvSpPr/>
          <p:nvPr/>
        </p:nvSpPr>
        <p:spPr>
          <a:xfrm>
            <a:off x="2012176" y="376628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椭圆 29"/>
          <p:cNvSpPr/>
          <p:nvPr/>
        </p:nvSpPr>
        <p:spPr>
          <a:xfrm flipH="1">
            <a:off x="8473779" y="219121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椭圆 30"/>
          <p:cNvSpPr/>
          <p:nvPr/>
        </p:nvSpPr>
        <p:spPr>
          <a:xfrm>
            <a:off x="2663340" y="543519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椭圆 31"/>
          <p:cNvSpPr/>
          <p:nvPr/>
        </p:nvSpPr>
        <p:spPr>
          <a:xfrm>
            <a:off x="11043143" y="443098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椭圆 32"/>
          <p:cNvSpPr/>
          <p:nvPr/>
        </p:nvSpPr>
        <p:spPr>
          <a:xfrm>
            <a:off x="2437070" y="566553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椭圆 33"/>
          <p:cNvSpPr/>
          <p:nvPr/>
        </p:nvSpPr>
        <p:spPr>
          <a:xfrm flipV="1">
            <a:off x="1024374" y="446238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椭圆 34"/>
          <p:cNvSpPr/>
          <p:nvPr/>
        </p:nvSpPr>
        <p:spPr>
          <a:xfrm>
            <a:off x="2955705" y="5843777"/>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6" name="椭圆 35"/>
          <p:cNvSpPr/>
          <p:nvPr/>
        </p:nvSpPr>
        <p:spPr>
          <a:xfrm flipV="1">
            <a:off x="2517589" y="82394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7" name="椭圆 36"/>
          <p:cNvSpPr/>
          <p:nvPr/>
        </p:nvSpPr>
        <p:spPr>
          <a:xfrm>
            <a:off x="9384730" y="587882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8" name="椭圆 37"/>
          <p:cNvSpPr/>
          <p:nvPr/>
        </p:nvSpPr>
        <p:spPr>
          <a:xfrm>
            <a:off x="10803166" y="6160990"/>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椭圆 38"/>
          <p:cNvSpPr/>
          <p:nvPr/>
        </p:nvSpPr>
        <p:spPr>
          <a:xfrm>
            <a:off x="1138344" y="382838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0" name="椭圆 39"/>
          <p:cNvSpPr/>
          <p:nvPr/>
        </p:nvSpPr>
        <p:spPr>
          <a:xfrm>
            <a:off x="6695199" y="664344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1" name="椭圆 40"/>
          <p:cNvSpPr/>
          <p:nvPr/>
        </p:nvSpPr>
        <p:spPr>
          <a:xfrm>
            <a:off x="10356358" y="201739"/>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2" name="椭圆 41"/>
          <p:cNvSpPr/>
          <p:nvPr/>
        </p:nvSpPr>
        <p:spPr>
          <a:xfrm>
            <a:off x="10144815" y="467248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3" name="椭圆 42"/>
          <p:cNvSpPr/>
          <p:nvPr/>
        </p:nvSpPr>
        <p:spPr>
          <a:xfrm>
            <a:off x="11018765" y="339759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4" name="椭圆 43"/>
          <p:cNvSpPr/>
          <p:nvPr/>
        </p:nvSpPr>
        <p:spPr>
          <a:xfrm>
            <a:off x="2319105" y="457530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椭圆 44"/>
          <p:cNvSpPr/>
          <p:nvPr/>
        </p:nvSpPr>
        <p:spPr>
          <a:xfrm>
            <a:off x="3216132" y="3323957"/>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6" name="椭圆 45"/>
          <p:cNvSpPr/>
          <p:nvPr/>
        </p:nvSpPr>
        <p:spPr>
          <a:xfrm flipV="1">
            <a:off x="2417241" y="141263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 name="椭圆 46"/>
          <p:cNvSpPr/>
          <p:nvPr/>
        </p:nvSpPr>
        <p:spPr>
          <a:xfrm>
            <a:off x="9896022" y="267381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 name="椭圆 47"/>
          <p:cNvSpPr/>
          <p:nvPr/>
        </p:nvSpPr>
        <p:spPr>
          <a:xfrm flipH="1">
            <a:off x="9594188" y="17639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9" name="椭圆 48"/>
          <p:cNvSpPr/>
          <p:nvPr/>
        </p:nvSpPr>
        <p:spPr>
          <a:xfrm>
            <a:off x="7331202" y="107990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0" name="椭圆 49"/>
          <p:cNvSpPr/>
          <p:nvPr/>
        </p:nvSpPr>
        <p:spPr>
          <a:xfrm>
            <a:off x="2924038" y="486608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 name="椭圆 50"/>
          <p:cNvSpPr/>
          <p:nvPr/>
        </p:nvSpPr>
        <p:spPr>
          <a:xfrm>
            <a:off x="507116" y="206460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 name="椭圆 51"/>
          <p:cNvSpPr/>
          <p:nvPr/>
        </p:nvSpPr>
        <p:spPr>
          <a:xfrm>
            <a:off x="2526732" y="2043319"/>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 name="椭圆 52"/>
          <p:cNvSpPr/>
          <p:nvPr/>
        </p:nvSpPr>
        <p:spPr>
          <a:xfrm>
            <a:off x="2889516" y="412169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 name="椭圆 53"/>
          <p:cNvSpPr/>
          <p:nvPr/>
        </p:nvSpPr>
        <p:spPr>
          <a:xfrm>
            <a:off x="11753226" y="3180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5" name="椭圆 54"/>
          <p:cNvSpPr/>
          <p:nvPr/>
        </p:nvSpPr>
        <p:spPr>
          <a:xfrm>
            <a:off x="4193468" y="450532"/>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6" name="椭圆 55"/>
          <p:cNvSpPr/>
          <p:nvPr/>
        </p:nvSpPr>
        <p:spPr>
          <a:xfrm>
            <a:off x="7920388" y="14159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7" name="椭圆 56"/>
          <p:cNvSpPr/>
          <p:nvPr/>
        </p:nvSpPr>
        <p:spPr>
          <a:xfrm>
            <a:off x="1156253" y="40464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8" name="椭圆 57"/>
          <p:cNvSpPr/>
          <p:nvPr/>
        </p:nvSpPr>
        <p:spPr>
          <a:xfrm>
            <a:off x="7095783" y="587882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9" name="椭圆 58"/>
          <p:cNvSpPr/>
          <p:nvPr/>
        </p:nvSpPr>
        <p:spPr>
          <a:xfrm>
            <a:off x="7870322" y="5936831"/>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0" name="椭圆 59"/>
          <p:cNvSpPr/>
          <p:nvPr/>
        </p:nvSpPr>
        <p:spPr>
          <a:xfrm>
            <a:off x="4367277" y="3146966"/>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1" name="椭圆 60"/>
          <p:cNvSpPr/>
          <p:nvPr/>
        </p:nvSpPr>
        <p:spPr>
          <a:xfrm>
            <a:off x="5361880" y="261593"/>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2" name="椭圆 61"/>
          <p:cNvSpPr/>
          <p:nvPr/>
        </p:nvSpPr>
        <p:spPr>
          <a:xfrm>
            <a:off x="10685572" y="40613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3" name="椭圆 62"/>
          <p:cNvSpPr/>
          <p:nvPr/>
        </p:nvSpPr>
        <p:spPr>
          <a:xfrm>
            <a:off x="2342741" y="6432246"/>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4" name="椭圆 63"/>
          <p:cNvSpPr/>
          <p:nvPr/>
        </p:nvSpPr>
        <p:spPr>
          <a:xfrm>
            <a:off x="10108678" y="309720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5" name="椭圆 64"/>
          <p:cNvSpPr/>
          <p:nvPr/>
        </p:nvSpPr>
        <p:spPr>
          <a:xfrm>
            <a:off x="1760038" y="175436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6" name="椭圆 65"/>
          <p:cNvSpPr/>
          <p:nvPr/>
        </p:nvSpPr>
        <p:spPr>
          <a:xfrm>
            <a:off x="10762946" y="47187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7" name="椭圆 66"/>
          <p:cNvSpPr/>
          <p:nvPr/>
        </p:nvSpPr>
        <p:spPr>
          <a:xfrm>
            <a:off x="4189902" y="102887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8" name="椭圆 67"/>
          <p:cNvSpPr/>
          <p:nvPr/>
        </p:nvSpPr>
        <p:spPr>
          <a:xfrm>
            <a:off x="2037731" y="5184251"/>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9" name="椭圆 68"/>
          <p:cNvSpPr/>
          <p:nvPr/>
        </p:nvSpPr>
        <p:spPr>
          <a:xfrm>
            <a:off x="11128310" y="3146047"/>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0" name="椭圆 69"/>
          <p:cNvSpPr/>
          <p:nvPr/>
        </p:nvSpPr>
        <p:spPr>
          <a:xfrm flipH="1">
            <a:off x="8216012" y="26010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1" name="椭圆 70"/>
          <p:cNvSpPr/>
          <p:nvPr/>
        </p:nvSpPr>
        <p:spPr>
          <a:xfrm>
            <a:off x="3418173" y="3840458"/>
            <a:ext cx="49448" cy="50323"/>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2" name="椭圆 71"/>
          <p:cNvSpPr/>
          <p:nvPr/>
        </p:nvSpPr>
        <p:spPr>
          <a:xfrm>
            <a:off x="3276681" y="353463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3" name="椭圆 72"/>
          <p:cNvSpPr/>
          <p:nvPr/>
        </p:nvSpPr>
        <p:spPr>
          <a:xfrm>
            <a:off x="9853079" y="433544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4" name="椭圆 73"/>
          <p:cNvSpPr/>
          <p:nvPr/>
        </p:nvSpPr>
        <p:spPr>
          <a:xfrm>
            <a:off x="2278421" y="288720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5" name="椭圆 74"/>
          <p:cNvSpPr/>
          <p:nvPr/>
        </p:nvSpPr>
        <p:spPr>
          <a:xfrm>
            <a:off x="9001527" y="63889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6" name="椭圆 75"/>
          <p:cNvSpPr/>
          <p:nvPr/>
        </p:nvSpPr>
        <p:spPr>
          <a:xfrm>
            <a:off x="10129939" y="2108349"/>
            <a:ext cx="49552" cy="5042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7" name="椭圆 76"/>
          <p:cNvSpPr/>
          <p:nvPr/>
        </p:nvSpPr>
        <p:spPr>
          <a:xfrm>
            <a:off x="9469342" y="6585592"/>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8" name="椭圆 77"/>
          <p:cNvSpPr/>
          <p:nvPr/>
        </p:nvSpPr>
        <p:spPr>
          <a:xfrm>
            <a:off x="2128497" y="44617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9" name="椭圆 78"/>
          <p:cNvSpPr/>
          <p:nvPr/>
        </p:nvSpPr>
        <p:spPr>
          <a:xfrm>
            <a:off x="6148468" y="362363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0" name="椭圆 79"/>
          <p:cNvSpPr/>
          <p:nvPr/>
        </p:nvSpPr>
        <p:spPr>
          <a:xfrm>
            <a:off x="7254153" y="6172859"/>
            <a:ext cx="141685" cy="14419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1" name="椭圆 80"/>
          <p:cNvSpPr/>
          <p:nvPr/>
        </p:nvSpPr>
        <p:spPr>
          <a:xfrm>
            <a:off x="8789559" y="421392"/>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2" name="椭圆 81"/>
          <p:cNvSpPr/>
          <p:nvPr/>
        </p:nvSpPr>
        <p:spPr>
          <a:xfrm>
            <a:off x="8627186" y="908175"/>
            <a:ext cx="72122" cy="7340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3" name="六角星 201"/>
          <p:cNvSpPr/>
          <p:nvPr/>
        </p:nvSpPr>
        <p:spPr>
          <a:xfrm>
            <a:off x="7841309" y="870474"/>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4" name="椭圆 83"/>
          <p:cNvSpPr/>
          <p:nvPr/>
        </p:nvSpPr>
        <p:spPr>
          <a:xfrm>
            <a:off x="6404678" y="526752"/>
            <a:ext cx="191515" cy="194909"/>
          </a:xfrm>
          <a:prstGeom prst="ellipse">
            <a:avLst/>
          </a:prstGeom>
          <a:noFill/>
          <a:ln w="25400">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5" name="椭圆 84"/>
          <p:cNvSpPr/>
          <p:nvPr/>
        </p:nvSpPr>
        <p:spPr>
          <a:xfrm>
            <a:off x="2819720" y="4496581"/>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6" name="椭圆 85"/>
          <p:cNvSpPr/>
          <p:nvPr/>
        </p:nvSpPr>
        <p:spPr>
          <a:xfrm>
            <a:off x="2216423" y="613951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7" name="椭圆 86"/>
          <p:cNvSpPr/>
          <p:nvPr/>
        </p:nvSpPr>
        <p:spPr>
          <a:xfrm>
            <a:off x="3243675" y="38906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8" name="椭圆 87"/>
          <p:cNvSpPr/>
          <p:nvPr/>
        </p:nvSpPr>
        <p:spPr>
          <a:xfrm>
            <a:off x="10233801" y="377230"/>
            <a:ext cx="120302" cy="122433"/>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9" name="椭圆 88"/>
          <p:cNvSpPr/>
          <p:nvPr/>
        </p:nvSpPr>
        <p:spPr>
          <a:xfrm>
            <a:off x="3502598" y="601429"/>
            <a:ext cx="161479" cy="164340"/>
          </a:xfrm>
          <a:prstGeom prst="ellipse">
            <a:avLst/>
          </a:prstGeom>
          <a:noFill/>
          <a:ln w="25400">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0" name="椭圆 89"/>
          <p:cNvSpPr/>
          <p:nvPr/>
        </p:nvSpPr>
        <p:spPr>
          <a:xfrm>
            <a:off x="2482789" y="20339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1" name="椭圆 90"/>
          <p:cNvSpPr/>
          <p:nvPr/>
        </p:nvSpPr>
        <p:spPr>
          <a:xfrm>
            <a:off x="9637951" y="5810859"/>
            <a:ext cx="161479" cy="164340"/>
          </a:xfrm>
          <a:prstGeom prst="ellipse">
            <a:avLst/>
          </a:prstGeom>
          <a:noFill/>
          <a:ln w="254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2" name="椭圆 91"/>
          <p:cNvSpPr/>
          <p:nvPr/>
        </p:nvSpPr>
        <p:spPr>
          <a:xfrm flipH="1">
            <a:off x="3242186" y="3254267"/>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3" name="椭圆 92"/>
          <p:cNvSpPr/>
          <p:nvPr/>
        </p:nvSpPr>
        <p:spPr>
          <a:xfrm flipH="1">
            <a:off x="2556835" y="4319903"/>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4" name="六角星 201"/>
          <p:cNvSpPr/>
          <p:nvPr/>
        </p:nvSpPr>
        <p:spPr>
          <a:xfrm>
            <a:off x="8795347" y="2500533"/>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5" name="椭圆 94"/>
          <p:cNvSpPr/>
          <p:nvPr/>
        </p:nvSpPr>
        <p:spPr>
          <a:xfrm flipV="1">
            <a:off x="4991910" y="1191698"/>
            <a:ext cx="45719" cy="4858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6" name="六角星 201"/>
          <p:cNvSpPr/>
          <p:nvPr/>
        </p:nvSpPr>
        <p:spPr>
          <a:xfrm flipH="1">
            <a:off x="5637512" y="1896182"/>
            <a:ext cx="70406" cy="66757"/>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7" name="椭圆 96"/>
          <p:cNvSpPr/>
          <p:nvPr/>
        </p:nvSpPr>
        <p:spPr>
          <a:xfrm>
            <a:off x="821511" y="515872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8" name="椭圆 97"/>
          <p:cNvSpPr/>
          <p:nvPr/>
        </p:nvSpPr>
        <p:spPr>
          <a:xfrm>
            <a:off x="496358" y="640174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9" name="椭圆 98"/>
          <p:cNvSpPr/>
          <p:nvPr/>
        </p:nvSpPr>
        <p:spPr>
          <a:xfrm>
            <a:off x="1356406" y="538540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0" name="椭圆 99"/>
          <p:cNvSpPr/>
          <p:nvPr/>
        </p:nvSpPr>
        <p:spPr>
          <a:xfrm>
            <a:off x="232742" y="37430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1" name="十字星 277"/>
          <p:cNvSpPr/>
          <p:nvPr/>
        </p:nvSpPr>
        <p:spPr>
          <a:xfrm rot="18653403">
            <a:off x="545015" y="4084514"/>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2" name="椭圆 101"/>
          <p:cNvSpPr/>
          <p:nvPr/>
        </p:nvSpPr>
        <p:spPr>
          <a:xfrm>
            <a:off x="1537098" y="3075885"/>
            <a:ext cx="66665" cy="6784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3" name="椭圆 102"/>
          <p:cNvSpPr/>
          <p:nvPr/>
        </p:nvSpPr>
        <p:spPr>
          <a:xfrm>
            <a:off x="1171712" y="317158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4" name="椭圆 103"/>
          <p:cNvSpPr/>
          <p:nvPr/>
        </p:nvSpPr>
        <p:spPr>
          <a:xfrm>
            <a:off x="657153" y="35793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5" name="椭圆 104"/>
          <p:cNvSpPr/>
          <p:nvPr/>
        </p:nvSpPr>
        <p:spPr>
          <a:xfrm>
            <a:off x="622631" y="2834942"/>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6" name="椭圆 105"/>
          <p:cNvSpPr/>
          <p:nvPr/>
        </p:nvSpPr>
        <p:spPr>
          <a:xfrm>
            <a:off x="1226073" y="256252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7" name="椭圆 106"/>
          <p:cNvSpPr/>
          <p:nvPr/>
        </p:nvSpPr>
        <p:spPr>
          <a:xfrm>
            <a:off x="552835" y="3209833"/>
            <a:ext cx="64347" cy="65487"/>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8" name="椭圆 107"/>
          <p:cNvSpPr/>
          <p:nvPr/>
        </p:nvSpPr>
        <p:spPr>
          <a:xfrm>
            <a:off x="243765" y="30147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9" name="椭圆 108"/>
          <p:cNvSpPr/>
          <p:nvPr/>
        </p:nvSpPr>
        <p:spPr>
          <a:xfrm>
            <a:off x="834224" y="115450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0" name="椭圆 109"/>
          <p:cNvSpPr/>
          <p:nvPr/>
        </p:nvSpPr>
        <p:spPr>
          <a:xfrm>
            <a:off x="649261" y="6899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1" name="椭圆 110"/>
          <p:cNvSpPr/>
          <p:nvPr/>
        </p:nvSpPr>
        <p:spPr>
          <a:xfrm>
            <a:off x="799623" y="12376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2" name="椭圆 111"/>
          <p:cNvSpPr/>
          <p:nvPr/>
        </p:nvSpPr>
        <p:spPr>
          <a:xfrm>
            <a:off x="258391" y="1191043"/>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3" name="椭圆 112"/>
          <p:cNvSpPr/>
          <p:nvPr/>
        </p:nvSpPr>
        <p:spPr>
          <a:xfrm>
            <a:off x="11054813" y="164240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4" name="椭圆 113"/>
          <p:cNvSpPr/>
          <p:nvPr/>
        </p:nvSpPr>
        <p:spPr>
          <a:xfrm>
            <a:off x="11460309" y="203089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5" name="椭圆 114"/>
          <p:cNvSpPr/>
          <p:nvPr/>
        </p:nvSpPr>
        <p:spPr>
          <a:xfrm>
            <a:off x="11610671" y="146469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6" name="十字星 298"/>
          <p:cNvSpPr/>
          <p:nvPr/>
        </p:nvSpPr>
        <p:spPr>
          <a:xfrm rot="18653403">
            <a:off x="10963323" y="1265135"/>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7" name="椭圆 116"/>
          <p:cNvSpPr/>
          <p:nvPr/>
        </p:nvSpPr>
        <p:spPr>
          <a:xfrm>
            <a:off x="11075461" y="75996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8" name="椭圆 117"/>
          <p:cNvSpPr/>
          <p:nvPr/>
        </p:nvSpPr>
        <p:spPr>
          <a:xfrm>
            <a:off x="934114" y="564610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9" name="椭圆 118"/>
          <p:cNvSpPr/>
          <p:nvPr/>
        </p:nvSpPr>
        <p:spPr>
          <a:xfrm>
            <a:off x="7789343" y="193539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0" name="椭圆 119"/>
          <p:cNvSpPr/>
          <p:nvPr/>
        </p:nvSpPr>
        <p:spPr>
          <a:xfrm>
            <a:off x="1150846" y="62521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1" name="椭圆 120"/>
          <p:cNvSpPr/>
          <p:nvPr/>
        </p:nvSpPr>
        <p:spPr>
          <a:xfrm>
            <a:off x="6715042" y="110284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2" name="椭圆 121"/>
          <p:cNvSpPr/>
          <p:nvPr/>
        </p:nvSpPr>
        <p:spPr>
          <a:xfrm>
            <a:off x="3554086" y="15336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3" name="椭圆 122"/>
          <p:cNvSpPr/>
          <p:nvPr/>
        </p:nvSpPr>
        <p:spPr>
          <a:xfrm>
            <a:off x="417096" y="4550627"/>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4" name="椭圆 123"/>
          <p:cNvSpPr/>
          <p:nvPr/>
        </p:nvSpPr>
        <p:spPr>
          <a:xfrm>
            <a:off x="395233" y="51887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5" name="椭圆 124"/>
          <p:cNvSpPr/>
          <p:nvPr/>
        </p:nvSpPr>
        <p:spPr>
          <a:xfrm>
            <a:off x="11941967" y="445138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6" name="椭圆 125"/>
          <p:cNvSpPr/>
          <p:nvPr/>
        </p:nvSpPr>
        <p:spPr>
          <a:xfrm>
            <a:off x="10824221" y="236257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7" name="椭圆 126"/>
          <p:cNvSpPr/>
          <p:nvPr/>
        </p:nvSpPr>
        <p:spPr>
          <a:xfrm>
            <a:off x="10842130" y="25806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8" name="椭圆 127"/>
          <p:cNvSpPr/>
          <p:nvPr/>
        </p:nvSpPr>
        <p:spPr>
          <a:xfrm flipV="1">
            <a:off x="11342920" y="511362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9" name="椭圆 128"/>
          <p:cNvSpPr/>
          <p:nvPr/>
        </p:nvSpPr>
        <p:spPr>
          <a:xfrm>
            <a:off x="11456890" y="4479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0" name="椭圆 129"/>
          <p:cNvSpPr/>
          <p:nvPr/>
        </p:nvSpPr>
        <p:spPr>
          <a:xfrm>
            <a:off x="11474799" y="469766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1" name="椭圆 130"/>
          <p:cNvSpPr/>
          <p:nvPr/>
        </p:nvSpPr>
        <p:spPr>
          <a:xfrm>
            <a:off x="11776086" y="2792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2" name="椭圆 131"/>
          <p:cNvSpPr/>
          <p:nvPr/>
        </p:nvSpPr>
        <p:spPr>
          <a:xfrm>
            <a:off x="11950546" y="549353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3" name="椭圆 132"/>
          <p:cNvSpPr/>
          <p:nvPr/>
        </p:nvSpPr>
        <p:spPr>
          <a:xfrm>
            <a:off x="12251833" y="3588495"/>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4" name="椭圆 133"/>
          <p:cNvSpPr/>
          <p:nvPr/>
        </p:nvSpPr>
        <p:spPr>
          <a:xfrm flipH="1" flipV="1">
            <a:off x="11662654" y="721631"/>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5" name="椭圆 134"/>
          <p:cNvSpPr/>
          <p:nvPr/>
        </p:nvSpPr>
        <p:spPr>
          <a:xfrm flipH="1">
            <a:off x="8716706" y="39094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6" name="椭圆 135"/>
          <p:cNvSpPr/>
          <p:nvPr/>
        </p:nvSpPr>
        <p:spPr>
          <a:xfrm>
            <a:off x="10821589" y="653343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7" name="椭圆 136"/>
          <p:cNvSpPr/>
          <p:nvPr/>
        </p:nvSpPr>
        <p:spPr>
          <a:xfrm>
            <a:off x="11865235" y="66725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8" name="椭圆 137"/>
          <p:cNvSpPr/>
          <p:nvPr/>
        </p:nvSpPr>
        <p:spPr>
          <a:xfrm>
            <a:off x="11290191" y="617285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9" name="椭圆 138"/>
          <p:cNvSpPr/>
          <p:nvPr/>
        </p:nvSpPr>
        <p:spPr>
          <a:xfrm>
            <a:off x="11244472" y="652719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0" name="椭圆 139"/>
          <p:cNvSpPr/>
          <p:nvPr/>
        </p:nvSpPr>
        <p:spPr>
          <a:xfrm>
            <a:off x="10169866" y="6441663"/>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1" name="椭圆 140"/>
          <p:cNvSpPr/>
          <p:nvPr/>
        </p:nvSpPr>
        <p:spPr>
          <a:xfrm>
            <a:off x="11944996" y="63832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2" name="十字星 324"/>
          <p:cNvSpPr/>
          <p:nvPr/>
        </p:nvSpPr>
        <p:spPr>
          <a:xfrm rot="18653403">
            <a:off x="1613989" y="2382861"/>
            <a:ext cx="185135" cy="235344"/>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3" name="十字星 326"/>
          <p:cNvSpPr/>
          <p:nvPr/>
        </p:nvSpPr>
        <p:spPr>
          <a:xfrm rot="18653403">
            <a:off x="9788259" y="3461662"/>
            <a:ext cx="257504" cy="327339"/>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4" name="六角星 201"/>
          <p:cNvSpPr/>
          <p:nvPr/>
        </p:nvSpPr>
        <p:spPr>
          <a:xfrm>
            <a:off x="10031300" y="479406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5" name="十字星 328"/>
          <p:cNvSpPr/>
          <p:nvPr/>
        </p:nvSpPr>
        <p:spPr>
          <a:xfrm rot="18653403">
            <a:off x="2899598" y="6339196"/>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6" name="六角星 201"/>
          <p:cNvSpPr/>
          <p:nvPr/>
        </p:nvSpPr>
        <p:spPr>
          <a:xfrm>
            <a:off x="1491687" y="441401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7" name="六角星 201"/>
          <p:cNvSpPr/>
          <p:nvPr/>
        </p:nvSpPr>
        <p:spPr>
          <a:xfrm>
            <a:off x="1537868" y="65683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8" name="六角星 201"/>
          <p:cNvSpPr/>
          <p:nvPr/>
        </p:nvSpPr>
        <p:spPr>
          <a:xfrm>
            <a:off x="9920415" y="1251855"/>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9" name="十字星 332"/>
          <p:cNvSpPr/>
          <p:nvPr/>
        </p:nvSpPr>
        <p:spPr>
          <a:xfrm rot="18653403">
            <a:off x="8590502" y="333410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0" name="六角星 201"/>
          <p:cNvSpPr/>
          <p:nvPr/>
        </p:nvSpPr>
        <p:spPr>
          <a:xfrm>
            <a:off x="9367572" y="567130"/>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1" name="六角星 201"/>
          <p:cNvSpPr/>
          <p:nvPr/>
        </p:nvSpPr>
        <p:spPr>
          <a:xfrm>
            <a:off x="9220223" y="4143384"/>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2" name="十字星 335"/>
          <p:cNvSpPr/>
          <p:nvPr/>
        </p:nvSpPr>
        <p:spPr>
          <a:xfrm rot="18653403">
            <a:off x="5467873" y="810149"/>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3" name="六角星 201"/>
          <p:cNvSpPr/>
          <p:nvPr/>
        </p:nvSpPr>
        <p:spPr>
          <a:xfrm>
            <a:off x="7198295" y="398410"/>
            <a:ext cx="165447" cy="15687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4" name="六角星 201"/>
          <p:cNvSpPr/>
          <p:nvPr/>
        </p:nvSpPr>
        <p:spPr>
          <a:xfrm>
            <a:off x="5810531" y="223569"/>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5" name="六角星 201"/>
          <p:cNvSpPr/>
          <p:nvPr/>
        </p:nvSpPr>
        <p:spPr>
          <a:xfrm>
            <a:off x="9648625" y="2108349"/>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6" name="六角星 201"/>
          <p:cNvSpPr/>
          <p:nvPr/>
        </p:nvSpPr>
        <p:spPr>
          <a:xfrm>
            <a:off x="8330654" y="572562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7" name="十字星 340"/>
          <p:cNvSpPr/>
          <p:nvPr/>
        </p:nvSpPr>
        <p:spPr>
          <a:xfrm rot="18653403">
            <a:off x="3438887" y="3308203"/>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8" name="六角星 201"/>
          <p:cNvSpPr/>
          <p:nvPr/>
        </p:nvSpPr>
        <p:spPr>
          <a:xfrm>
            <a:off x="9304779" y="299695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9" name="六角星 201"/>
          <p:cNvSpPr/>
          <p:nvPr/>
        </p:nvSpPr>
        <p:spPr>
          <a:xfrm>
            <a:off x="2969757" y="84617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0" name="六角星 201"/>
          <p:cNvSpPr/>
          <p:nvPr/>
        </p:nvSpPr>
        <p:spPr>
          <a:xfrm>
            <a:off x="7723050" y="6486164"/>
            <a:ext cx="151851" cy="14398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1" name="六角星 201"/>
          <p:cNvSpPr/>
          <p:nvPr/>
        </p:nvSpPr>
        <p:spPr>
          <a:xfrm>
            <a:off x="1528607" y="6357237"/>
            <a:ext cx="182810" cy="173336"/>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2" name="六角星 201"/>
          <p:cNvSpPr/>
          <p:nvPr/>
        </p:nvSpPr>
        <p:spPr>
          <a:xfrm>
            <a:off x="363672" y="5767219"/>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3" name="六角星 201"/>
          <p:cNvSpPr/>
          <p:nvPr/>
        </p:nvSpPr>
        <p:spPr>
          <a:xfrm>
            <a:off x="6510373" y="605221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4" name="六角星 201"/>
          <p:cNvSpPr/>
          <p:nvPr/>
        </p:nvSpPr>
        <p:spPr>
          <a:xfrm>
            <a:off x="11670919" y="3626250"/>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5" name="六角星 201"/>
          <p:cNvSpPr/>
          <p:nvPr/>
        </p:nvSpPr>
        <p:spPr>
          <a:xfrm>
            <a:off x="11620964" y="2238631"/>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6" name="文本框 165"/>
          <p:cNvSpPr txBox="1"/>
          <p:nvPr/>
        </p:nvSpPr>
        <p:spPr>
          <a:xfrm>
            <a:off x="3408854" y="3889459"/>
            <a:ext cx="4671491" cy="954107"/>
          </a:xfrm>
          <a:prstGeom prst="rect">
            <a:avLst/>
          </a:prstGeom>
          <a:noFill/>
        </p:spPr>
        <p:txBody>
          <a:bodyPr wrap="square" rtlCol="0">
            <a:spAutoFit/>
          </a:bodyPr>
          <a:lstStyle/>
          <a:p>
            <a:r>
              <a:rPr lang="zh-CN" altLang="en-US" sz="2800" b="1" dirty="0">
                <a:solidFill>
                  <a:srgbClr val="E44D44"/>
                </a:solidFill>
                <a:cs typeface="+mn-ea"/>
                <a:sym typeface="+mn-lt"/>
              </a:rPr>
              <a:t>点击输入标题</a:t>
            </a:r>
            <a:endParaRPr lang="en-US" altLang="zh-CN" sz="2800" b="1" dirty="0">
              <a:solidFill>
                <a:srgbClr val="E44D44"/>
              </a:solidFill>
              <a:cs typeface="+mn-ea"/>
              <a:sym typeface="+mn-lt"/>
            </a:endParaRPr>
          </a:p>
          <a:p>
            <a:r>
              <a:rPr lang="en-US" altLang="zh-CN" sz="2800" b="1" dirty="0">
                <a:solidFill>
                  <a:srgbClr val="E44D44"/>
                </a:solidFill>
                <a:cs typeface="+mn-ea"/>
                <a:sym typeface="+mn-lt"/>
              </a:rPr>
              <a:t>ADD YOUR TITLE HERE</a:t>
            </a:r>
            <a:endParaRPr lang="zh-CN" altLang="en-US" sz="2800" b="1" dirty="0">
              <a:solidFill>
                <a:srgbClr val="E44D44"/>
              </a:solidFill>
              <a:cs typeface="+mn-ea"/>
              <a:sym typeface="+mn-lt"/>
            </a:endParaRPr>
          </a:p>
        </p:txBody>
      </p:sp>
      <p:sp>
        <p:nvSpPr>
          <p:cNvPr id="170" name="椭圆 169"/>
          <p:cNvSpPr/>
          <p:nvPr/>
        </p:nvSpPr>
        <p:spPr>
          <a:xfrm flipV="1">
            <a:off x="6195717" y="206702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1" name="椭圆 170"/>
          <p:cNvSpPr/>
          <p:nvPr/>
        </p:nvSpPr>
        <p:spPr>
          <a:xfrm>
            <a:off x="8637060" y="379568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2" name="椭圆 171"/>
          <p:cNvSpPr/>
          <p:nvPr/>
        </p:nvSpPr>
        <p:spPr>
          <a:xfrm>
            <a:off x="8302318" y="490798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3" name="矩形 172"/>
          <p:cNvSpPr/>
          <p:nvPr/>
        </p:nvSpPr>
        <p:spPr>
          <a:xfrm>
            <a:off x="6789615" y="1922397"/>
            <a:ext cx="1183337" cy="2246769"/>
          </a:xfrm>
          <a:prstGeom prst="rect">
            <a:avLst/>
          </a:prstGeom>
        </p:spPr>
        <p:txBody>
          <a:bodyPr wrap="none">
            <a:spAutoFit/>
          </a:bodyPr>
          <a:lstStyle/>
          <a:p>
            <a:pPr algn="ctr"/>
            <a:r>
              <a:rPr lang="en-US" altLang="zh-CN" sz="14000" dirty="0">
                <a:solidFill>
                  <a:srgbClr val="E44D44"/>
                </a:solidFill>
                <a:cs typeface="+mn-ea"/>
                <a:sym typeface="+mn-lt"/>
              </a:rPr>
              <a:t>4</a:t>
            </a:r>
            <a:endParaRPr lang="zh-CN" altLang="en-US" sz="14000" dirty="0">
              <a:solidFill>
                <a:srgbClr val="E44D44"/>
              </a:solidFill>
              <a:cs typeface="+mn-ea"/>
              <a:sym typeface="+mn-lt"/>
            </a:endParaRPr>
          </a:p>
        </p:txBody>
      </p:sp>
      <p:sp>
        <p:nvSpPr>
          <p:cNvPr id="174" name="十字星 232"/>
          <p:cNvSpPr/>
          <p:nvPr/>
        </p:nvSpPr>
        <p:spPr>
          <a:xfrm rot="18653403">
            <a:off x="7038348" y="1823726"/>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5" name="椭圆 174"/>
          <p:cNvSpPr/>
          <p:nvPr/>
        </p:nvSpPr>
        <p:spPr>
          <a:xfrm>
            <a:off x="5845739" y="3600375"/>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6" name="椭圆 175"/>
          <p:cNvSpPr/>
          <p:nvPr/>
        </p:nvSpPr>
        <p:spPr>
          <a:xfrm>
            <a:off x="8595580" y="190629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7" name="椭圆 176"/>
          <p:cNvSpPr/>
          <p:nvPr/>
        </p:nvSpPr>
        <p:spPr>
          <a:xfrm>
            <a:off x="4871887" y="1728829"/>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8" name="椭圆 177"/>
          <p:cNvSpPr/>
          <p:nvPr/>
        </p:nvSpPr>
        <p:spPr>
          <a:xfrm>
            <a:off x="3561786" y="5168555"/>
            <a:ext cx="66665" cy="6784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9" name="椭圆 178"/>
          <p:cNvSpPr/>
          <p:nvPr/>
        </p:nvSpPr>
        <p:spPr>
          <a:xfrm>
            <a:off x="3250761" y="465519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0" name="十字星 238"/>
          <p:cNvSpPr/>
          <p:nvPr/>
        </p:nvSpPr>
        <p:spPr>
          <a:xfrm rot="18653403">
            <a:off x="4214509" y="1830232"/>
            <a:ext cx="185135" cy="235344"/>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81" name="组合 180"/>
          <p:cNvGrpSpPr/>
          <p:nvPr/>
        </p:nvGrpSpPr>
        <p:grpSpPr>
          <a:xfrm rot="1488707" flipV="1">
            <a:off x="3051767" y="2234926"/>
            <a:ext cx="5471444" cy="1356196"/>
            <a:chOff x="1036255" y="2586390"/>
            <a:chExt cx="1269353" cy="309155"/>
          </a:xfrm>
        </p:grpSpPr>
        <p:sp>
          <p:nvSpPr>
            <p:cNvPr id="182" name="任意多边形 241"/>
            <p:cNvSpPr/>
            <p:nvPr/>
          </p:nvSpPr>
          <p:spPr>
            <a:xfrm>
              <a:off x="1073944" y="2609850"/>
              <a:ext cx="1205706" cy="247650"/>
            </a:xfrm>
            <a:custGeom>
              <a:avLst/>
              <a:gdLst>
                <a:gd name="connsiteX0" fmla="*/ 0 w 1130300"/>
                <a:gd name="connsiteY0" fmla="*/ 12700 h 247650"/>
                <a:gd name="connsiteX1" fmla="*/ 196850 w 1130300"/>
                <a:gd name="connsiteY1" fmla="*/ 50800 h 247650"/>
                <a:gd name="connsiteX2" fmla="*/ 450850 w 1130300"/>
                <a:gd name="connsiteY2" fmla="*/ 101600 h 247650"/>
                <a:gd name="connsiteX3" fmla="*/ 685800 w 1130300"/>
                <a:gd name="connsiteY3" fmla="*/ 146050 h 247650"/>
                <a:gd name="connsiteX4" fmla="*/ 831850 w 1130300"/>
                <a:gd name="connsiteY4" fmla="*/ 0 h 247650"/>
                <a:gd name="connsiteX5" fmla="*/ 1130300 w 1130300"/>
                <a:gd name="connsiteY5" fmla="*/ 31750 h 247650"/>
                <a:gd name="connsiteX6" fmla="*/ 1079500 w 1130300"/>
                <a:gd name="connsiteY6" fmla="*/ 247650 h 247650"/>
                <a:gd name="connsiteX0" fmla="*/ 0 w 1199356"/>
                <a:gd name="connsiteY0" fmla="*/ 81756 h 247650"/>
                <a:gd name="connsiteX1" fmla="*/ 265906 w 1199356"/>
                <a:gd name="connsiteY1" fmla="*/ 50800 h 247650"/>
                <a:gd name="connsiteX2" fmla="*/ 519906 w 1199356"/>
                <a:gd name="connsiteY2" fmla="*/ 101600 h 247650"/>
                <a:gd name="connsiteX3" fmla="*/ 754856 w 1199356"/>
                <a:gd name="connsiteY3" fmla="*/ 146050 h 247650"/>
                <a:gd name="connsiteX4" fmla="*/ 900906 w 1199356"/>
                <a:gd name="connsiteY4" fmla="*/ 0 h 247650"/>
                <a:gd name="connsiteX5" fmla="*/ 1199356 w 1199356"/>
                <a:gd name="connsiteY5" fmla="*/ 31750 h 247650"/>
                <a:gd name="connsiteX6" fmla="*/ 1148556 w 119935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5706" h="247650">
                  <a:moveTo>
                    <a:pt x="0" y="123031"/>
                  </a:moveTo>
                  <a:cubicBezTo>
                    <a:pt x="88635" y="112712"/>
                    <a:pt x="190883" y="54023"/>
                    <a:pt x="272256" y="50800"/>
                  </a:cubicBezTo>
                  <a:cubicBezTo>
                    <a:pt x="369479" y="46949"/>
                    <a:pt x="441589" y="84667"/>
                    <a:pt x="526256" y="101600"/>
                  </a:cubicBezTo>
                  <a:lnTo>
                    <a:pt x="761206" y="146050"/>
                  </a:lnTo>
                  <a:lnTo>
                    <a:pt x="907256" y="0"/>
                  </a:lnTo>
                  <a:lnTo>
                    <a:pt x="1205706" y="31750"/>
                  </a:lnTo>
                  <a:lnTo>
                    <a:pt x="1154906" y="247650"/>
                  </a:lnTo>
                </a:path>
              </a:pathLst>
            </a:custGeom>
            <a:noFill/>
            <a:ln w="762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3" name="椭圆 182"/>
            <p:cNvSpPr/>
            <p:nvPr/>
          </p:nvSpPr>
          <p:spPr>
            <a:xfrm>
              <a:off x="1304712" y="2618997"/>
              <a:ext cx="75234" cy="7523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4" name="椭圆 183"/>
            <p:cNvSpPr/>
            <p:nvPr/>
          </p:nvSpPr>
          <p:spPr>
            <a:xfrm>
              <a:off x="1552525" y="2677645"/>
              <a:ext cx="75234" cy="7523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5" name="椭圆 184"/>
            <p:cNvSpPr/>
            <p:nvPr/>
          </p:nvSpPr>
          <p:spPr>
            <a:xfrm>
              <a:off x="2176085" y="2820312"/>
              <a:ext cx="75234" cy="7523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6" name="椭圆 185"/>
            <p:cNvSpPr/>
            <p:nvPr/>
          </p:nvSpPr>
          <p:spPr>
            <a:xfrm>
              <a:off x="2230374" y="2619661"/>
              <a:ext cx="75234" cy="7523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7" name="椭圆 186"/>
            <p:cNvSpPr/>
            <p:nvPr/>
          </p:nvSpPr>
          <p:spPr>
            <a:xfrm>
              <a:off x="1036255" y="2697331"/>
              <a:ext cx="75234" cy="7523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8" name="椭圆 187"/>
            <p:cNvSpPr/>
            <p:nvPr/>
          </p:nvSpPr>
          <p:spPr>
            <a:xfrm>
              <a:off x="1777621" y="2721347"/>
              <a:ext cx="75234" cy="7523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9" name="椭圆 188"/>
            <p:cNvSpPr/>
            <p:nvPr/>
          </p:nvSpPr>
          <p:spPr>
            <a:xfrm>
              <a:off x="1947888" y="2586390"/>
              <a:ext cx="75234" cy="75233"/>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190" name="椭圆 189"/>
          <p:cNvSpPr/>
          <p:nvPr/>
        </p:nvSpPr>
        <p:spPr>
          <a:xfrm>
            <a:off x="3322400" y="2841010"/>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1" name="椭圆 190"/>
          <p:cNvSpPr/>
          <p:nvPr/>
        </p:nvSpPr>
        <p:spPr>
          <a:xfrm flipH="1">
            <a:off x="3918789" y="488355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2" name="椭圆 191"/>
          <p:cNvSpPr/>
          <p:nvPr/>
        </p:nvSpPr>
        <p:spPr>
          <a:xfrm>
            <a:off x="4239911" y="332189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3" name="椭圆 192"/>
          <p:cNvSpPr/>
          <p:nvPr/>
        </p:nvSpPr>
        <p:spPr>
          <a:xfrm>
            <a:off x="5259543" y="337074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4" name="椭圆 193"/>
          <p:cNvSpPr/>
          <p:nvPr/>
        </p:nvSpPr>
        <p:spPr>
          <a:xfrm>
            <a:off x="4454540" y="5227981"/>
            <a:ext cx="49552" cy="5042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5" name="椭圆 194"/>
          <p:cNvSpPr/>
          <p:nvPr/>
        </p:nvSpPr>
        <p:spPr>
          <a:xfrm>
            <a:off x="5148822" y="548220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6" name="椭圆 195"/>
          <p:cNvSpPr/>
          <p:nvPr/>
        </p:nvSpPr>
        <p:spPr>
          <a:xfrm>
            <a:off x="5166731" y="570024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7" name="六角星 201"/>
          <p:cNvSpPr/>
          <p:nvPr/>
        </p:nvSpPr>
        <p:spPr>
          <a:xfrm>
            <a:off x="3973226" y="5227981"/>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8" name="椭圆 197"/>
          <p:cNvSpPr/>
          <p:nvPr/>
        </p:nvSpPr>
        <p:spPr>
          <a:xfrm>
            <a:off x="7093777" y="573970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9" name="椭圆 198"/>
          <p:cNvSpPr/>
          <p:nvPr/>
        </p:nvSpPr>
        <p:spPr>
          <a:xfrm>
            <a:off x="5875142" y="2325081"/>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0" name="椭圆 199"/>
          <p:cNvSpPr/>
          <p:nvPr/>
        </p:nvSpPr>
        <p:spPr>
          <a:xfrm>
            <a:off x="5186102" y="373457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1" name="椭圆 200"/>
          <p:cNvSpPr/>
          <p:nvPr/>
        </p:nvSpPr>
        <p:spPr>
          <a:xfrm>
            <a:off x="6618699" y="5049299"/>
            <a:ext cx="66665" cy="6784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2" name="椭圆 201"/>
          <p:cNvSpPr/>
          <p:nvPr/>
        </p:nvSpPr>
        <p:spPr>
          <a:xfrm>
            <a:off x="6253313" y="5145000"/>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3" name="椭圆 202"/>
          <p:cNvSpPr/>
          <p:nvPr/>
        </p:nvSpPr>
        <p:spPr>
          <a:xfrm>
            <a:off x="4383817" y="6709014"/>
            <a:ext cx="49552" cy="5042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4" name="椭圆 203"/>
          <p:cNvSpPr/>
          <p:nvPr/>
        </p:nvSpPr>
        <p:spPr>
          <a:xfrm>
            <a:off x="5308691" y="6243066"/>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5" name="椭圆 204"/>
          <p:cNvSpPr/>
          <p:nvPr/>
        </p:nvSpPr>
        <p:spPr>
          <a:xfrm>
            <a:off x="5714187" y="663155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6" name="椭圆 205"/>
          <p:cNvSpPr/>
          <p:nvPr/>
        </p:nvSpPr>
        <p:spPr>
          <a:xfrm>
            <a:off x="5864549" y="6065362"/>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7" name="十字星 271"/>
          <p:cNvSpPr/>
          <p:nvPr/>
        </p:nvSpPr>
        <p:spPr>
          <a:xfrm rot="18653403">
            <a:off x="5217201" y="5865800"/>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8" name="六角星 201"/>
          <p:cNvSpPr/>
          <p:nvPr/>
        </p:nvSpPr>
        <p:spPr>
          <a:xfrm>
            <a:off x="4174293" y="5852520"/>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9" name="六角星 201"/>
          <p:cNvSpPr/>
          <p:nvPr/>
        </p:nvSpPr>
        <p:spPr>
          <a:xfrm>
            <a:off x="3887850" y="654104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0" name="六角星 201"/>
          <p:cNvSpPr/>
          <p:nvPr/>
        </p:nvSpPr>
        <p:spPr>
          <a:xfrm>
            <a:off x="6041075" y="6630145"/>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extLst>
      <p:ext uri="{BB962C8B-B14F-4D97-AF65-F5344CB8AC3E}">
        <p14:creationId xmlns:p14="http://schemas.microsoft.com/office/powerpoint/2010/main" val="7271367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animEffect transition="in" filter="fade">
                                      <p:cBhvr>
                                        <p:cTn id="49" dur="500"/>
                                        <p:tgtEl>
                                          <p:spTgt spid="1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ppt_w</p:attrName>
                                        </p:attrNameLst>
                                      </p:cBhvr>
                                      <p:tavLst>
                                        <p:tav tm="0">
                                          <p:val>
                                            <p:fltVal val="0"/>
                                          </p:val>
                                        </p:tav>
                                        <p:tav tm="100000">
                                          <p:val>
                                            <p:strVal val="#ppt_w"/>
                                          </p:val>
                                        </p:tav>
                                      </p:tavLst>
                                    </p:anim>
                                    <p:anim calcmode="lin" valueType="num">
                                      <p:cBhvr>
                                        <p:cTn id="73" dur="500" fill="hold"/>
                                        <p:tgtEl>
                                          <p:spTgt spid="15"/>
                                        </p:tgtEl>
                                        <p:attrNameLst>
                                          <p:attrName>ppt_h</p:attrName>
                                        </p:attrNameLst>
                                      </p:cBhvr>
                                      <p:tavLst>
                                        <p:tav tm="0">
                                          <p:val>
                                            <p:fltVal val="0"/>
                                          </p:val>
                                        </p:tav>
                                        <p:tav tm="100000">
                                          <p:val>
                                            <p:strVal val="#ppt_h"/>
                                          </p:val>
                                        </p:tav>
                                      </p:tavLst>
                                    </p:anim>
                                    <p:animEffect transition="in" filter="fade">
                                      <p:cBhvr>
                                        <p:cTn id="74" dur="500"/>
                                        <p:tgtEl>
                                          <p:spTgt spid="1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6"/>
                                        </p:tgtEl>
                                        <p:attrNameLst>
                                          <p:attrName>style.visibility</p:attrName>
                                        </p:attrNameLst>
                                      </p:cBhvr>
                                      <p:to>
                                        <p:strVal val="visible"/>
                                      </p:to>
                                    </p:set>
                                    <p:anim calcmode="lin" valueType="num">
                                      <p:cBhvr>
                                        <p:cTn id="77" dur="500" fill="hold"/>
                                        <p:tgtEl>
                                          <p:spTgt spid="16"/>
                                        </p:tgtEl>
                                        <p:attrNameLst>
                                          <p:attrName>ppt_w</p:attrName>
                                        </p:attrNameLst>
                                      </p:cBhvr>
                                      <p:tavLst>
                                        <p:tav tm="0">
                                          <p:val>
                                            <p:fltVal val="0"/>
                                          </p:val>
                                        </p:tav>
                                        <p:tav tm="100000">
                                          <p:val>
                                            <p:strVal val="#ppt_w"/>
                                          </p:val>
                                        </p:tav>
                                      </p:tavLst>
                                    </p:anim>
                                    <p:anim calcmode="lin" valueType="num">
                                      <p:cBhvr>
                                        <p:cTn id="78" dur="500" fill="hold"/>
                                        <p:tgtEl>
                                          <p:spTgt spid="16"/>
                                        </p:tgtEl>
                                        <p:attrNameLst>
                                          <p:attrName>ppt_h</p:attrName>
                                        </p:attrNameLst>
                                      </p:cBhvr>
                                      <p:tavLst>
                                        <p:tav tm="0">
                                          <p:val>
                                            <p:fltVal val="0"/>
                                          </p:val>
                                        </p:tav>
                                        <p:tav tm="100000">
                                          <p:val>
                                            <p:strVal val="#ppt_h"/>
                                          </p:val>
                                        </p:tav>
                                      </p:tavLst>
                                    </p:anim>
                                    <p:animEffect transition="in" filter="fade">
                                      <p:cBhvr>
                                        <p:cTn id="79" dur="500"/>
                                        <p:tgtEl>
                                          <p:spTgt spid="16"/>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p:cTn id="82" dur="500" fill="hold"/>
                                        <p:tgtEl>
                                          <p:spTgt spid="17"/>
                                        </p:tgtEl>
                                        <p:attrNameLst>
                                          <p:attrName>ppt_w</p:attrName>
                                        </p:attrNameLst>
                                      </p:cBhvr>
                                      <p:tavLst>
                                        <p:tav tm="0">
                                          <p:val>
                                            <p:fltVal val="0"/>
                                          </p:val>
                                        </p:tav>
                                        <p:tav tm="100000">
                                          <p:val>
                                            <p:strVal val="#ppt_w"/>
                                          </p:val>
                                        </p:tav>
                                      </p:tavLst>
                                    </p:anim>
                                    <p:anim calcmode="lin" valueType="num">
                                      <p:cBhvr>
                                        <p:cTn id="83" dur="500" fill="hold"/>
                                        <p:tgtEl>
                                          <p:spTgt spid="17"/>
                                        </p:tgtEl>
                                        <p:attrNameLst>
                                          <p:attrName>ppt_h</p:attrName>
                                        </p:attrNameLst>
                                      </p:cBhvr>
                                      <p:tavLst>
                                        <p:tav tm="0">
                                          <p:val>
                                            <p:fltVal val="0"/>
                                          </p:val>
                                        </p:tav>
                                        <p:tav tm="100000">
                                          <p:val>
                                            <p:strVal val="#ppt_h"/>
                                          </p:val>
                                        </p:tav>
                                      </p:tavLst>
                                    </p:anim>
                                    <p:animEffect transition="in" filter="fade">
                                      <p:cBhvr>
                                        <p:cTn id="84" dur="500"/>
                                        <p:tgtEl>
                                          <p:spTgt spid="17"/>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p:cTn id="87" dur="500" fill="hold"/>
                                        <p:tgtEl>
                                          <p:spTgt spid="18"/>
                                        </p:tgtEl>
                                        <p:attrNameLst>
                                          <p:attrName>ppt_w</p:attrName>
                                        </p:attrNameLst>
                                      </p:cBhvr>
                                      <p:tavLst>
                                        <p:tav tm="0">
                                          <p:val>
                                            <p:fltVal val="0"/>
                                          </p:val>
                                        </p:tav>
                                        <p:tav tm="100000">
                                          <p:val>
                                            <p:strVal val="#ppt_w"/>
                                          </p:val>
                                        </p:tav>
                                      </p:tavLst>
                                    </p:anim>
                                    <p:anim calcmode="lin" valueType="num">
                                      <p:cBhvr>
                                        <p:cTn id="88" dur="500" fill="hold"/>
                                        <p:tgtEl>
                                          <p:spTgt spid="18"/>
                                        </p:tgtEl>
                                        <p:attrNameLst>
                                          <p:attrName>ppt_h</p:attrName>
                                        </p:attrNameLst>
                                      </p:cBhvr>
                                      <p:tavLst>
                                        <p:tav tm="0">
                                          <p:val>
                                            <p:fltVal val="0"/>
                                          </p:val>
                                        </p:tav>
                                        <p:tav tm="100000">
                                          <p:val>
                                            <p:strVal val="#ppt_h"/>
                                          </p:val>
                                        </p:tav>
                                      </p:tavLst>
                                    </p:anim>
                                    <p:animEffect transition="in" filter="fade">
                                      <p:cBhvr>
                                        <p:cTn id="89" dur="500"/>
                                        <p:tgtEl>
                                          <p:spTgt spid="18"/>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9"/>
                                        </p:tgtEl>
                                        <p:attrNameLst>
                                          <p:attrName>style.visibility</p:attrName>
                                        </p:attrNameLst>
                                      </p:cBhvr>
                                      <p:to>
                                        <p:strVal val="visible"/>
                                      </p:to>
                                    </p:set>
                                    <p:anim calcmode="lin" valueType="num">
                                      <p:cBhvr>
                                        <p:cTn id="92" dur="500" fill="hold"/>
                                        <p:tgtEl>
                                          <p:spTgt spid="19"/>
                                        </p:tgtEl>
                                        <p:attrNameLst>
                                          <p:attrName>ppt_w</p:attrName>
                                        </p:attrNameLst>
                                      </p:cBhvr>
                                      <p:tavLst>
                                        <p:tav tm="0">
                                          <p:val>
                                            <p:fltVal val="0"/>
                                          </p:val>
                                        </p:tav>
                                        <p:tav tm="100000">
                                          <p:val>
                                            <p:strVal val="#ppt_w"/>
                                          </p:val>
                                        </p:tav>
                                      </p:tavLst>
                                    </p:anim>
                                    <p:anim calcmode="lin" valueType="num">
                                      <p:cBhvr>
                                        <p:cTn id="93" dur="500" fill="hold"/>
                                        <p:tgtEl>
                                          <p:spTgt spid="19"/>
                                        </p:tgtEl>
                                        <p:attrNameLst>
                                          <p:attrName>ppt_h</p:attrName>
                                        </p:attrNameLst>
                                      </p:cBhvr>
                                      <p:tavLst>
                                        <p:tav tm="0">
                                          <p:val>
                                            <p:fltVal val="0"/>
                                          </p:val>
                                        </p:tav>
                                        <p:tav tm="100000">
                                          <p:val>
                                            <p:strVal val="#ppt_h"/>
                                          </p:val>
                                        </p:tav>
                                      </p:tavLst>
                                    </p:anim>
                                    <p:animEffect transition="in" filter="fade">
                                      <p:cBhvr>
                                        <p:cTn id="94" dur="500"/>
                                        <p:tgtEl>
                                          <p:spTgt spid="19"/>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Effect transition="in" filter="fade">
                                      <p:cBhvr>
                                        <p:cTn id="99" dur="500"/>
                                        <p:tgtEl>
                                          <p:spTgt spid="2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1"/>
                                        </p:tgtEl>
                                        <p:attrNameLst>
                                          <p:attrName>style.visibility</p:attrName>
                                        </p:attrNameLst>
                                      </p:cBhvr>
                                      <p:to>
                                        <p:strVal val="visible"/>
                                      </p:to>
                                    </p:set>
                                    <p:anim calcmode="lin" valueType="num">
                                      <p:cBhvr>
                                        <p:cTn id="102" dur="500" fill="hold"/>
                                        <p:tgtEl>
                                          <p:spTgt spid="21"/>
                                        </p:tgtEl>
                                        <p:attrNameLst>
                                          <p:attrName>ppt_w</p:attrName>
                                        </p:attrNameLst>
                                      </p:cBhvr>
                                      <p:tavLst>
                                        <p:tav tm="0">
                                          <p:val>
                                            <p:fltVal val="0"/>
                                          </p:val>
                                        </p:tav>
                                        <p:tav tm="100000">
                                          <p:val>
                                            <p:strVal val="#ppt_w"/>
                                          </p:val>
                                        </p:tav>
                                      </p:tavLst>
                                    </p:anim>
                                    <p:anim calcmode="lin" valueType="num">
                                      <p:cBhvr>
                                        <p:cTn id="103" dur="500" fill="hold"/>
                                        <p:tgtEl>
                                          <p:spTgt spid="21"/>
                                        </p:tgtEl>
                                        <p:attrNameLst>
                                          <p:attrName>ppt_h</p:attrName>
                                        </p:attrNameLst>
                                      </p:cBhvr>
                                      <p:tavLst>
                                        <p:tav tm="0">
                                          <p:val>
                                            <p:fltVal val="0"/>
                                          </p:val>
                                        </p:tav>
                                        <p:tav tm="100000">
                                          <p:val>
                                            <p:strVal val="#ppt_h"/>
                                          </p:val>
                                        </p:tav>
                                      </p:tavLst>
                                    </p:anim>
                                    <p:animEffect transition="in" filter="fade">
                                      <p:cBhvr>
                                        <p:cTn id="104" dur="500"/>
                                        <p:tgtEl>
                                          <p:spTgt spid="21"/>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p:cTn id="107" dur="500" fill="hold"/>
                                        <p:tgtEl>
                                          <p:spTgt spid="22"/>
                                        </p:tgtEl>
                                        <p:attrNameLst>
                                          <p:attrName>ppt_w</p:attrName>
                                        </p:attrNameLst>
                                      </p:cBhvr>
                                      <p:tavLst>
                                        <p:tav tm="0">
                                          <p:val>
                                            <p:fltVal val="0"/>
                                          </p:val>
                                        </p:tav>
                                        <p:tav tm="100000">
                                          <p:val>
                                            <p:strVal val="#ppt_w"/>
                                          </p:val>
                                        </p:tav>
                                      </p:tavLst>
                                    </p:anim>
                                    <p:anim calcmode="lin" valueType="num">
                                      <p:cBhvr>
                                        <p:cTn id="108" dur="500" fill="hold"/>
                                        <p:tgtEl>
                                          <p:spTgt spid="22"/>
                                        </p:tgtEl>
                                        <p:attrNameLst>
                                          <p:attrName>ppt_h</p:attrName>
                                        </p:attrNameLst>
                                      </p:cBhvr>
                                      <p:tavLst>
                                        <p:tav tm="0">
                                          <p:val>
                                            <p:fltVal val="0"/>
                                          </p:val>
                                        </p:tav>
                                        <p:tav tm="100000">
                                          <p:val>
                                            <p:strVal val="#ppt_h"/>
                                          </p:val>
                                        </p:tav>
                                      </p:tavLst>
                                    </p:anim>
                                    <p:animEffect transition="in" filter="fade">
                                      <p:cBhvr>
                                        <p:cTn id="109" dur="500"/>
                                        <p:tgtEl>
                                          <p:spTgt spid="22"/>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23"/>
                                        </p:tgtEl>
                                        <p:attrNameLst>
                                          <p:attrName>style.visibility</p:attrName>
                                        </p:attrNameLst>
                                      </p:cBhvr>
                                      <p:to>
                                        <p:strVal val="visible"/>
                                      </p:to>
                                    </p:set>
                                    <p:anim calcmode="lin" valueType="num">
                                      <p:cBhvr>
                                        <p:cTn id="112" dur="500" fill="hold"/>
                                        <p:tgtEl>
                                          <p:spTgt spid="23"/>
                                        </p:tgtEl>
                                        <p:attrNameLst>
                                          <p:attrName>ppt_w</p:attrName>
                                        </p:attrNameLst>
                                      </p:cBhvr>
                                      <p:tavLst>
                                        <p:tav tm="0">
                                          <p:val>
                                            <p:fltVal val="0"/>
                                          </p:val>
                                        </p:tav>
                                        <p:tav tm="100000">
                                          <p:val>
                                            <p:strVal val="#ppt_w"/>
                                          </p:val>
                                        </p:tav>
                                      </p:tavLst>
                                    </p:anim>
                                    <p:anim calcmode="lin" valueType="num">
                                      <p:cBhvr>
                                        <p:cTn id="113" dur="500" fill="hold"/>
                                        <p:tgtEl>
                                          <p:spTgt spid="23"/>
                                        </p:tgtEl>
                                        <p:attrNameLst>
                                          <p:attrName>ppt_h</p:attrName>
                                        </p:attrNameLst>
                                      </p:cBhvr>
                                      <p:tavLst>
                                        <p:tav tm="0">
                                          <p:val>
                                            <p:fltVal val="0"/>
                                          </p:val>
                                        </p:tav>
                                        <p:tav tm="100000">
                                          <p:val>
                                            <p:strVal val="#ppt_h"/>
                                          </p:val>
                                        </p:tav>
                                      </p:tavLst>
                                    </p:anim>
                                    <p:animEffect transition="in" filter="fade">
                                      <p:cBhvr>
                                        <p:cTn id="114" dur="500"/>
                                        <p:tgtEl>
                                          <p:spTgt spid="23"/>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4"/>
                                        </p:tgtEl>
                                        <p:attrNameLst>
                                          <p:attrName>style.visibility</p:attrName>
                                        </p:attrNameLst>
                                      </p:cBhvr>
                                      <p:to>
                                        <p:strVal val="visible"/>
                                      </p:to>
                                    </p:set>
                                    <p:anim calcmode="lin" valueType="num">
                                      <p:cBhvr>
                                        <p:cTn id="117" dur="500" fill="hold"/>
                                        <p:tgtEl>
                                          <p:spTgt spid="24"/>
                                        </p:tgtEl>
                                        <p:attrNameLst>
                                          <p:attrName>ppt_w</p:attrName>
                                        </p:attrNameLst>
                                      </p:cBhvr>
                                      <p:tavLst>
                                        <p:tav tm="0">
                                          <p:val>
                                            <p:fltVal val="0"/>
                                          </p:val>
                                        </p:tav>
                                        <p:tav tm="100000">
                                          <p:val>
                                            <p:strVal val="#ppt_w"/>
                                          </p:val>
                                        </p:tav>
                                      </p:tavLst>
                                    </p:anim>
                                    <p:anim calcmode="lin" valueType="num">
                                      <p:cBhvr>
                                        <p:cTn id="118" dur="500" fill="hold"/>
                                        <p:tgtEl>
                                          <p:spTgt spid="24"/>
                                        </p:tgtEl>
                                        <p:attrNameLst>
                                          <p:attrName>ppt_h</p:attrName>
                                        </p:attrNameLst>
                                      </p:cBhvr>
                                      <p:tavLst>
                                        <p:tav tm="0">
                                          <p:val>
                                            <p:fltVal val="0"/>
                                          </p:val>
                                        </p:tav>
                                        <p:tav tm="100000">
                                          <p:val>
                                            <p:strVal val="#ppt_h"/>
                                          </p:val>
                                        </p:tav>
                                      </p:tavLst>
                                    </p:anim>
                                    <p:animEffect transition="in" filter="fade">
                                      <p:cBhvr>
                                        <p:cTn id="119" dur="500"/>
                                        <p:tgtEl>
                                          <p:spTgt spid="2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25"/>
                                        </p:tgtEl>
                                        <p:attrNameLst>
                                          <p:attrName>style.visibility</p:attrName>
                                        </p:attrNameLst>
                                      </p:cBhvr>
                                      <p:to>
                                        <p:strVal val="visible"/>
                                      </p:to>
                                    </p:set>
                                    <p:anim calcmode="lin" valueType="num">
                                      <p:cBhvr>
                                        <p:cTn id="122" dur="500" fill="hold"/>
                                        <p:tgtEl>
                                          <p:spTgt spid="25"/>
                                        </p:tgtEl>
                                        <p:attrNameLst>
                                          <p:attrName>ppt_w</p:attrName>
                                        </p:attrNameLst>
                                      </p:cBhvr>
                                      <p:tavLst>
                                        <p:tav tm="0">
                                          <p:val>
                                            <p:fltVal val="0"/>
                                          </p:val>
                                        </p:tav>
                                        <p:tav tm="100000">
                                          <p:val>
                                            <p:strVal val="#ppt_w"/>
                                          </p:val>
                                        </p:tav>
                                      </p:tavLst>
                                    </p:anim>
                                    <p:anim calcmode="lin" valueType="num">
                                      <p:cBhvr>
                                        <p:cTn id="123" dur="500" fill="hold"/>
                                        <p:tgtEl>
                                          <p:spTgt spid="25"/>
                                        </p:tgtEl>
                                        <p:attrNameLst>
                                          <p:attrName>ppt_h</p:attrName>
                                        </p:attrNameLst>
                                      </p:cBhvr>
                                      <p:tavLst>
                                        <p:tav tm="0">
                                          <p:val>
                                            <p:fltVal val="0"/>
                                          </p:val>
                                        </p:tav>
                                        <p:tav tm="100000">
                                          <p:val>
                                            <p:strVal val="#ppt_h"/>
                                          </p:val>
                                        </p:tav>
                                      </p:tavLst>
                                    </p:anim>
                                    <p:animEffect transition="in" filter="fade">
                                      <p:cBhvr>
                                        <p:cTn id="124" dur="500"/>
                                        <p:tgtEl>
                                          <p:spTgt spid="25"/>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p:cTn id="127" dur="500" fill="hold"/>
                                        <p:tgtEl>
                                          <p:spTgt spid="26"/>
                                        </p:tgtEl>
                                        <p:attrNameLst>
                                          <p:attrName>ppt_w</p:attrName>
                                        </p:attrNameLst>
                                      </p:cBhvr>
                                      <p:tavLst>
                                        <p:tav tm="0">
                                          <p:val>
                                            <p:fltVal val="0"/>
                                          </p:val>
                                        </p:tav>
                                        <p:tav tm="100000">
                                          <p:val>
                                            <p:strVal val="#ppt_w"/>
                                          </p:val>
                                        </p:tav>
                                      </p:tavLst>
                                    </p:anim>
                                    <p:anim calcmode="lin" valueType="num">
                                      <p:cBhvr>
                                        <p:cTn id="128" dur="500" fill="hold"/>
                                        <p:tgtEl>
                                          <p:spTgt spid="26"/>
                                        </p:tgtEl>
                                        <p:attrNameLst>
                                          <p:attrName>ppt_h</p:attrName>
                                        </p:attrNameLst>
                                      </p:cBhvr>
                                      <p:tavLst>
                                        <p:tav tm="0">
                                          <p:val>
                                            <p:fltVal val="0"/>
                                          </p:val>
                                        </p:tav>
                                        <p:tav tm="100000">
                                          <p:val>
                                            <p:strVal val="#ppt_h"/>
                                          </p:val>
                                        </p:tav>
                                      </p:tavLst>
                                    </p:anim>
                                    <p:animEffect transition="in" filter="fade">
                                      <p:cBhvr>
                                        <p:cTn id="129" dur="500"/>
                                        <p:tgtEl>
                                          <p:spTgt spid="26"/>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27"/>
                                        </p:tgtEl>
                                        <p:attrNameLst>
                                          <p:attrName>style.visibility</p:attrName>
                                        </p:attrNameLst>
                                      </p:cBhvr>
                                      <p:to>
                                        <p:strVal val="visible"/>
                                      </p:to>
                                    </p:set>
                                    <p:anim calcmode="lin" valueType="num">
                                      <p:cBhvr>
                                        <p:cTn id="132" dur="500" fill="hold"/>
                                        <p:tgtEl>
                                          <p:spTgt spid="27"/>
                                        </p:tgtEl>
                                        <p:attrNameLst>
                                          <p:attrName>ppt_w</p:attrName>
                                        </p:attrNameLst>
                                      </p:cBhvr>
                                      <p:tavLst>
                                        <p:tav tm="0">
                                          <p:val>
                                            <p:fltVal val="0"/>
                                          </p:val>
                                        </p:tav>
                                        <p:tav tm="100000">
                                          <p:val>
                                            <p:strVal val="#ppt_w"/>
                                          </p:val>
                                        </p:tav>
                                      </p:tavLst>
                                    </p:anim>
                                    <p:anim calcmode="lin" valueType="num">
                                      <p:cBhvr>
                                        <p:cTn id="133" dur="500" fill="hold"/>
                                        <p:tgtEl>
                                          <p:spTgt spid="27"/>
                                        </p:tgtEl>
                                        <p:attrNameLst>
                                          <p:attrName>ppt_h</p:attrName>
                                        </p:attrNameLst>
                                      </p:cBhvr>
                                      <p:tavLst>
                                        <p:tav tm="0">
                                          <p:val>
                                            <p:fltVal val="0"/>
                                          </p:val>
                                        </p:tav>
                                        <p:tav tm="100000">
                                          <p:val>
                                            <p:strVal val="#ppt_h"/>
                                          </p:val>
                                        </p:tav>
                                      </p:tavLst>
                                    </p:anim>
                                    <p:animEffect transition="in" filter="fade">
                                      <p:cBhvr>
                                        <p:cTn id="134" dur="500"/>
                                        <p:tgtEl>
                                          <p:spTgt spid="27"/>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8"/>
                                        </p:tgtEl>
                                        <p:attrNameLst>
                                          <p:attrName>style.visibility</p:attrName>
                                        </p:attrNameLst>
                                      </p:cBhvr>
                                      <p:to>
                                        <p:strVal val="visible"/>
                                      </p:to>
                                    </p:set>
                                    <p:anim calcmode="lin" valueType="num">
                                      <p:cBhvr>
                                        <p:cTn id="137" dur="500" fill="hold"/>
                                        <p:tgtEl>
                                          <p:spTgt spid="28"/>
                                        </p:tgtEl>
                                        <p:attrNameLst>
                                          <p:attrName>ppt_w</p:attrName>
                                        </p:attrNameLst>
                                      </p:cBhvr>
                                      <p:tavLst>
                                        <p:tav tm="0">
                                          <p:val>
                                            <p:fltVal val="0"/>
                                          </p:val>
                                        </p:tav>
                                        <p:tav tm="100000">
                                          <p:val>
                                            <p:strVal val="#ppt_w"/>
                                          </p:val>
                                        </p:tav>
                                      </p:tavLst>
                                    </p:anim>
                                    <p:anim calcmode="lin" valueType="num">
                                      <p:cBhvr>
                                        <p:cTn id="138" dur="500" fill="hold"/>
                                        <p:tgtEl>
                                          <p:spTgt spid="28"/>
                                        </p:tgtEl>
                                        <p:attrNameLst>
                                          <p:attrName>ppt_h</p:attrName>
                                        </p:attrNameLst>
                                      </p:cBhvr>
                                      <p:tavLst>
                                        <p:tav tm="0">
                                          <p:val>
                                            <p:fltVal val="0"/>
                                          </p:val>
                                        </p:tav>
                                        <p:tav tm="100000">
                                          <p:val>
                                            <p:strVal val="#ppt_h"/>
                                          </p:val>
                                        </p:tav>
                                      </p:tavLst>
                                    </p:anim>
                                    <p:animEffect transition="in" filter="fade">
                                      <p:cBhvr>
                                        <p:cTn id="139" dur="500"/>
                                        <p:tgtEl>
                                          <p:spTgt spid="2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29"/>
                                        </p:tgtEl>
                                        <p:attrNameLst>
                                          <p:attrName>style.visibility</p:attrName>
                                        </p:attrNameLst>
                                      </p:cBhvr>
                                      <p:to>
                                        <p:strVal val="visible"/>
                                      </p:to>
                                    </p:set>
                                    <p:anim calcmode="lin" valueType="num">
                                      <p:cBhvr>
                                        <p:cTn id="142" dur="500" fill="hold"/>
                                        <p:tgtEl>
                                          <p:spTgt spid="29"/>
                                        </p:tgtEl>
                                        <p:attrNameLst>
                                          <p:attrName>ppt_w</p:attrName>
                                        </p:attrNameLst>
                                      </p:cBhvr>
                                      <p:tavLst>
                                        <p:tav tm="0">
                                          <p:val>
                                            <p:fltVal val="0"/>
                                          </p:val>
                                        </p:tav>
                                        <p:tav tm="100000">
                                          <p:val>
                                            <p:strVal val="#ppt_w"/>
                                          </p:val>
                                        </p:tav>
                                      </p:tavLst>
                                    </p:anim>
                                    <p:anim calcmode="lin" valueType="num">
                                      <p:cBhvr>
                                        <p:cTn id="143" dur="500" fill="hold"/>
                                        <p:tgtEl>
                                          <p:spTgt spid="29"/>
                                        </p:tgtEl>
                                        <p:attrNameLst>
                                          <p:attrName>ppt_h</p:attrName>
                                        </p:attrNameLst>
                                      </p:cBhvr>
                                      <p:tavLst>
                                        <p:tav tm="0">
                                          <p:val>
                                            <p:fltVal val="0"/>
                                          </p:val>
                                        </p:tav>
                                        <p:tav tm="100000">
                                          <p:val>
                                            <p:strVal val="#ppt_h"/>
                                          </p:val>
                                        </p:tav>
                                      </p:tavLst>
                                    </p:anim>
                                    <p:animEffect transition="in" filter="fade">
                                      <p:cBhvr>
                                        <p:cTn id="144" dur="500"/>
                                        <p:tgtEl>
                                          <p:spTgt spid="2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30"/>
                                        </p:tgtEl>
                                        <p:attrNameLst>
                                          <p:attrName>style.visibility</p:attrName>
                                        </p:attrNameLst>
                                      </p:cBhvr>
                                      <p:to>
                                        <p:strVal val="visible"/>
                                      </p:to>
                                    </p:set>
                                    <p:anim calcmode="lin" valueType="num">
                                      <p:cBhvr>
                                        <p:cTn id="147" dur="500" fill="hold"/>
                                        <p:tgtEl>
                                          <p:spTgt spid="30"/>
                                        </p:tgtEl>
                                        <p:attrNameLst>
                                          <p:attrName>ppt_w</p:attrName>
                                        </p:attrNameLst>
                                      </p:cBhvr>
                                      <p:tavLst>
                                        <p:tav tm="0">
                                          <p:val>
                                            <p:fltVal val="0"/>
                                          </p:val>
                                        </p:tav>
                                        <p:tav tm="100000">
                                          <p:val>
                                            <p:strVal val="#ppt_w"/>
                                          </p:val>
                                        </p:tav>
                                      </p:tavLst>
                                    </p:anim>
                                    <p:anim calcmode="lin" valueType="num">
                                      <p:cBhvr>
                                        <p:cTn id="148" dur="500" fill="hold"/>
                                        <p:tgtEl>
                                          <p:spTgt spid="30"/>
                                        </p:tgtEl>
                                        <p:attrNameLst>
                                          <p:attrName>ppt_h</p:attrName>
                                        </p:attrNameLst>
                                      </p:cBhvr>
                                      <p:tavLst>
                                        <p:tav tm="0">
                                          <p:val>
                                            <p:fltVal val="0"/>
                                          </p:val>
                                        </p:tav>
                                        <p:tav tm="100000">
                                          <p:val>
                                            <p:strVal val="#ppt_h"/>
                                          </p:val>
                                        </p:tav>
                                      </p:tavLst>
                                    </p:anim>
                                    <p:animEffect transition="in" filter="fade">
                                      <p:cBhvr>
                                        <p:cTn id="149" dur="500"/>
                                        <p:tgtEl>
                                          <p:spTgt spid="30"/>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31"/>
                                        </p:tgtEl>
                                        <p:attrNameLst>
                                          <p:attrName>style.visibility</p:attrName>
                                        </p:attrNameLst>
                                      </p:cBhvr>
                                      <p:to>
                                        <p:strVal val="visible"/>
                                      </p:to>
                                    </p:set>
                                    <p:anim calcmode="lin" valueType="num">
                                      <p:cBhvr>
                                        <p:cTn id="152" dur="500" fill="hold"/>
                                        <p:tgtEl>
                                          <p:spTgt spid="31"/>
                                        </p:tgtEl>
                                        <p:attrNameLst>
                                          <p:attrName>ppt_w</p:attrName>
                                        </p:attrNameLst>
                                      </p:cBhvr>
                                      <p:tavLst>
                                        <p:tav tm="0">
                                          <p:val>
                                            <p:fltVal val="0"/>
                                          </p:val>
                                        </p:tav>
                                        <p:tav tm="100000">
                                          <p:val>
                                            <p:strVal val="#ppt_w"/>
                                          </p:val>
                                        </p:tav>
                                      </p:tavLst>
                                    </p:anim>
                                    <p:anim calcmode="lin" valueType="num">
                                      <p:cBhvr>
                                        <p:cTn id="153" dur="500" fill="hold"/>
                                        <p:tgtEl>
                                          <p:spTgt spid="31"/>
                                        </p:tgtEl>
                                        <p:attrNameLst>
                                          <p:attrName>ppt_h</p:attrName>
                                        </p:attrNameLst>
                                      </p:cBhvr>
                                      <p:tavLst>
                                        <p:tav tm="0">
                                          <p:val>
                                            <p:fltVal val="0"/>
                                          </p:val>
                                        </p:tav>
                                        <p:tav tm="100000">
                                          <p:val>
                                            <p:strVal val="#ppt_h"/>
                                          </p:val>
                                        </p:tav>
                                      </p:tavLst>
                                    </p:anim>
                                    <p:animEffect transition="in" filter="fade">
                                      <p:cBhvr>
                                        <p:cTn id="154" dur="500"/>
                                        <p:tgtEl>
                                          <p:spTgt spid="31"/>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32"/>
                                        </p:tgtEl>
                                        <p:attrNameLst>
                                          <p:attrName>style.visibility</p:attrName>
                                        </p:attrNameLst>
                                      </p:cBhvr>
                                      <p:to>
                                        <p:strVal val="visible"/>
                                      </p:to>
                                    </p:set>
                                    <p:anim calcmode="lin" valueType="num">
                                      <p:cBhvr>
                                        <p:cTn id="157" dur="500" fill="hold"/>
                                        <p:tgtEl>
                                          <p:spTgt spid="32"/>
                                        </p:tgtEl>
                                        <p:attrNameLst>
                                          <p:attrName>ppt_w</p:attrName>
                                        </p:attrNameLst>
                                      </p:cBhvr>
                                      <p:tavLst>
                                        <p:tav tm="0">
                                          <p:val>
                                            <p:fltVal val="0"/>
                                          </p:val>
                                        </p:tav>
                                        <p:tav tm="100000">
                                          <p:val>
                                            <p:strVal val="#ppt_w"/>
                                          </p:val>
                                        </p:tav>
                                      </p:tavLst>
                                    </p:anim>
                                    <p:anim calcmode="lin" valueType="num">
                                      <p:cBhvr>
                                        <p:cTn id="158" dur="500" fill="hold"/>
                                        <p:tgtEl>
                                          <p:spTgt spid="32"/>
                                        </p:tgtEl>
                                        <p:attrNameLst>
                                          <p:attrName>ppt_h</p:attrName>
                                        </p:attrNameLst>
                                      </p:cBhvr>
                                      <p:tavLst>
                                        <p:tav tm="0">
                                          <p:val>
                                            <p:fltVal val="0"/>
                                          </p:val>
                                        </p:tav>
                                        <p:tav tm="100000">
                                          <p:val>
                                            <p:strVal val="#ppt_h"/>
                                          </p:val>
                                        </p:tav>
                                      </p:tavLst>
                                    </p:anim>
                                    <p:animEffect transition="in" filter="fade">
                                      <p:cBhvr>
                                        <p:cTn id="159" dur="500"/>
                                        <p:tgtEl>
                                          <p:spTgt spid="32"/>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33"/>
                                        </p:tgtEl>
                                        <p:attrNameLst>
                                          <p:attrName>style.visibility</p:attrName>
                                        </p:attrNameLst>
                                      </p:cBhvr>
                                      <p:to>
                                        <p:strVal val="visible"/>
                                      </p:to>
                                    </p:set>
                                    <p:anim calcmode="lin" valueType="num">
                                      <p:cBhvr>
                                        <p:cTn id="162" dur="500" fill="hold"/>
                                        <p:tgtEl>
                                          <p:spTgt spid="33"/>
                                        </p:tgtEl>
                                        <p:attrNameLst>
                                          <p:attrName>ppt_w</p:attrName>
                                        </p:attrNameLst>
                                      </p:cBhvr>
                                      <p:tavLst>
                                        <p:tav tm="0">
                                          <p:val>
                                            <p:fltVal val="0"/>
                                          </p:val>
                                        </p:tav>
                                        <p:tav tm="100000">
                                          <p:val>
                                            <p:strVal val="#ppt_w"/>
                                          </p:val>
                                        </p:tav>
                                      </p:tavLst>
                                    </p:anim>
                                    <p:anim calcmode="lin" valueType="num">
                                      <p:cBhvr>
                                        <p:cTn id="163" dur="500" fill="hold"/>
                                        <p:tgtEl>
                                          <p:spTgt spid="33"/>
                                        </p:tgtEl>
                                        <p:attrNameLst>
                                          <p:attrName>ppt_h</p:attrName>
                                        </p:attrNameLst>
                                      </p:cBhvr>
                                      <p:tavLst>
                                        <p:tav tm="0">
                                          <p:val>
                                            <p:fltVal val="0"/>
                                          </p:val>
                                        </p:tav>
                                        <p:tav tm="100000">
                                          <p:val>
                                            <p:strVal val="#ppt_h"/>
                                          </p:val>
                                        </p:tav>
                                      </p:tavLst>
                                    </p:anim>
                                    <p:animEffect transition="in" filter="fade">
                                      <p:cBhvr>
                                        <p:cTn id="164" dur="500"/>
                                        <p:tgtEl>
                                          <p:spTgt spid="33"/>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34"/>
                                        </p:tgtEl>
                                        <p:attrNameLst>
                                          <p:attrName>style.visibility</p:attrName>
                                        </p:attrNameLst>
                                      </p:cBhvr>
                                      <p:to>
                                        <p:strVal val="visible"/>
                                      </p:to>
                                    </p:set>
                                    <p:anim calcmode="lin" valueType="num">
                                      <p:cBhvr>
                                        <p:cTn id="167" dur="500" fill="hold"/>
                                        <p:tgtEl>
                                          <p:spTgt spid="34"/>
                                        </p:tgtEl>
                                        <p:attrNameLst>
                                          <p:attrName>ppt_w</p:attrName>
                                        </p:attrNameLst>
                                      </p:cBhvr>
                                      <p:tavLst>
                                        <p:tav tm="0">
                                          <p:val>
                                            <p:fltVal val="0"/>
                                          </p:val>
                                        </p:tav>
                                        <p:tav tm="100000">
                                          <p:val>
                                            <p:strVal val="#ppt_w"/>
                                          </p:val>
                                        </p:tav>
                                      </p:tavLst>
                                    </p:anim>
                                    <p:anim calcmode="lin" valueType="num">
                                      <p:cBhvr>
                                        <p:cTn id="168" dur="500" fill="hold"/>
                                        <p:tgtEl>
                                          <p:spTgt spid="34"/>
                                        </p:tgtEl>
                                        <p:attrNameLst>
                                          <p:attrName>ppt_h</p:attrName>
                                        </p:attrNameLst>
                                      </p:cBhvr>
                                      <p:tavLst>
                                        <p:tav tm="0">
                                          <p:val>
                                            <p:fltVal val="0"/>
                                          </p:val>
                                        </p:tav>
                                        <p:tav tm="100000">
                                          <p:val>
                                            <p:strVal val="#ppt_h"/>
                                          </p:val>
                                        </p:tav>
                                      </p:tavLst>
                                    </p:anim>
                                    <p:animEffect transition="in" filter="fade">
                                      <p:cBhvr>
                                        <p:cTn id="169" dur="500"/>
                                        <p:tgtEl>
                                          <p:spTgt spid="34"/>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35"/>
                                        </p:tgtEl>
                                        <p:attrNameLst>
                                          <p:attrName>style.visibility</p:attrName>
                                        </p:attrNameLst>
                                      </p:cBhvr>
                                      <p:to>
                                        <p:strVal val="visible"/>
                                      </p:to>
                                    </p:set>
                                    <p:anim calcmode="lin" valueType="num">
                                      <p:cBhvr>
                                        <p:cTn id="172" dur="500" fill="hold"/>
                                        <p:tgtEl>
                                          <p:spTgt spid="35"/>
                                        </p:tgtEl>
                                        <p:attrNameLst>
                                          <p:attrName>ppt_w</p:attrName>
                                        </p:attrNameLst>
                                      </p:cBhvr>
                                      <p:tavLst>
                                        <p:tav tm="0">
                                          <p:val>
                                            <p:fltVal val="0"/>
                                          </p:val>
                                        </p:tav>
                                        <p:tav tm="100000">
                                          <p:val>
                                            <p:strVal val="#ppt_w"/>
                                          </p:val>
                                        </p:tav>
                                      </p:tavLst>
                                    </p:anim>
                                    <p:anim calcmode="lin" valueType="num">
                                      <p:cBhvr>
                                        <p:cTn id="173" dur="500" fill="hold"/>
                                        <p:tgtEl>
                                          <p:spTgt spid="35"/>
                                        </p:tgtEl>
                                        <p:attrNameLst>
                                          <p:attrName>ppt_h</p:attrName>
                                        </p:attrNameLst>
                                      </p:cBhvr>
                                      <p:tavLst>
                                        <p:tav tm="0">
                                          <p:val>
                                            <p:fltVal val="0"/>
                                          </p:val>
                                        </p:tav>
                                        <p:tav tm="100000">
                                          <p:val>
                                            <p:strVal val="#ppt_h"/>
                                          </p:val>
                                        </p:tav>
                                      </p:tavLst>
                                    </p:anim>
                                    <p:animEffect transition="in" filter="fade">
                                      <p:cBhvr>
                                        <p:cTn id="174" dur="500"/>
                                        <p:tgtEl>
                                          <p:spTgt spid="35"/>
                                        </p:tgtEl>
                                      </p:cBhvr>
                                    </p:animEffect>
                                  </p:childTnLst>
                                </p:cTn>
                              </p:par>
                              <p:par>
                                <p:cTn id="175" presetID="53" presetClass="entr" presetSubtype="16" fill="hold" grpId="0" nodeType="withEffect">
                                  <p:stCondLst>
                                    <p:cond delay="0"/>
                                  </p:stCondLst>
                                  <p:childTnLst>
                                    <p:set>
                                      <p:cBhvr>
                                        <p:cTn id="176" dur="1" fill="hold">
                                          <p:stCondLst>
                                            <p:cond delay="0"/>
                                          </p:stCondLst>
                                        </p:cTn>
                                        <p:tgtEl>
                                          <p:spTgt spid="36"/>
                                        </p:tgtEl>
                                        <p:attrNameLst>
                                          <p:attrName>style.visibility</p:attrName>
                                        </p:attrNameLst>
                                      </p:cBhvr>
                                      <p:to>
                                        <p:strVal val="visible"/>
                                      </p:to>
                                    </p:set>
                                    <p:anim calcmode="lin" valueType="num">
                                      <p:cBhvr>
                                        <p:cTn id="177" dur="500" fill="hold"/>
                                        <p:tgtEl>
                                          <p:spTgt spid="36"/>
                                        </p:tgtEl>
                                        <p:attrNameLst>
                                          <p:attrName>ppt_w</p:attrName>
                                        </p:attrNameLst>
                                      </p:cBhvr>
                                      <p:tavLst>
                                        <p:tav tm="0">
                                          <p:val>
                                            <p:fltVal val="0"/>
                                          </p:val>
                                        </p:tav>
                                        <p:tav tm="100000">
                                          <p:val>
                                            <p:strVal val="#ppt_w"/>
                                          </p:val>
                                        </p:tav>
                                      </p:tavLst>
                                    </p:anim>
                                    <p:anim calcmode="lin" valueType="num">
                                      <p:cBhvr>
                                        <p:cTn id="178" dur="500" fill="hold"/>
                                        <p:tgtEl>
                                          <p:spTgt spid="36"/>
                                        </p:tgtEl>
                                        <p:attrNameLst>
                                          <p:attrName>ppt_h</p:attrName>
                                        </p:attrNameLst>
                                      </p:cBhvr>
                                      <p:tavLst>
                                        <p:tav tm="0">
                                          <p:val>
                                            <p:fltVal val="0"/>
                                          </p:val>
                                        </p:tav>
                                        <p:tav tm="100000">
                                          <p:val>
                                            <p:strVal val="#ppt_h"/>
                                          </p:val>
                                        </p:tav>
                                      </p:tavLst>
                                    </p:anim>
                                    <p:animEffect transition="in" filter="fade">
                                      <p:cBhvr>
                                        <p:cTn id="179" dur="500"/>
                                        <p:tgtEl>
                                          <p:spTgt spid="36"/>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37"/>
                                        </p:tgtEl>
                                        <p:attrNameLst>
                                          <p:attrName>style.visibility</p:attrName>
                                        </p:attrNameLst>
                                      </p:cBhvr>
                                      <p:to>
                                        <p:strVal val="visible"/>
                                      </p:to>
                                    </p:set>
                                    <p:anim calcmode="lin" valueType="num">
                                      <p:cBhvr>
                                        <p:cTn id="182" dur="500" fill="hold"/>
                                        <p:tgtEl>
                                          <p:spTgt spid="37"/>
                                        </p:tgtEl>
                                        <p:attrNameLst>
                                          <p:attrName>ppt_w</p:attrName>
                                        </p:attrNameLst>
                                      </p:cBhvr>
                                      <p:tavLst>
                                        <p:tav tm="0">
                                          <p:val>
                                            <p:fltVal val="0"/>
                                          </p:val>
                                        </p:tav>
                                        <p:tav tm="100000">
                                          <p:val>
                                            <p:strVal val="#ppt_w"/>
                                          </p:val>
                                        </p:tav>
                                      </p:tavLst>
                                    </p:anim>
                                    <p:anim calcmode="lin" valueType="num">
                                      <p:cBhvr>
                                        <p:cTn id="183" dur="500" fill="hold"/>
                                        <p:tgtEl>
                                          <p:spTgt spid="37"/>
                                        </p:tgtEl>
                                        <p:attrNameLst>
                                          <p:attrName>ppt_h</p:attrName>
                                        </p:attrNameLst>
                                      </p:cBhvr>
                                      <p:tavLst>
                                        <p:tav tm="0">
                                          <p:val>
                                            <p:fltVal val="0"/>
                                          </p:val>
                                        </p:tav>
                                        <p:tav tm="100000">
                                          <p:val>
                                            <p:strVal val="#ppt_h"/>
                                          </p:val>
                                        </p:tav>
                                      </p:tavLst>
                                    </p:anim>
                                    <p:animEffect transition="in" filter="fade">
                                      <p:cBhvr>
                                        <p:cTn id="184" dur="500"/>
                                        <p:tgtEl>
                                          <p:spTgt spid="37"/>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38"/>
                                        </p:tgtEl>
                                        <p:attrNameLst>
                                          <p:attrName>style.visibility</p:attrName>
                                        </p:attrNameLst>
                                      </p:cBhvr>
                                      <p:to>
                                        <p:strVal val="visible"/>
                                      </p:to>
                                    </p:set>
                                    <p:anim calcmode="lin" valueType="num">
                                      <p:cBhvr>
                                        <p:cTn id="187" dur="500" fill="hold"/>
                                        <p:tgtEl>
                                          <p:spTgt spid="38"/>
                                        </p:tgtEl>
                                        <p:attrNameLst>
                                          <p:attrName>ppt_w</p:attrName>
                                        </p:attrNameLst>
                                      </p:cBhvr>
                                      <p:tavLst>
                                        <p:tav tm="0">
                                          <p:val>
                                            <p:fltVal val="0"/>
                                          </p:val>
                                        </p:tav>
                                        <p:tav tm="100000">
                                          <p:val>
                                            <p:strVal val="#ppt_w"/>
                                          </p:val>
                                        </p:tav>
                                      </p:tavLst>
                                    </p:anim>
                                    <p:anim calcmode="lin" valueType="num">
                                      <p:cBhvr>
                                        <p:cTn id="188" dur="500" fill="hold"/>
                                        <p:tgtEl>
                                          <p:spTgt spid="38"/>
                                        </p:tgtEl>
                                        <p:attrNameLst>
                                          <p:attrName>ppt_h</p:attrName>
                                        </p:attrNameLst>
                                      </p:cBhvr>
                                      <p:tavLst>
                                        <p:tav tm="0">
                                          <p:val>
                                            <p:fltVal val="0"/>
                                          </p:val>
                                        </p:tav>
                                        <p:tav tm="100000">
                                          <p:val>
                                            <p:strVal val="#ppt_h"/>
                                          </p:val>
                                        </p:tav>
                                      </p:tavLst>
                                    </p:anim>
                                    <p:animEffect transition="in" filter="fade">
                                      <p:cBhvr>
                                        <p:cTn id="189" dur="500"/>
                                        <p:tgtEl>
                                          <p:spTgt spid="38"/>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39"/>
                                        </p:tgtEl>
                                        <p:attrNameLst>
                                          <p:attrName>style.visibility</p:attrName>
                                        </p:attrNameLst>
                                      </p:cBhvr>
                                      <p:to>
                                        <p:strVal val="visible"/>
                                      </p:to>
                                    </p:set>
                                    <p:anim calcmode="lin" valueType="num">
                                      <p:cBhvr>
                                        <p:cTn id="192" dur="500" fill="hold"/>
                                        <p:tgtEl>
                                          <p:spTgt spid="39"/>
                                        </p:tgtEl>
                                        <p:attrNameLst>
                                          <p:attrName>ppt_w</p:attrName>
                                        </p:attrNameLst>
                                      </p:cBhvr>
                                      <p:tavLst>
                                        <p:tav tm="0">
                                          <p:val>
                                            <p:fltVal val="0"/>
                                          </p:val>
                                        </p:tav>
                                        <p:tav tm="100000">
                                          <p:val>
                                            <p:strVal val="#ppt_w"/>
                                          </p:val>
                                        </p:tav>
                                      </p:tavLst>
                                    </p:anim>
                                    <p:anim calcmode="lin" valueType="num">
                                      <p:cBhvr>
                                        <p:cTn id="193" dur="500" fill="hold"/>
                                        <p:tgtEl>
                                          <p:spTgt spid="39"/>
                                        </p:tgtEl>
                                        <p:attrNameLst>
                                          <p:attrName>ppt_h</p:attrName>
                                        </p:attrNameLst>
                                      </p:cBhvr>
                                      <p:tavLst>
                                        <p:tav tm="0">
                                          <p:val>
                                            <p:fltVal val="0"/>
                                          </p:val>
                                        </p:tav>
                                        <p:tav tm="100000">
                                          <p:val>
                                            <p:strVal val="#ppt_h"/>
                                          </p:val>
                                        </p:tav>
                                      </p:tavLst>
                                    </p:anim>
                                    <p:animEffect transition="in" filter="fade">
                                      <p:cBhvr>
                                        <p:cTn id="194" dur="500"/>
                                        <p:tgtEl>
                                          <p:spTgt spid="39"/>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40"/>
                                        </p:tgtEl>
                                        <p:attrNameLst>
                                          <p:attrName>style.visibility</p:attrName>
                                        </p:attrNameLst>
                                      </p:cBhvr>
                                      <p:to>
                                        <p:strVal val="visible"/>
                                      </p:to>
                                    </p:set>
                                    <p:anim calcmode="lin" valueType="num">
                                      <p:cBhvr>
                                        <p:cTn id="197" dur="500" fill="hold"/>
                                        <p:tgtEl>
                                          <p:spTgt spid="40"/>
                                        </p:tgtEl>
                                        <p:attrNameLst>
                                          <p:attrName>ppt_w</p:attrName>
                                        </p:attrNameLst>
                                      </p:cBhvr>
                                      <p:tavLst>
                                        <p:tav tm="0">
                                          <p:val>
                                            <p:fltVal val="0"/>
                                          </p:val>
                                        </p:tav>
                                        <p:tav tm="100000">
                                          <p:val>
                                            <p:strVal val="#ppt_w"/>
                                          </p:val>
                                        </p:tav>
                                      </p:tavLst>
                                    </p:anim>
                                    <p:anim calcmode="lin" valueType="num">
                                      <p:cBhvr>
                                        <p:cTn id="198" dur="500" fill="hold"/>
                                        <p:tgtEl>
                                          <p:spTgt spid="40"/>
                                        </p:tgtEl>
                                        <p:attrNameLst>
                                          <p:attrName>ppt_h</p:attrName>
                                        </p:attrNameLst>
                                      </p:cBhvr>
                                      <p:tavLst>
                                        <p:tav tm="0">
                                          <p:val>
                                            <p:fltVal val="0"/>
                                          </p:val>
                                        </p:tav>
                                        <p:tav tm="100000">
                                          <p:val>
                                            <p:strVal val="#ppt_h"/>
                                          </p:val>
                                        </p:tav>
                                      </p:tavLst>
                                    </p:anim>
                                    <p:animEffect transition="in" filter="fade">
                                      <p:cBhvr>
                                        <p:cTn id="199" dur="500"/>
                                        <p:tgtEl>
                                          <p:spTgt spid="40"/>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41"/>
                                        </p:tgtEl>
                                        <p:attrNameLst>
                                          <p:attrName>style.visibility</p:attrName>
                                        </p:attrNameLst>
                                      </p:cBhvr>
                                      <p:to>
                                        <p:strVal val="visible"/>
                                      </p:to>
                                    </p:set>
                                    <p:anim calcmode="lin" valueType="num">
                                      <p:cBhvr>
                                        <p:cTn id="202" dur="500" fill="hold"/>
                                        <p:tgtEl>
                                          <p:spTgt spid="41"/>
                                        </p:tgtEl>
                                        <p:attrNameLst>
                                          <p:attrName>ppt_w</p:attrName>
                                        </p:attrNameLst>
                                      </p:cBhvr>
                                      <p:tavLst>
                                        <p:tav tm="0">
                                          <p:val>
                                            <p:fltVal val="0"/>
                                          </p:val>
                                        </p:tav>
                                        <p:tav tm="100000">
                                          <p:val>
                                            <p:strVal val="#ppt_w"/>
                                          </p:val>
                                        </p:tav>
                                      </p:tavLst>
                                    </p:anim>
                                    <p:anim calcmode="lin" valueType="num">
                                      <p:cBhvr>
                                        <p:cTn id="203" dur="500" fill="hold"/>
                                        <p:tgtEl>
                                          <p:spTgt spid="41"/>
                                        </p:tgtEl>
                                        <p:attrNameLst>
                                          <p:attrName>ppt_h</p:attrName>
                                        </p:attrNameLst>
                                      </p:cBhvr>
                                      <p:tavLst>
                                        <p:tav tm="0">
                                          <p:val>
                                            <p:fltVal val="0"/>
                                          </p:val>
                                        </p:tav>
                                        <p:tav tm="100000">
                                          <p:val>
                                            <p:strVal val="#ppt_h"/>
                                          </p:val>
                                        </p:tav>
                                      </p:tavLst>
                                    </p:anim>
                                    <p:animEffect transition="in" filter="fade">
                                      <p:cBhvr>
                                        <p:cTn id="204" dur="500"/>
                                        <p:tgtEl>
                                          <p:spTgt spid="41"/>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42"/>
                                        </p:tgtEl>
                                        <p:attrNameLst>
                                          <p:attrName>style.visibility</p:attrName>
                                        </p:attrNameLst>
                                      </p:cBhvr>
                                      <p:to>
                                        <p:strVal val="visible"/>
                                      </p:to>
                                    </p:set>
                                    <p:anim calcmode="lin" valueType="num">
                                      <p:cBhvr>
                                        <p:cTn id="207" dur="500" fill="hold"/>
                                        <p:tgtEl>
                                          <p:spTgt spid="42"/>
                                        </p:tgtEl>
                                        <p:attrNameLst>
                                          <p:attrName>ppt_w</p:attrName>
                                        </p:attrNameLst>
                                      </p:cBhvr>
                                      <p:tavLst>
                                        <p:tav tm="0">
                                          <p:val>
                                            <p:fltVal val="0"/>
                                          </p:val>
                                        </p:tav>
                                        <p:tav tm="100000">
                                          <p:val>
                                            <p:strVal val="#ppt_w"/>
                                          </p:val>
                                        </p:tav>
                                      </p:tavLst>
                                    </p:anim>
                                    <p:anim calcmode="lin" valueType="num">
                                      <p:cBhvr>
                                        <p:cTn id="208" dur="500" fill="hold"/>
                                        <p:tgtEl>
                                          <p:spTgt spid="42"/>
                                        </p:tgtEl>
                                        <p:attrNameLst>
                                          <p:attrName>ppt_h</p:attrName>
                                        </p:attrNameLst>
                                      </p:cBhvr>
                                      <p:tavLst>
                                        <p:tav tm="0">
                                          <p:val>
                                            <p:fltVal val="0"/>
                                          </p:val>
                                        </p:tav>
                                        <p:tav tm="100000">
                                          <p:val>
                                            <p:strVal val="#ppt_h"/>
                                          </p:val>
                                        </p:tav>
                                      </p:tavLst>
                                    </p:anim>
                                    <p:animEffect transition="in" filter="fade">
                                      <p:cBhvr>
                                        <p:cTn id="209" dur="500"/>
                                        <p:tgtEl>
                                          <p:spTgt spid="42"/>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43"/>
                                        </p:tgtEl>
                                        <p:attrNameLst>
                                          <p:attrName>style.visibility</p:attrName>
                                        </p:attrNameLst>
                                      </p:cBhvr>
                                      <p:to>
                                        <p:strVal val="visible"/>
                                      </p:to>
                                    </p:set>
                                    <p:anim calcmode="lin" valueType="num">
                                      <p:cBhvr>
                                        <p:cTn id="212" dur="500" fill="hold"/>
                                        <p:tgtEl>
                                          <p:spTgt spid="43"/>
                                        </p:tgtEl>
                                        <p:attrNameLst>
                                          <p:attrName>ppt_w</p:attrName>
                                        </p:attrNameLst>
                                      </p:cBhvr>
                                      <p:tavLst>
                                        <p:tav tm="0">
                                          <p:val>
                                            <p:fltVal val="0"/>
                                          </p:val>
                                        </p:tav>
                                        <p:tav tm="100000">
                                          <p:val>
                                            <p:strVal val="#ppt_w"/>
                                          </p:val>
                                        </p:tav>
                                      </p:tavLst>
                                    </p:anim>
                                    <p:anim calcmode="lin" valueType="num">
                                      <p:cBhvr>
                                        <p:cTn id="213" dur="500" fill="hold"/>
                                        <p:tgtEl>
                                          <p:spTgt spid="43"/>
                                        </p:tgtEl>
                                        <p:attrNameLst>
                                          <p:attrName>ppt_h</p:attrName>
                                        </p:attrNameLst>
                                      </p:cBhvr>
                                      <p:tavLst>
                                        <p:tav tm="0">
                                          <p:val>
                                            <p:fltVal val="0"/>
                                          </p:val>
                                        </p:tav>
                                        <p:tav tm="100000">
                                          <p:val>
                                            <p:strVal val="#ppt_h"/>
                                          </p:val>
                                        </p:tav>
                                      </p:tavLst>
                                    </p:anim>
                                    <p:animEffect transition="in" filter="fade">
                                      <p:cBhvr>
                                        <p:cTn id="214" dur="500"/>
                                        <p:tgtEl>
                                          <p:spTgt spid="43"/>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44"/>
                                        </p:tgtEl>
                                        <p:attrNameLst>
                                          <p:attrName>style.visibility</p:attrName>
                                        </p:attrNameLst>
                                      </p:cBhvr>
                                      <p:to>
                                        <p:strVal val="visible"/>
                                      </p:to>
                                    </p:set>
                                    <p:anim calcmode="lin" valueType="num">
                                      <p:cBhvr>
                                        <p:cTn id="217" dur="500" fill="hold"/>
                                        <p:tgtEl>
                                          <p:spTgt spid="44"/>
                                        </p:tgtEl>
                                        <p:attrNameLst>
                                          <p:attrName>ppt_w</p:attrName>
                                        </p:attrNameLst>
                                      </p:cBhvr>
                                      <p:tavLst>
                                        <p:tav tm="0">
                                          <p:val>
                                            <p:fltVal val="0"/>
                                          </p:val>
                                        </p:tav>
                                        <p:tav tm="100000">
                                          <p:val>
                                            <p:strVal val="#ppt_w"/>
                                          </p:val>
                                        </p:tav>
                                      </p:tavLst>
                                    </p:anim>
                                    <p:anim calcmode="lin" valueType="num">
                                      <p:cBhvr>
                                        <p:cTn id="218" dur="500" fill="hold"/>
                                        <p:tgtEl>
                                          <p:spTgt spid="44"/>
                                        </p:tgtEl>
                                        <p:attrNameLst>
                                          <p:attrName>ppt_h</p:attrName>
                                        </p:attrNameLst>
                                      </p:cBhvr>
                                      <p:tavLst>
                                        <p:tav tm="0">
                                          <p:val>
                                            <p:fltVal val="0"/>
                                          </p:val>
                                        </p:tav>
                                        <p:tav tm="100000">
                                          <p:val>
                                            <p:strVal val="#ppt_h"/>
                                          </p:val>
                                        </p:tav>
                                      </p:tavLst>
                                    </p:anim>
                                    <p:animEffect transition="in" filter="fade">
                                      <p:cBhvr>
                                        <p:cTn id="219" dur="500"/>
                                        <p:tgtEl>
                                          <p:spTgt spid="44"/>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45"/>
                                        </p:tgtEl>
                                        <p:attrNameLst>
                                          <p:attrName>style.visibility</p:attrName>
                                        </p:attrNameLst>
                                      </p:cBhvr>
                                      <p:to>
                                        <p:strVal val="visible"/>
                                      </p:to>
                                    </p:set>
                                    <p:anim calcmode="lin" valueType="num">
                                      <p:cBhvr>
                                        <p:cTn id="222" dur="500" fill="hold"/>
                                        <p:tgtEl>
                                          <p:spTgt spid="45"/>
                                        </p:tgtEl>
                                        <p:attrNameLst>
                                          <p:attrName>ppt_w</p:attrName>
                                        </p:attrNameLst>
                                      </p:cBhvr>
                                      <p:tavLst>
                                        <p:tav tm="0">
                                          <p:val>
                                            <p:fltVal val="0"/>
                                          </p:val>
                                        </p:tav>
                                        <p:tav tm="100000">
                                          <p:val>
                                            <p:strVal val="#ppt_w"/>
                                          </p:val>
                                        </p:tav>
                                      </p:tavLst>
                                    </p:anim>
                                    <p:anim calcmode="lin" valueType="num">
                                      <p:cBhvr>
                                        <p:cTn id="223" dur="500" fill="hold"/>
                                        <p:tgtEl>
                                          <p:spTgt spid="45"/>
                                        </p:tgtEl>
                                        <p:attrNameLst>
                                          <p:attrName>ppt_h</p:attrName>
                                        </p:attrNameLst>
                                      </p:cBhvr>
                                      <p:tavLst>
                                        <p:tav tm="0">
                                          <p:val>
                                            <p:fltVal val="0"/>
                                          </p:val>
                                        </p:tav>
                                        <p:tav tm="100000">
                                          <p:val>
                                            <p:strVal val="#ppt_h"/>
                                          </p:val>
                                        </p:tav>
                                      </p:tavLst>
                                    </p:anim>
                                    <p:animEffect transition="in" filter="fade">
                                      <p:cBhvr>
                                        <p:cTn id="224" dur="500"/>
                                        <p:tgtEl>
                                          <p:spTgt spid="45"/>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46"/>
                                        </p:tgtEl>
                                        <p:attrNameLst>
                                          <p:attrName>style.visibility</p:attrName>
                                        </p:attrNameLst>
                                      </p:cBhvr>
                                      <p:to>
                                        <p:strVal val="visible"/>
                                      </p:to>
                                    </p:set>
                                    <p:anim calcmode="lin" valueType="num">
                                      <p:cBhvr>
                                        <p:cTn id="227" dur="500" fill="hold"/>
                                        <p:tgtEl>
                                          <p:spTgt spid="46"/>
                                        </p:tgtEl>
                                        <p:attrNameLst>
                                          <p:attrName>ppt_w</p:attrName>
                                        </p:attrNameLst>
                                      </p:cBhvr>
                                      <p:tavLst>
                                        <p:tav tm="0">
                                          <p:val>
                                            <p:fltVal val="0"/>
                                          </p:val>
                                        </p:tav>
                                        <p:tav tm="100000">
                                          <p:val>
                                            <p:strVal val="#ppt_w"/>
                                          </p:val>
                                        </p:tav>
                                      </p:tavLst>
                                    </p:anim>
                                    <p:anim calcmode="lin" valueType="num">
                                      <p:cBhvr>
                                        <p:cTn id="228" dur="500" fill="hold"/>
                                        <p:tgtEl>
                                          <p:spTgt spid="46"/>
                                        </p:tgtEl>
                                        <p:attrNameLst>
                                          <p:attrName>ppt_h</p:attrName>
                                        </p:attrNameLst>
                                      </p:cBhvr>
                                      <p:tavLst>
                                        <p:tav tm="0">
                                          <p:val>
                                            <p:fltVal val="0"/>
                                          </p:val>
                                        </p:tav>
                                        <p:tav tm="100000">
                                          <p:val>
                                            <p:strVal val="#ppt_h"/>
                                          </p:val>
                                        </p:tav>
                                      </p:tavLst>
                                    </p:anim>
                                    <p:animEffect transition="in" filter="fade">
                                      <p:cBhvr>
                                        <p:cTn id="229" dur="500"/>
                                        <p:tgtEl>
                                          <p:spTgt spid="46"/>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47"/>
                                        </p:tgtEl>
                                        <p:attrNameLst>
                                          <p:attrName>style.visibility</p:attrName>
                                        </p:attrNameLst>
                                      </p:cBhvr>
                                      <p:to>
                                        <p:strVal val="visible"/>
                                      </p:to>
                                    </p:set>
                                    <p:anim calcmode="lin" valueType="num">
                                      <p:cBhvr>
                                        <p:cTn id="232" dur="500" fill="hold"/>
                                        <p:tgtEl>
                                          <p:spTgt spid="47"/>
                                        </p:tgtEl>
                                        <p:attrNameLst>
                                          <p:attrName>ppt_w</p:attrName>
                                        </p:attrNameLst>
                                      </p:cBhvr>
                                      <p:tavLst>
                                        <p:tav tm="0">
                                          <p:val>
                                            <p:fltVal val="0"/>
                                          </p:val>
                                        </p:tav>
                                        <p:tav tm="100000">
                                          <p:val>
                                            <p:strVal val="#ppt_w"/>
                                          </p:val>
                                        </p:tav>
                                      </p:tavLst>
                                    </p:anim>
                                    <p:anim calcmode="lin" valueType="num">
                                      <p:cBhvr>
                                        <p:cTn id="233" dur="500" fill="hold"/>
                                        <p:tgtEl>
                                          <p:spTgt spid="47"/>
                                        </p:tgtEl>
                                        <p:attrNameLst>
                                          <p:attrName>ppt_h</p:attrName>
                                        </p:attrNameLst>
                                      </p:cBhvr>
                                      <p:tavLst>
                                        <p:tav tm="0">
                                          <p:val>
                                            <p:fltVal val="0"/>
                                          </p:val>
                                        </p:tav>
                                        <p:tav tm="100000">
                                          <p:val>
                                            <p:strVal val="#ppt_h"/>
                                          </p:val>
                                        </p:tav>
                                      </p:tavLst>
                                    </p:anim>
                                    <p:animEffect transition="in" filter="fade">
                                      <p:cBhvr>
                                        <p:cTn id="234" dur="500"/>
                                        <p:tgtEl>
                                          <p:spTgt spid="47"/>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48"/>
                                        </p:tgtEl>
                                        <p:attrNameLst>
                                          <p:attrName>style.visibility</p:attrName>
                                        </p:attrNameLst>
                                      </p:cBhvr>
                                      <p:to>
                                        <p:strVal val="visible"/>
                                      </p:to>
                                    </p:set>
                                    <p:anim calcmode="lin" valueType="num">
                                      <p:cBhvr>
                                        <p:cTn id="237" dur="500" fill="hold"/>
                                        <p:tgtEl>
                                          <p:spTgt spid="48"/>
                                        </p:tgtEl>
                                        <p:attrNameLst>
                                          <p:attrName>ppt_w</p:attrName>
                                        </p:attrNameLst>
                                      </p:cBhvr>
                                      <p:tavLst>
                                        <p:tav tm="0">
                                          <p:val>
                                            <p:fltVal val="0"/>
                                          </p:val>
                                        </p:tav>
                                        <p:tav tm="100000">
                                          <p:val>
                                            <p:strVal val="#ppt_w"/>
                                          </p:val>
                                        </p:tav>
                                      </p:tavLst>
                                    </p:anim>
                                    <p:anim calcmode="lin" valueType="num">
                                      <p:cBhvr>
                                        <p:cTn id="238" dur="500" fill="hold"/>
                                        <p:tgtEl>
                                          <p:spTgt spid="48"/>
                                        </p:tgtEl>
                                        <p:attrNameLst>
                                          <p:attrName>ppt_h</p:attrName>
                                        </p:attrNameLst>
                                      </p:cBhvr>
                                      <p:tavLst>
                                        <p:tav tm="0">
                                          <p:val>
                                            <p:fltVal val="0"/>
                                          </p:val>
                                        </p:tav>
                                        <p:tav tm="100000">
                                          <p:val>
                                            <p:strVal val="#ppt_h"/>
                                          </p:val>
                                        </p:tav>
                                      </p:tavLst>
                                    </p:anim>
                                    <p:animEffect transition="in" filter="fade">
                                      <p:cBhvr>
                                        <p:cTn id="239" dur="500"/>
                                        <p:tgtEl>
                                          <p:spTgt spid="48"/>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49"/>
                                        </p:tgtEl>
                                        <p:attrNameLst>
                                          <p:attrName>style.visibility</p:attrName>
                                        </p:attrNameLst>
                                      </p:cBhvr>
                                      <p:to>
                                        <p:strVal val="visible"/>
                                      </p:to>
                                    </p:set>
                                    <p:anim calcmode="lin" valueType="num">
                                      <p:cBhvr>
                                        <p:cTn id="242" dur="500" fill="hold"/>
                                        <p:tgtEl>
                                          <p:spTgt spid="49"/>
                                        </p:tgtEl>
                                        <p:attrNameLst>
                                          <p:attrName>ppt_w</p:attrName>
                                        </p:attrNameLst>
                                      </p:cBhvr>
                                      <p:tavLst>
                                        <p:tav tm="0">
                                          <p:val>
                                            <p:fltVal val="0"/>
                                          </p:val>
                                        </p:tav>
                                        <p:tav tm="100000">
                                          <p:val>
                                            <p:strVal val="#ppt_w"/>
                                          </p:val>
                                        </p:tav>
                                      </p:tavLst>
                                    </p:anim>
                                    <p:anim calcmode="lin" valueType="num">
                                      <p:cBhvr>
                                        <p:cTn id="243" dur="500" fill="hold"/>
                                        <p:tgtEl>
                                          <p:spTgt spid="49"/>
                                        </p:tgtEl>
                                        <p:attrNameLst>
                                          <p:attrName>ppt_h</p:attrName>
                                        </p:attrNameLst>
                                      </p:cBhvr>
                                      <p:tavLst>
                                        <p:tav tm="0">
                                          <p:val>
                                            <p:fltVal val="0"/>
                                          </p:val>
                                        </p:tav>
                                        <p:tav tm="100000">
                                          <p:val>
                                            <p:strVal val="#ppt_h"/>
                                          </p:val>
                                        </p:tav>
                                      </p:tavLst>
                                    </p:anim>
                                    <p:animEffect transition="in" filter="fade">
                                      <p:cBhvr>
                                        <p:cTn id="244" dur="500"/>
                                        <p:tgtEl>
                                          <p:spTgt spid="49"/>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50"/>
                                        </p:tgtEl>
                                        <p:attrNameLst>
                                          <p:attrName>style.visibility</p:attrName>
                                        </p:attrNameLst>
                                      </p:cBhvr>
                                      <p:to>
                                        <p:strVal val="visible"/>
                                      </p:to>
                                    </p:set>
                                    <p:anim calcmode="lin" valueType="num">
                                      <p:cBhvr>
                                        <p:cTn id="247" dur="500" fill="hold"/>
                                        <p:tgtEl>
                                          <p:spTgt spid="50"/>
                                        </p:tgtEl>
                                        <p:attrNameLst>
                                          <p:attrName>ppt_w</p:attrName>
                                        </p:attrNameLst>
                                      </p:cBhvr>
                                      <p:tavLst>
                                        <p:tav tm="0">
                                          <p:val>
                                            <p:fltVal val="0"/>
                                          </p:val>
                                        </p:tav>
                                        <p:tav tm="100000">
                                          <p:val>
                                            <p:strVal val="#ppt_w"/>
                                          </p:val>
                                        </p:tav>
                                      </p:tavLst>
                                    </p:anim>
                                    <p:anim calcmode="lin" valueType="num">
                                      <p:cBhvr>
                                        <p:cTn id="248" dur="500" fill="hold"/>
                                        <p:tgtEl>
                                          <p:spTgt spid="50"/>
                                        </p:tgtEl>
                                        <p:attrNameLst>
                                          <p:attrName>ppt_h</p:attrName>
                                        </p:attrNameLst>
                                      </p:cBhvr>
                                      <p:tavLst>
                                        <p:tav tm="0">
                                          <p:val>
                                            <p:fltVal val="0"/>
                                          </p:val>
                                        </p:tav>
                                        <p:tav tm="100000">
                                          <p:val>
                                            <p:strVal val="#ppt_h"/>
                                          </p:val>
                                        </p:tav>
                                      </p:tavLst>
                                    </p:anim>
                                    <p:animEffect transition="in" filter="fade">
                                      <p:cBhvr>
                                        <p:cTn id="249" dur="500"/>
                                        <p:tgtEl>
                                          <p:spTgt spid="50"/>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51"/>
                                        </p:tgtEl>
                                        <p:attrNameLst>
                                          <p:attrName>style.visibility</p:attrName>
                                        </p:attrNameLst>
                                      </p:cBhvr>
                                      <p:to>
                                        <p:strVal val="visible"/>
                                      </p:to>
                                    </p:set>
                                    <p:anim calcmode="lin" valueType="num">
                                      <p:cBhvr>
                                        <p:cTn id="252" dur="500" fill="hold"/>
                                        <p:tgtEl>
                                          <p:spTgt spid="51"/>
                                        </p:tgtEl>
                                        <p:attrNameLst>
                                          <p:attrName>ppt_w</p:attrName>
                                        </p:attrNameLst>
                                      </p:cBhvr>
                                      <p:tavLst>
                                        <p:tav tm="0">
                                          <p:val>
                                            <p:fltVal val="0"/>
                                          </p:val>
                                        </p:tav>
                                        <p:tav tm="100000">
                                          <p:val>
                                            <p:strVal val="#ppt_w"/>
                                          </p:val>
                                        </p:tav>
                                      </p:tavLst>
                                    </p:anim>
                                    <p:anim calcmode="lin" valueType="num">
                                      <p:cBhvr>
                                        <p:cTn id="253" dur="500" fill="hold"/>
                                        <p:tgtEl>
                                          <p:spTgt spid="51"/>
                                        </p:tgtEl>
                                        <p:attrNameLst>
                                          <p:attrName>ppt_h</p:attrName>
                                        </p:attrNameLst>
                                      </p:cBhvr>
                                      <p:tavLst>
                                        <p:tav tm="0">
                                          <p:val>
                                            <p:fltVal val="0"/>
                                          </p:val>
                                        </p:tav>
                                        <p:tav tm="100000">
                                          <p:val>
                                            <p:strVal val="#ppt_h"/>
                                          </p:val>
                                        </p:tav>
                                      </p:tavLst>
                                    </p:anim>
                                    <p:animEffect transition="in" filter="fade">
                                      <p:cBhvr>
                                        <p:cTn id="254" dur="500"/>
                                        <p:tgtEl>
                                          <p:spTgt spid="51"/>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52"/>
                                        </p:tgtEl>
                                        <p:attrNameLst>
                                          <p:attrName>style.visibility</p:attrName>
                                        </p:attrNameLst>
                                      </p:cBhvr>
                                      <p:to>
                                        <p:strVal val="visible"/>
                                      </p:to>
                                    </p:set>
                                    <p:anim calcmode="lin" valueType="num">
                                      <p:cBhvr>
                                        <p:cTn id="257" dur="500" fill="hold"/>
                                        <p:tgtEl>
                                          <p:spTgt spid="52"/>
                                        </p:tgtEl>
                                        <p:attrNameLst>
                                          <p:attrName>ppt_w</p:attrName>
                                        </p:attrNameLst>
                                      </p:cBhvr>
                                      <p:tavLst>
                                        <p:tav tm="0">
                                          <p:val>
                                            <p:fltVal val="0"/>
                                          </p:val>
                                        </p:tav>
                                        <p:tav tm="100000">
                                          <p:val>
                                            <p:strVal val="#ppt_w"/>
                                          </p:val>
                                        </p:tav>
                                      </p:tavLst>
                                    </p:anim>
                                    <p:anim calcmode="lin" valueType="num">
                                      <p:cBhvr>
                                        <p:cTn id="258" dur="500" fill="hold"/>
                                        <p:tgtEl>
                                          <p:spTgt spid="52"/>
                                        </p:tgtEl>
                                        <p:attrNameLst>
                                          <p:attrName>ppt_h</p:attrName>
                                        </p:attrNameLst>
                                      </p:cBhvr>
                                      <p:tavLst>
                                        <p:tav tm="0">
                                          <p:val>
                                            <p:fltVal val="0"/>
                                          </p:val>
                                        </p:tav>
                                        <p:tav tm="100000">
                                          <p:val>
                                            <p:strVal val="#ppt_h"/>
                                          </p:val>
                                        </p:tav>
                                      </p:tavLst>
                                    </p:anim>
                                    <p:animEffect transition="in" filter="fade">
                                      <p:cBhvr>
                                        <p:cTn id="259" dur="500"/>
                                        <p:tgtEl>
                                          <p:spTgt spid="52"/>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53"/>
                                        </p:tgtEl>
                                        <p:attrNameLst>
                                          <p:attrName>style.visibility</p:attrName>
                                        </p:attrNameLst>
                                      </p:cBhvr>
                                      <p:to>
                                        <p:strVal val="visible"/>
                                      </p:to>
                                    </p:set>
                                    <p:anim calcmode="lin" valueType="num">
                                      <p:cBhvr>
                                        <p:cTn id="262" dur="500" fill="hold"/>
                                        <p:tgtEl>
                                          <p:spTgt spid="53"/>
                                        </p:tgtEl>
                                        <p:attrNameLst>
                                          <p:attrName>ppt_w</p:attrName>
                                        </p:attrNameLst>
                                      </p:cBhvr>
                                      <p:tavLst>
                                        <p:tav tm="0">
                                          <p:val>
                                            <p:fltVal val="0"/>
                                          </p:val>
                                        </p:tav>
                                        <p:tav tm="100000">
                                          <p:val>
                                            <p:strVal val="#ppt_w"/>
                                          </p:val>
                                        </p:tav>
                                      </p:tavLst>
                                    </p:anim>
                                    <p:anim calcmode="lin" valueType="num">
                                      <p:cBhvr>
                                        <p:cTn id="263" dur="500" fill="hold"/>
                                        <p:tgtEl>
                                          <p:spTgt spid="53"/>
                                        </p:tgtEl>
                                        <p:attrNameLst>
                                          <p:attrName>ppt_h</p:attrName>
                                        </p:attrNameLst>
                                      </p:cBhvr>
                                      <p:tavLst>
                                        <p:tav tm="0">
                                          <p:val>
                                            <p:fltVal val="0"/>
                                          </p:val>
                                        </p:tav>
                                        <p:tav tm="100000">
                                          <p:val>
                                            <p:strVal val="#ppt_h"/>
                                          </p:val>
                                        </p:tav>
                                      </p:tavLst>
                                    </p:anim>
                                    <p:animEffect transition="in" filter="fade">
                                      <p:cBhvr>
                                        <p:cTn id="264" dur="500"/>
                                        <p:tgtEl>
                                          <p:spTgt spid="53"/>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54"/>
                                        </p:tgtEl>
                                        <p:attrNameLst>
                                          <p:attrName>style.visibility</p:attrName>
                                        </p:attrNameLst>
                                      </p:cBhvr>
                                      <p:to>
                                        <p:strVal val="visible"/>
                                      </p:to>
                                    </p:set>
                                    <p:anim calcmode="lin" valueType="num">
                                      <p:cBhvr>
                                        <p:cTn id="267" dur="500" fill="hold"/>
                                        <p:tgtEl>
                                          <p:spTgt spid="54"/>
                                        </p:tgtEl>
                                        <p:attrNameLst>
                                          <p:attrName>ppt_w</p:attrName>
                                        </p:attrNameLst>
                                      </p:cBhvr>
                                      <p:tavLst>
                                        <p:tav tm="0">
                                          <p:val>
                                            <p:fltVal val="0"/>
                                          </p:val>
                                        </p:tav>
                                        <p:tav tm="100000">
                                          <p:val>
                                            <p:strVal val="#ppt_w"/>
                                          </p:val>
                                        </p:tav>
                                      </p:tavLst>
                                    </p:anim>
                                    <p:anim calcmode="lin" valueType="num">
                                      <p:cBhvr>
                                        <p:cTn id="268" dur="500" fill="hold"/>
                                        <p:tgtEl>
                                          <p:spTgt spid="54"/>
                                        </p:tgtEl>
                                        <p:attrNameLst>
                                          <p:attrName>ppt_h</p:attrName>
                                        </p:attrNameLst>
                                      </p:cBhvr>
                                      <p:tavLst>
                                        <p:tav tm="0">
                                          <p:val>
                                            <p:fltVal val="0"/>
                                          </p:val>
                                        </p:tav>
                                        <p:tav tm="100000">
                                          <p:val>
                                            <p:strVal val="#ppt_h"/>
                                          </p:val>
                                        </p:tav>
                                      </p:tavLst>
                                    </p:anim>
                                    <p:animEffect transition="in" filter="fade">
                                      <p:cBhvr>
                                        <p:cTn id="269" dur="500"/>
                                        <p:tgtEl>
                                          <p:spTgt spid="54"/>
                                        </p:tgtEl>
                                      </p:cBhvr>
                                    </p:animEffect>
                                  </p:childTnLst>
                                </p:cTn>
                              </p:par>
                              <p:par>
                                <p:cTn id="270" presetID="53" presetClass="entr" presetSubtype="16" fill="hold" grpId="0" nodeType="withEffect">
                                  <p:stCondLst>
                                    <p:cond delay="0"/>
                                  </p:stCondLst>
                                  <p:childTnLst>
                                    <p:set>
                                      <p:cBhvr>
                                        <p:cTn id="271" dur="1" fill="hold">
                                          <p:stCondLst>
                                            <p:cond delay="0"/>
                                          </p:stCondLst>
                                        </p:cTn>
                                        <p:tgtEl>
                                          <p:spTgt spid="55"/>
                                        </p:tgtEl>
                                        <p:attrNameLst>
                                          <p:attrName>style.visibility</p:attrName>
                                        </p:attrNameLst>
                                      </p:cBhvr>
                                      <p:to>
                                        <p:strVal val="visible"/>
                                      </p:to>
                                    </p:set>
                                    <p:anim calcmode="lin" valueType="num">
                                      <p:cBhvr>
                                        <p:cTn id="272" dur="500" fill="hold"/>
                                        <p:tgtEl>
                                          <p:spTgt spid="55"/>
                                        </p:tgtEl>
                                        <p:attrNameLst>
                                          <p:attrName>ppt_w</p:attrName>
                                        </p:attrNameLst>
                                      </p:cBhvr>
                                      <p:tavLst>
                                        <p:tav tm="0">
                                          <p:val>
                                            <p:fltVal val="0"/>
                                          </p:val>
                                        </p:tav>
                                        <p:tav tm="100000">
                                          <p:val>
                                            <p:strVal val="#ppt_w"/>
                                          </p:val>
                                        </p:tav>
                                      </p:tavLst>
                                    </p:anim>
                                    <p:anim calcmode="lin" valueType="num">
                                      <p:cBhvr>
                                        <p:cTn id="273" dur="500" fill="hold"/>
                                        <p:tgtEl>
                                          <p:spTgt spid="55"/>
                                        </p:tgtEl>
                                        <p:attrNameLst>
                                          <p:attrName>ppt_h</p:attrName>
                                        </p:attrNameLst>
                                      </p:cBhvr>
                                      <p:tavLst>
                                        <p:tav tm="0">
                                          <p:val>
                                            <p:fltVal val="0"/>
                                          </p:val>
                                        </p:tav>
                                        <p:tav tm="100000">
                                          <p:val>
                                            <p:strVal val="#ppt_h"/>
                                          </p:val>
                                        </p:tav>
                                      </p:tavLst>
                                    </p:anim>
                                    <p:animEffect transition="in" filter="fade">
                                      <p:cBhvr>
                                        <p:cTn id="274" dur="500"/>
                                        <p:tgtEl>
                                          <p:spTgt spid="55"/>
                                        </p:tgtEl>
                                      </p:cBhvr>
                                    </p:animEffect>
                                  </p:childTnLst>
                                </p:cTn>
                              </p:par>
                              <p:par>
                                <p:cTn id="275" presetID="53" presetClass="entr" presetSubtype="16" fill="hold" grpId="0" nodeType="withEffect">
                                  <p:stCondLst>
                                    <p:cond delay="0"/>
                                  </p:stCondLst>
                                  <p:childTnLst>
                                    <p:set>
                                      <p:cBhvr>
                                        <p:cTn id="276" dur="1" fill="hold">
                                          <p:stCondLst>
                                            <p:cond delay="0"/>
                                          </p:stCondLst>
                                        </p:cTn>
                                        <p:tgtEl>
                                          <p:spTgt spid="56"/>
                                        </p:tgtEl>
                                        <p:attrNameLst>
                                          <p:attrName>style.visibility</p:attrName>
                                        </p:attrNameLst>
                                      </p:cBhvr>
                                      <p:to>
                                        <p:strVal val="visible"/>
                                      </p:to>
                                    </p:set>
                                    <p:anim calcmode="lin" valueType="num">
                                      <p:cBhvr>
                                        <p:cTn id="277" dur="500" fill="hold"/>
                                        <p:tgtEl>
                                          <p:spTgt spid="56"/>
                                        </p:tgtEl>
                                        <p:attrNameLst>
                                          <p:attrName>ppt_w</p:attrName>
                                        </p:attrNameLst>
                                      </p:cBhvr>
                                      <p:tavLst>
                                        <p:tav tm="0">
                                          <p:val>
                                            <p:fltVal val="0"/>
                                          </p:val>
                                        </p:tav>
                                        <p:tav tm="100000">
                                          <p:val>
                                            <p:strVal val="#ppt_w"/>
                                          </p:val>
                                        </p:tav>
                                      </p:tavLst>
                                    </p:anim>
                                    <p:anim calcmode="lin" valueType="num">
                                      <p:cBhvr>
                                        <p:cTn id="278" dur="500" fill="hold"/>
                                        <p:tgtEl>
                                          <p:spTgt spid="56"/>
                                        </p:tgtEl>
                                        <p:attrNameLst>
                                          <p:attrName>ppt_h</p:attrName>
                                        </p:attrNameLst>
                                      </p:cBhvr>
                                      <p:tavLst>
                                        <p:tav tm="0">
                                          <p:val>
                                            <p:fltVal val="0"/>
                                          </p:val>
                                        </p:tav>
                                        <p:tav tm="100000">
                                          <p:val>
                                            <p:strVal val="#ppt_h"/>
                                          </p:val>
                                        </p:tav>
                                      </p:tavLst>
                                    </p:anim>
                                    <p:animEffect transition="in" filter="fade">
                                      <p:cBhvr>
                                        <p:cTn id="279" dur="500"/>
                                        <p:tgtEl>
                                          <p:spTgt spid="5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57"/>
                                        </p:tgtEl>
                                        <p:attrNameLst>
                                          <p:attrName>style.visibility</p:attrName>
                                        </p:attrNameLst>
                                      </p:cBhvr>
                                      <p:to>
                                        <p:strVal val="visible"/>
                                      </p:to>
                                    </p:set>
                                    <p:anim calcmode="lin" valueType="num">
                                      <p:cBhvr>
                                        <p:cTn id="282" dur="500" fill="hold"/>
                                        <p:tgtEl>
                                          <p:spTgt spid="57"/>
                                        </p:tgtEl>
                                        <p:attrNameLst>
                                          <p:attrName>ppt_w</p:attrName>
                                        </p:attrNameLst>
                                      </p:cBhvr>
                                      <p:tavLst>
                                        <p:tav tm="0">
                                          <p:val>
                                            <p:fltVal val="0"/>
                                          </p:val>
                                        </p:tav>
                                        <p:tav tm="100000">
                                          <p:val>
                                            <p:strVal val="#ppt_w"/>
                                          </p:val>
                                        </p:tav>
                                      </p:tavLst>
                                    </p:anim>
                                    <p:anim calcmode="lin" valueType="num">
                                      <p:cBhvr>
                                        <p:cTn id="283" dur="500" fill="hold"/>
                                        <p:tgtEl>
                                          <p:spTgt spid="57"/>
                                        </p:tgtEl>
                                        <p:attrNameLst>
                                          <p:attrName>ppt_h</p:attrName>
                                        </p:attrNameLst>
                                      </p:cBhvr>
                                      <p:tavLst>
                                        <p:tav tm="0">
                                          <p:val>
                                            <p:fltVal val="0"/>
                                          </p:val>
                                        </p:tav>
                                        <p:tav tm="100000">
                                          <p:val>
                                            <p:strVal val="#ppt_h"/>
                                          </p:val>
                                        </p:tav>
                                      </p:tavLst>
                                    </p:anim>
                                    <p:animEffect transition="in" filter="fade">
                                      <p:cBhvr>
                                        <p:cTn id="284" dur="500"/>
                                        <p:tgtEl>
                                          <p:spTgt spid="5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58"/>
                                        </p:tgtEl>
                                        <p:attrNameLst>
                                          <p:attrName>style.visibility</p:attrName>
                                        </p:attrNameLst>
                                      </p:cBhvr>
                                      <p:to>
                                        <p:strVal val="visible"/>
                                      </p:to>
                                    </p:set>
                                    <p:anim calcmode="lin" valueType="num">
                                      <p:cBhvr>
                                        <p:cTn id="287" dur="500" fill="hold"/>
                                        <p:tgtEl>
                                          <p:spTgt spid="58"/>
                                        </p:tgtEl>
                                        <p:attrNameLst>
                                          <p:attrName>ppt_w</p:attrName>
                                        </p:attrNameLst>
                                      </p:cBhvr>
                                      <p:tavLst>
                                        <p:tav tm="0">
                                          <p:val>
                                            <p:fltVal val="0"/>
                                          </p:val>
                                        </p:tav>
                                        <p:tav tm="100000">
                                          <p:val>
                                            <p:strVal val="#ppt_w"/>
                                          </p:val>
                                        </p:tav>
                                      </p:tavLst>
                                    </p:anim>
                                    <p:anim calcmode="lin" valueType="num">
                                      <p:cBhvr>
                                        <p:cTn id="288" dur="500" fill="hold"/>
                                        <p:tgtEl>
                                          <p:spTgt spid="58"/>
                                        </p:tgtEl>
                                        <p:attrNameLst>
                                          <p:attrName>ppt_h</p:attrName>
                                        </p:attrNameLst>
                                      </p:cBhvr>
                                      <p:tavLst>
                                        <p:tav tm="0">
                                          <p:val>
                                            <p:fltVal val="0"/>
                                          </p:val>
                                        </p:tav>
                                        <p:tav tm="100000">
                                          <p:val>
                                            <p:strVal val="#ppt_h"/>
                                          </p:val>
                                        </p:tav>
                                      </p:tavLst>
                                    </p:anim>
                                    <p:animEffect transition="in" filter="fade">
                                      <p:cBhvr>
                                        <p:cTn id="289" dur="500"/>
                                        <p:tgtEl>
                                          <p:spTgt spid="5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59"/>
                                        </p:tgtEl>
                                        <p:attrNameLst>
                                          <p:attrName>style.visibility</p:attrName>
                                        </p:attrNameLst>
                                      </p:cBhvr>
                                      <p:to>
                                        <p:strVal val="visible"/>
                                      </p:to>
                                    </p:set>
                                    <p:anim calcmode="lin" valueType="num">
                                      <p:cBhvr>
                                        <p:cTn id="292" dur="500" fill="hold"/>
                                        <p:tgtEl>
                                          <p:spTgt spid="59"/>
                                        </p:tgtEl>
                                        <p:attrNameLst>
                                          <p:attrName>ppt_w</p:attrName>
                                        </p:attrNameLst>
                                      </p:cBhvr>
                                      <p:tavLst>
                                        <p:tav tm="0">
                                          <p:val>
                                            <p:fltVal val="0"/>
                                          </p:val>
                                        </p:tav>
                                        <p:tav tm="100000">
                                          <p:val>
                                            <p:strVal val="#ppt_w"/>
                                          </p:val>
                                        </p:tav>
                                      </p:tavLst>
                                    </p:anim>
                                    <p:anim calcmode="lin" valueType="num">
                                      <p:cBhvr>
                                        <p:cTn id="293" dur="500" fill="hold"/>
                                        <p:tgtEl>
                                          <p:spTgt spid="59"/>
                                        </p:tgtEl>
                                        <p:attrNameLst>
                                          <p:attrName>ppt_h</p:attrName>
                                        </p:attrNameLst>
                                      </p:cBhvr>
                                      <p:tavLst>
                                        <p:tav tm="0">
                                          <p:val>
                                            <p:fltVal val="0"/>
                                          </p:val>
                                        </p:tav>
                                        <p:tav tm="100000">
                                          <p:val>
                                            <p:strVal val="#ppt_h"/>
                                          </p:val>
                                        </p:tav>
                                      </p:tavLst>
                                    </p:anim>
                                    <p:animEffect transition="in" filter="fade">
                                      <p:cBhvr>
                                        <p:cTn id="294" dur="500"/>
                                        <p:tgtEl>
                                          <p:spTgt spid="59"/>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60"/>
                                        </p:tgtEl>
                                        <p:attrNameLst>
                                          <p:attrName>style.visibility</p:attrName>
                                        </p:attrNameLst>
                                      </p:cBhvr>
                                      <p:to>
                                        <p:strVal val="visible"/>
                                      </p:to>
                                    </p:set>
                                    <p:anim calcmode="lin" valueType="num">
                                      <p:cBhvr>
                                        <p:cTn id="297" dur="500" fill="hold"/>
                                        <p:tgtEl>
                                          <p:spTgt spid="60"/>
                                        </p:tgtEl>
                                        <p:attrNameLst>
                                          <p:attrName>ppt_w</p:attrName>
                                        </p:attrNameLst>
                                      </p:cBhvr>
                                      <p:tavLst>
                                        <p:tav tm="0">
                                          <p:val>
                                            <p:fltVal val="0"/>
                                          </p:val>
                                        </p:tav>
                                        <p:tav tm="100000">
                                          <p:val>
                                            <p:strVal val="#ppt_w"/>
                                          </p:val>
                                        </p:tav>
                                      </p:tavLst>
                                    </p:anim>
                                    <p:anim calcmode="lin" valueType="num">
                                      <p:cBhvr>
                                        <p:cTn id="298" dur="500" fill="hold"/>
                                        <p:tgtEl>
                                          <p:spTgt spid="60"/>
                                        </p:tgtEl>
                                        <p:attrNameLst>
                                          <p:attrName>ppt_h</p:attrName>
                                        </p:attrNameLst>
                                      </p:cBhvr>
                                      <p:tavLst>
                                        <p:tav tm="0">
                                          <p:val>
                                            <p:fltVal val="0"/>
                                          </p:val>
                                        </p:tav>
                                        <p:tav tm="100000">
                                          <p:val>
                                            <p:strVal val="#ppt_h"/>
                                          </p:val>
                                        </p:tav>
                                      </p:tavLst>
                                    </p:anim>
                                    <p:animEffect transition="in" filter="fade">
                                      <p:cBhvr>
                                        <p:cTn id="299" dur="500"/>
                                        <p:tgtEl>
                                          <p:spTgt spid="60"/>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61"/>
                                        </p:tgtEl>
                                        <p:attrNameLst>
                                          <p:attrName>style.visibility</p:attrName>
                                        </p:attrNameLst>
                                      </p:cBhvr>
                                      <p:to>
                                        <p:strVal val="visible"/>
                                      </p:to>
                                    </p:set>
                                    <p:anim calcmode="lin" valueType="num">
                                      <p:cBhvr>
                                        <p:cTn id="302" dur="500" fill="hold"/>
                                        <p:tgtEl>
                                          <p:spTgt spid="61"/>
                                        </p:tgtEl>
                                        <p:attrNameLst>
                                          <p:attrName>ppt_w</p:attrName>
                                        </p:attrNameLst>
                                      </p:cBhvr>
                                      <p:tavLst>
                                        <p:tav tm="0">
                                          <p:val>
                                            <p:fltVal val="0"/>
                                          </p:val>
                                        </p:tav>
                                        <p:tav tm="100000">
                                          <p:val>
                                            <p:strVal val="#ppt_w"/>
                                          </p:val>
                                        </p:tav>
                                      </p:tavLst>
                                    </p:anim>
                                    <p:anim calcmode="lin" valueType="num">
                                      <p:cBhvr>
                                        <p:cTn id="303" dur="500" fill="hold"/>
                                        <p:tgtEl>
                                          <p:spTgt spid="61"/>
                                        </p:tgtEl>
                                        <p:attrNameLst>
                                          <p:attrName>ppt_h</p:attrName>
                                        </p:attrNameLst>
                                      </p:cBhvr>
                                      <p:tavLst>
                                        <p:tav tm="0">
                                          <p:val>
                                            <p:fltVal val="0"/>
                                          </p:val>
                                        </p:tav>
                                        <p:tav tm="100000">
                                          <p:val>
                                            <p:strVal val="#ppt_h"/>
                                          </p:val>
                                        </p:tav>
                                      </p:tavLst>
                                    </p:anim>
                                    <p:animEffect transition="in" filter="fade">
                                      <p:cBhvr>
                                        <p:cTn id="304" dur="500"/>
                                        <p:tgtEl>
                                          <p:spTgt spid="61"/>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62"/>
                                        </p:tgtEl>
                                        <p:attrNameLst>
                                          <p:attrName>style.visibility</p:attrName>
                                        </p:attrNameLst>
                                      </p:cBhvr>
                                      <p:to>
                                        <p:strVal val="visible"/>
                                      </p:to>
                                    </p:set>
                                    <p:anim calcmode="lin" valueType="num">
                                      <p:cBhvr>
                                        <p:cTn id="307" dur="500" fill="hold"/>
                                        <p:tgtEl>
                                          <p:spTgt spid="62"/>
                                        </p:tgtEl>
                                        <p:attrNameLst>
                                          <p:attrName>ppt_w</p:attrName>
                                        </p:attrNameLst>
                                      </p:cBhvr>
                                      <p:tavLst>
                                        <p:tav tm="0">
                                          <p:val>
                                            <p:fltVal val="0"/>
                                          </p:val>
                                        </p:tav>
                                        <p:tav tm="100000">
                                          <p:val>
                                            <p:strVal val="#ppt_w"/>
                                          </p:val>
                                        </p:tav>
                                      </p:tavLst>
                                    </p:anim>
                                    <p:anim calcmode="lin" valueType="num">
                                      <p:cBhvr>
                                        <p:cTn id="308" dur="500" fill="hold"/>
                                        <p:tgtEl>
                                          <p:spTgt spid="62"/>
                                        </p:tgtEl>
                                        <p:attrNameLst>
                                          <p:attrName>ppt_h</p:attrName>
                                        </p:attrNameLst>
                                      </p:cBhvr>
                                      <p:tavLst>
                                        <p:tav tm="0">
                                          <p:val>
                                            <p:fltVal val="0"/>
                                          </p:val>
                                        </p:tav>
                                        <p:tav tm="100000">
                                          <p:val>
                                            <p:strVal val="#ppt_h"/>
                                          </p:val>
                                        </p:tav>
                                      </p:tavLst>
                                    </p:anim>
                                    <p:animEffect transition="in" filter="fade">
                                      <p:cBhvr>
                                        <p:cTn id="309" dur="500"/>
                                        <p:tgtEl>
                                          <p:spTgt spid="62"/>
                                        </p:tgtEl>
                                      </p:cBhvr>
                                    </p:animEffect>
                                  </p:childTnLst>
                                </p:cTn>
                              </p:par>
                              <p:par>
                                <p:cTn id="310" presetID="53" presetClass="entr" presetSubtype="16" fill="hold" grpId="0" nodeType="withEffect">
                                  <p:stCondLst>
                                    <p:cond delay="0"/>
                                  </p:stCondLst>
                                  <p:childTnLst>
                                    <p:set>
                                      <p:cBhvr>
                                        <p:cTn id="311" dur="1" fill="hold">
                                          <p:stCondLst>
                                            <p:cond delay="0"/>
                                          </p:stCondLst>
                                        </p:cTn>
                                        <p:tgtEl>
                                          <p:spTgt spid="63"/>
                                        </p:tgtEl>
                                        <p:attrNameLst>
                                          <p:attrName>style.visibility</p:attrName>
                                        </p:attrNameLst>
                                      </p:cBhvr>
                                      <p:to>
                                        <p:strVal val="visible"/>
                                      </p:to>
                                    </p:set>
                                    <p:anim calcmode="lin" valueType="num">
                                      <p:cBhvr>
                                        <p:cTn id="312" dur="500" fill="hold"/>
                                        <p:tgtEl>
                                          <p:spTgt spid="63"/>
                                        </p:tgtEl>
                                        <p:attrNameLst>
                                          <p:attrName>ppt_w</p:attrName>
                                        </p:attrNameLst>
                                      </p:cBhvr>
                                      <p:tavLst>
                                        <p:tav tm="0">
                                          <p:val>
                                            <p:fltVal val="0"/>
                                          </p:val>
                                        </p:tav>
                                        <p:tav tm="100000">
                                          <p:val>
                                            <p:strVal val="#ppt_w"/>
                                          </p:val>
                                        </p:tav>
                                      </p:tavLst>
                                    </p:anim>
                                    <p:anim calcmode="lin" valueType="num">
                                      <p:cBhvr>
                                        <p:cTn id="313" dur="500" fill="hold"/>
                                        <p:tgtEl>
                                          <p:spTgt spid="63"/>
                                        </p:tgtEl>
                                        <p:attrNameLst>
                                          <p:attrName>ppt_h</p:attrName>
                                        </p:attrNameLst>
                                      </p:cBhvr>
                                      <p:tavLst>
                                        <p:tav tm="0">
                                          <p:val>
                                            <p:fltVal val="0"/>
                                          </p:val>
                                        </p:tav>
                                        <p:tav tm="100000">
                                          <p:val>
                                            <p:strVal val="#ppt_h"/>
                                          </p:val>
                                        </p:tav>
                                      </p:tavLst>
                                    </p:anim>
                                    <p:animEffect transition="in" filter="fade">
                                      <p:cBhvr>
                                        <p:cTn id="314" dur="500"/>
                                        <p:tgtEl>
                                          <p:spTgt spid="63"/>
                                        </p:tgtEl>
                                      </p:cBhvr>
                                    </p:animEffect>
                                  </p:childTnLst>
                                </p:cTn>
                              </p:par>
                              <p:par>
                                <p:cTn id="315" presetID="53" presetClass="entr" presetSubtype="16" fill="hold" grpId="0" nodeType="withEffect">
                                  <p:stCondLst>
                                    <p:cond delay="0"/>
                                  </p:stCondLst>
                                  <p:childTnLst>
                                    <p:set>
                                      <p:cBhvr>
                                        <p:cTn id="316" dur="1" fill="hold">
                                          <p:stCondLst>
                                            <p:cond delay="0"/>
                                          </p:stCondLst>
                                        </p:cTn>
                                        <p:tgtEl>
                                          <p:spTgt spid="64"/>
                                        </p:tgtEl>
                                        <p:attrNameLst>
                                          <p:attrName>style.visibility</p:attrName>
                                        </p:attrNameLst>
                                      </p:cBhvr>
                                      <p:to>
                                        <p:strVal val="visible"/>
                                      </p:to>
                                    </p:set>
                                    <p:anim calcmode="lin" valueType="num">
                                      <p:cBhvr>
                                        <p:cTn id="317" dur="500" fill="hold"/>
                                        <p:tgtEl>
                                          <p:spTgt spid="64"/>
                                        </p:tgtEl>
                                        <p:attrNameLst>
                                          <p:attrName>ppt_w</p:attrName>
                                        </p:attrNameLst>
                                      </p:cBhvr>
                                      <p:tavLst>
                                        <p:tav tm="0">
                                          <p:val>
                                            <p:fltVal val="0"/>
                                          </p:val>
                                        </p:tav>
                                        <p:tav tm="100000">
                                          <p:val>
                                            <p:strVal val="#ppt_w"/>
                                          </p:val>
                                        </p:tav>
                                      </p:tavLst>
                                    </p:anim>
                                    <p:anim calcmode="lin" valueType="num">
                                      <p:cBhvr>
                                        <p:cTn id="318" dur="500" fill="hold"/>
                                        <p:tgtEl>
                                          <p:spTgt spid="64"/>
                                        </p:tgtEl>
                                        <p:attrNameLst>
                                          <p:attrName>ppt_h</p:attrName>
                                        </p:attrNameLst>
                                      </p:cBhvr>
                                      <p:tavLst>
                                        <p:tav tm="0">
                                          <p:val>
                                            <p:fltVal val="0"/>
                                          </p:val>
                                        </p:tav>
                                        <p:tav tm="100000">
                                          <p:val>
                                            <p:strVal val="#ppt_h"/>
                                          </p:val>
                                        </p:tav>
                                      </p:tavLst>
                                    </p:anim>
                                    <p:animEffect transition="in" filter="fade">
                                      <p:cBhvr>
                                        <p:cTn id="319" dur="500"/>
                                        <p:tgtEl>
                                          <p:spTgt spid="64"/>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65"/>
                                        </p:tgtEl>
                                        <p:attrNameLst>
                                          <p:attrName>style.visibility</p:attrName>
                                        </p:attrNameLst>
                                      </p:cBhvr>
                                      <p:to>
                                        <p:strVal val="visible"/>
                                      </p:to>
                                    </p:set>
                                    <p:anim calcmode="lin" valueType="num">
                                      <p:cBhvr>
                                        <p:cTn id="322" dur="500" fill="hold"/>
                                        <p:tgtEl>
                                          <p:spTgt spid="65"/>
                                        </p:tgtEl>
                                        <p:attrNameLst>
                                          <p:attrName>ppt_w</p:attrName>
                                        </p:attrNameLst>
                                      </p:cBhvr>
                                      <p:tavLst>
                                        <p:tav tm="0">
                                          <p:val>
                                            <p:fltVal val="0"/>
                                          </p:val>
                                        </p:tav>
                                        <p:tav tm="100000">
                                          <p:val>
                                            <p:strVal val="#ppt_w"/>
                                          </p:val>
                                        </p:tav>
                                      </p:tavLst>
                                    </p:anim>
                                    <p:anim calcmode="lin" valueType="num">
                                      <p:cBhvr>
                                        <p:cTn id="323" dur="500" fill="hold"/>
                                        <p:tgtEl>
                                          <p:spTgt spid="65"/>
                                        </p:tgtEl>
                                        <p:attrNameLst>
                                          <p:attrName>ppt_h</p:attrName>
                                        </p:attrNameLst>
                                      </p:cBhvr>
                                      <p:tavLst>
                                        <p:tav tm="0">
                                          <p:val>
                                            <p:fltVal val="0"/>
                                          </p:val>
                                        </p:tav>
                                        <p:tav tm="100000">
                                          <p:val>
                                            <p:strVal val="#ppt_h"/>
                                          </p:val>
                                        </p:tav>
                                      </p:tavLst>
                                    </p:anim>
                                    <p:animEffect transition="in" filter="fade">
                                      <p:cBhvr>
                                        <p:cTn id="324" dur="500"/>
                                        <p:tgtEl>
                                          <p:spTgt spid="65"/>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66"/>
                                        </p:tgtEl>
                                        <p:attrNameLst>
                                          <p:attrName>style.visibility</p:attrName>
                                        </p:attrNameLst>
                                      </p:cBhvr>
                                      <p:to>
                                        <p:strVal val="visible"/>
                                      </p:to>
                                    </p:set>
                                    <p:anim calcmode="lin" valueType="num">
                                      <p:cBhvr>
                                        <p:cTn id="327" dur="500" fill="hold"/>
                                        <p:tgtEl>
                                          <p:spTgt spid="66"/>
                                        </p:tgtEl>
                                        <p:attrNameLst>
                                          <p:attrName>ppt_w</p:attrName>
                                        </p:attrNameLst>
                                      </p:cBhvr>
                                      <p:tavLst>
                                        <p:tav tm="0">
                                          <p:val>
                                            <p:fltVal val="0"/>
                                          </p:val>
                                        </p:tav>
                                        <p:tav tm="100000">
                                          <p:val>
                                            <p:strVal val="#ppt_w"/>
                                          </p:val>
                                        </p:tav>
                                      </p:tavLst>
                                    </p:anim>
                                    <p:anim calcmode="lin" valueType="num">
                                      <p:cBhvr>
                                        <p:cTn id="328" dur="500" fill="hold"/>
                                        <p:tgtEl>
                                          <p:spTgt spid="66"/>
                                        </p:tgtEl>
                                        <p:attrNameLst>
                                          <p:attrName>ppt_h</p:attrName>
                                        </p:attrNameLst>
                                      </p:cBhvr>
                                      <p:tavLst>
                                        <p:tav tm="0">
                                          <p:val>
                                            <p:fltVal val="0"/>
                                          </p:val>
                                        </p:tav>
                                        <p:tav tm="100000">
                                          <p:val>
                                            <p:strVal val="#ppt_h"/>
                                          </p:val>
                                        </p:tav>
                                      </p:tavLst>
                                    </p:anim>
                                    <p:animEffect transition="in" filter="fade">
                                      <p:cBhvr>
                                        <p:cTn id="329" dur="500"/>
                                        <p:tgtEl>
                                          <p:spTgt spid="66"/>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67"/>
                                        </p:tgtEl>
                                        <p:attrNameLst>
                                          <p:attrName>style.visibility</p:attrName>
                                        </p:attrNameLst>
                                      </p:cBhvr>
                                      <p:to>
                                        <p:strVal val="visible"/>
                                      </p:to>
                                    </p:set>
                                    <p:anim calcmode="lin" valueType="num">
                                      <p:cBhvr>
                                        <p:cTn id="332" dur="500" fill="hold"/>
                                        <p:tgtEl>
                                          <p:spTgt spid="67"/>
                                        </p:tgtEl>
                                        <p:attrNameLst>
                                          <p:attrName>ppt_w</p:attrName>
                                        </p:attrNameLst>
                                      </p:cBhvr>
                                      <p:tavLst>
                                        <p:tav tm="0">
                                          <p:val>
                                            <p:fltVal val="0"/>
                                          </p:val>
                                        </p:tav>
                                        <p:tav tm="100000">
                                          <p:val>
                                            <p:strVal val="#ppt_w"/>
                                          </p:val>
                                        </p:tav>
                                      </p:tavLst>
                                    </p:anim>
                                    <p:anim calcmode="lin" valueType="num">
                                      <p:cBhvr>
                                        <p:cTn id="333" dur="500" fill="hold"/>
                                        <p:tgtEl>
                                          <p:spTgt spid="67"/>
                                        </p:tgtEl>
                                        <p:attrNameLst>
                                          <p:attrName>ppt_h</p:attrName>
                                        </p:attrNameLst>
                                      </p:cBhvr>
                                      <p:tavLst>
                                        <p:tav tm="0">
                                          <p:val>
                                            <p:fltVal val="0"/>
                                          </p:val>
                                        </p:tav>
                                        <p:tav tm="100000">
                                          <p:val>
                                            <p:strVal val="#ppt_h"/>
                                          </p:val>
                                        </p:tav>
                                      </p:tavLst>
                                    </p:anim>
                                    <p:animEffect transition="in" filter="fade">
                                      <p:cBhvr>
                                        <p:cTn id="334" dur="500"/>
                                        <p:tgtEl>
                                          <p:spTgt spid="67"/>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68"/>
                                        </p:tgtEl>
                                        <p:attrNameLst>
                                          <p:attrName>style.visibility</p:attrName>
                                        </p:attrNameLst>
                                      </p:cBhvr>
                                      <p:to>
                                        <p:strVal val="visible"/>
                                      </p:to>
                                    </p:set>
                                    <p:anim calcmode="lin" valueType="num">
                                      <p:cBhvr>
                                        <p:cTn id="337" dur="500" fill="hold"/>
                                        <p:tgtEl>
                                          <p:spTgt spid="68"/>
                                        </p:tgtEl>
                                        <p:attrNameLst>
                                          <p:attrName>ppt_w</p:attrName>
                                        </p:attrNameLst>
                                      </p:cBhvr>
                                      <p:tavLst>
                                        <p:tav tm="0">
                                          <p:val>
                                            <p:fltVal val="0"/>
                                          </p:val>
                                        </p:tav>
                                        <p:tav tm="100000">
                                          <p:val>
                                            <p:strVal val="#ppt_w"/>
                                          </p:val>
                                        </p:tav>
                                      </p:tavLst>
                                    </p:anim>
                                    <p:anim calcmode="lin" valueType="num">
                                      <p:cBhvr>
                                        <p:cTn id="338" dur="500" fill="hold"/>
                                        <p:tgtEl>
                                          <p:spTgt spid="68"/>
                                        </p:tgtEl>
                                        <p:attrNameLst>
                                          <p:attrName>ppt_h</p:attrName>
                                        </p:attrNameLst>
                                      </p:cBhvr>
                                      <p:tavLst>
                                        <p:tav tm="0">
                                          <p:val>
                                            <p:fltVal val="0"/>
                                          </p:val>
                                        </p:tav>
                                        <p:tav tm="100000">
                                          <p:val>
                                            <p:strVal val="#ppt_h"/>
                                          </p:val>
                                        </p:tav>
                                      </p:tavLst>
                                    </p:anim>
                                    <p:animEffect transition="in" filter="fade">
                                      <p:cBhvr>
                                        <p:cTn id="339" dur="500"/>
                                        <p:tgtEl>
                                          <p:spTgt spid="68"/>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69"/>
                                        </p:tgtEl>
                                        <p:attrNameLst>
                                          <p:attrName>style.visibility</p:attrName>
                                        </p:attrNameLst>
                                      </p:cBhvr>
                                      <p:to>
                                        <p:strVal val="visible"/>
                                      </p:to>
                                    </p:set>
                                    <p:anim calcmode="lin" valueType="num">
                                      <p:cBhvr>
                                        <p:cTn id="342" dur="500" fill="hold"/>
                                        <p:tgtEl>
                                          <p:spTgt spid="69"/>
                                        </p:tgtEl>
                                        <p:attrNameLst>
                                          <p:attrName>ppt_w</p:attrName>
                                        </p:attrNameLst>
                                      </p:cBhvr>
                                      <p:tavLst>
                                        <p:tav tm="0">
                                          <p:val>
                                            <p:fltVal val="0"/>
                                          </p:val>
                                        </p:tav>
                                        <p:tav tm="100000">
                                          <p:val>
                                            <p:strVal val="#ppt_w"/>
                                          </p:val>
                                        </p:tav>
                                      </p:tavLst>
                                    </p:anim>
                                    <p:anim calcmode="lin" valueType="num">
                                      <p:cBhvr>
                                        <p:cTn id="343" dur="500" fill="hold"/>
                                        <p:tgtEl>
                                          <p:spTgt spid="69"/>
                                        </p:tgtEl>
                                        <p:attrNameLst>
                                          <p:attrName>ppt_h</p:attrName>
                                        </p:attrNameLst>
                                      </p:cBhvr>
                                      <p:tavLst>
                                        <p:tav tm="0">
                                          <p:val>
                                            <p:fltVal val="0"/>
                                          </p:val>
                                        </p:tav>
                                        <p:tav tm="100000">
                                          <p:val>
                                            <p:strVal val="#ppt_h"/>
                                          </p:val>
                                        </p:tav>
                                      </p:tavLst>
                                    </p:anim>
                                    <p:animEffect transition="in" filter="fade">
                                      <p:cBhvr>
                                        <p:cTn id="344" dur="500"/>
                                        <p:tgtEl>
                                          <p:spTgt spid="69"/>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70"/>
                                        </p:tgtEl>
                                        <p:attrNameLst>
                                          <p:attrName>style.visibility</p:attrName>
                                        </p:attrNameLst>
                                      </p:cBhvr>
                                      <p:to>
                                        <p:strVal val="visible"/>
                                      </p:to>
                                    </p:set>
                                    <p:anim calcmode="lin" valueType="num">
                                      <p:cBhvr>
                                        <p:cTn id="347" dur="500" fill="hold"/>
                                        <p:tgtEl>
                                          <p:spTgt spid="70"/>
                                        </p:tgtEl>
                                        <p:attrNameLst>
                                          <p:attrName>ppt_w</p:attrName>
                                        </p:attrNameLst>
                                      </p:cBhvr>
                                      <p:tavLst>
                                        <p:tav tm="0">
                                          <p:val>
                                            <p:fltVal val="0"/>
                                          </p:val>
                                        </p:tav>
                                        <p:tav tm="100000">
                                          <p:val>
                                            <p:strVal val="#ppt_w"/>
                                          </p:val>
                                        </p:tav>
                                      </p:tavLst>
                                    </p:anim>
                                    <p:anim calcmode="lin" valueType="num">
                                      <p:cBhvr>
                                        <p:cTn id="348" dur="500" fill="hold"/>
                                        <p:tgtEl>
                                          <p:spTgt spid="70"/>
                                        </p:tgtEl>
                                        <p:attrNameLst>
                                          <p:attrName>ppt_h</p:attrName>
                                        </p:attrNameLst>
                                      </p:cBhvr>
                                      <p:tavLst>
                                        <p:tav tm="0">
                                          <p:val>
                                            <p:fltVal val="0"/>
                                          </p:val>
                                        </p:tav>
                                        <p:tav tm="100000">
                                          <p:val>
                                            <p:strVal val="#ppt_h"/>
                                          </p:val>
                                        </p:tav>
                                      </p:tavLst>
                                    </p:anim>
                                    <p:animEffect transition="in" filter="fade">
                                      <p:cBhvr>
                                        <p:cTn id="349" dur="500"/>
                                        <p:tgtEl>
                                          <p:spTgt spid="70"/>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71"/>
                                        </p:tgtEl>
                                        <p:attrNameLst>
                                          <p:attrName>style.visibility</p:attrName>
                                        </p:attrNameLst>
                                      </p:cBhvr>
                                      <p:to>
                                        <p:strVal val="visible"/>
                                      </p:to>
                                    </p:set>
                                    <p:anim calcmode="lin" valueType="num">
                                      <p:cBhvr>
                                        <p:cTn id="352" dur="500" fill="hold"/>
                                        <p:tgtEl>
                                          <p:spTgt spid="71"/>
                                        </p:tgtEl>
                                        <p:attrNameLst>
                                          <p:attrName>ppt_w</p:attrName>
                                        </p:attrNameLst>
                                      </p:cBhvr>
                                      <p:tavLst>
                                        <p:tav tm="0">
                                          <p:val>
                                            <p:fltVal val="0"/>
                                          </p:val>
                                        </p:tav>
                                        <p:tav tm="100000">
                                          <p:val>
                                            <p:strVal val="#ppt_w"/>
                                          </p:val>
                                        </p:tav>
                                      </p:tavLst>
                                    </p:anim>
                                    <p:anim calcmode="lin" valueType="num">
                                      <p:cBhvr>
                                        <p:cTn id="353" dur="500" fill="hold"/>
                                        <p:tgtEl>
                                          <p:spTgt spid="71"/>
                                        </p:tgtEl>
                                        <p:attrNameLst>
                                          <p:attrName>ppt_h</p:attrName>
                                        </p:attrNameLst>
                                      </p:cBhvr>
                                      <p:tavLst>
                                        <p:tav tm="0">
                                          <p:val>
                                            <p:fltVal val="0"/>
                                          </p:val>
                                        </p:tav>
                                        <p:tav tm="100000">
                                          <p:val>
                                            <p:strVal val="#ppt_h"/>
                                          </p:val>
                                        </p:tav>
                                      </p:tavLst>
                                    </p:anim>
                                    <p:animEffect transition="in" filter="fade">
                                      <p:cBhvr>
                                        <p:cTn id="354" dur="500"/>
                                        <p:tgtEl>
                                          <p:spTgt spid="71"/>
                                        </p:tgtEl>
                                      </p:cBhvr>
                                    </p:animEffect>
                                  </p:childTnLst>
                                </p:cTn>
                              </p:par>
                              <p:par>
                                <p:cTn id="355" presetID="53" presetClass="entr" presetSubtype="16" fill="hold" grpId="0" nodeType="withEffect">
                                  <p:stCondLst>
                                    <p:cond delay="0"/>
                                  </p:stCondLst>
                                  <p:childTnLst>
                                    <p:set>
                                      <p:cBhvr>
                                        <p:cTn id="356" dur="1" fill="hold">
                                          <p:stCondLst>
                                            <p:cond delay="0"/>
                                          </p:stCondLst>
                                        </p:cTn>
                                        <p:tgtEl>
                                          <p:spTgt spid="72"/>
                                        </p:tgtEl>
                                        <p:attrNameLst>
                                          <p:attrName>style.visibility</p:attrName>
                                        </p:attrNameLst>
                                      </p:cBhvr>
                                      <p:to>
                                        <p:strVal val="visible"/>
                                      </p:to>
                                    </p:set>
                                    <p:anim calcmode="lin" valueType="num">
                                      <p:cBhvr>
                                        <p:cTn id="357" dur="500" fill="hold"/>
                                        <p:tgtEl>
                                          <p:spTgt spid="72"/>
                                        </p:tgtEl>
                                        <p:attrNameLst>
                                          <p:attrName>ppt_w</p:attrName>
                                        </p:attrNameLst>
                                      </p:cBhvr>
                                      <p:tavLst>
                                        <p:tav tm="0">
                                          <p:val>
                                            <p:fltVal val="0"/>
                                          </p:val>
                                        </p:tav>
                                        <p:tav tm="100000">
                                          <p:val>
                                            <p:strVal val="#ppt_w"/>
                                          </p:val>
                                        </p:tav>
                                      </p:tavLst>
                                    </p:anim>
                                    <p:anim calcmode="lin" valueType="num">
                                      <p:cBhvr>
                                        <p:cTn id="358" dur="500" fill="hold"/>
                                        <p:tgtEl>
                                          <p:spTgt spid="72"/>
                                        </p:tgtEl>
                                        <p:attrNameLst>
                                          <p:attrName>ppt_h</p:attrName>
                                        </p:attrNameLst>
                                      </p:cBhvr>
                                      <p:tavLst>
                                        <p:tav tm="0">
                                          <p:val>
                                            <p:fltVal val="0"/>
                                          </p:val>
                                        </p:tav>
                                        <p:tav tm="100000">
                                          <p:val>
                                            <p:strVal val="#ppt_h"/>
                                          </p:val>
                                        </p:tav>
                                      </p:tavLst>
                                    </p:anim>
                                    <p:animEffect transition="in" filter="fade">
                                      <p:cBhvr>
                                        <p:cTn id="359" dur="500"/>
                                        <p:tgtEl>
                                          <p:spTgt spid="72"/>
                                        </p:tgtEl>
                                      </p:cBhvr>
                                    </p:animEffect>
                                  </p:childTnLst>
                                </p:cTn>
                              </p:par>
                              <p:par>
                                <p:cTn id="360" presetID="53" presetClass="entr" presetSubtype="16" fill="hold" grpId="0" nodeType="withEffect">
                                  <p:stCondLst>
                                    <p:cond delay="0"/>
                                  </p:stCondLst>
                                  <p:childTnLst>
                                    <p:set>
                                      <p:cBhvr>
                                        <p:cTn id="361" dur="1" fill="hold">
                                          <p:stCondLst>
                                            <p:cond delay="0"/>
                                          </p:stCondLst>
                                        </p:cTn>
                                        <p:tgtEl>
                                          <p:spTgt spid="73"/>
                                        </p:tgtEl>
                                        <p:attrNameLst>
                                          <p:attrName>style.visibility</p:attrName>
                                        </p:attrNameLst>
                                      </p:cBhvr>
                                      <p:to>
                                        <p:strVal val="visible"/>
                                      </p:to>
                                    </p:set>
                                    <p:anim calcmode="lin" valueType="num">
                                      <p:cBhvr>
                                        <p:cTn id="362" dur="500" fill="hold"/>
                                        <p:tgtEl>
                                          <p:spTgt spid="73"/>
                                        </p:tgtEl>
                                        <p:attrNameLst>
                                          <p:attrName>ppt_w</p:attrName>
                                        </p:attrNameLst>
                                      </p:cBhvr>
                                      <p:tavLst>
                                        <p:tav tm="0">
                                          <p:val>
                                            <p:fltVal val="0"/>
                                          </p:val>
                                        </p:tav>
                                        <p:tav tm="100000">
                                          <p:val>
                                            <p:strVal val="#ppt_w"/>
                                          </p:val>
                                        </p:tav>
                                      </p:tavLst>
                                    </p:anim>
                                    <p:anim calcmode="lin" valueType="num">
                                      <p:cBhvr>
                                        <p:cTn id="363" dur="500" fill="hold"/>
                                        <p:tgtEl>
                                          <p:spTgt spid="73"/>
                                        </p:tgtEl>
                                        <p:attrNameLst>
                                          <p:attrName>ppt_h</p:attrName>
                                        </p:attrNameLst>
                                      </p:cBhvr>
                                      <p:tavLst>
                                        <p:tav tm="0">
                                          <p:val>
                                            <p:fltVal val="0"/>
                                          </p:val>
                                        </p:tav>
                                        <p:tav tm="100000">
                                          <p:val>
                                            <p:strVal val="#ppt_h"/>
                                          </p:val>
                                        </p:tav>
                                      </p:tavLst>
                                    </p:anim>
                                    <p:animEffect transition="in" filter="fade">
                                      <p:cBhvr>
                                        <p:cTn id="364" dur="500"/>
                                        <p:tgtEl>
                                          <p:spTgt spid="73"/>
                                        </p:tgtEl>
                                      </p:cBhvr>
                                    </p:animEffect>
                                  </p:childTnLst>
                                </p:cTn>
                              </p:par>
                              <p:par>
                                <p:cTn id="365" presetID="53" presetClass="entr" presetSubtype="16" fill="hold" grpId="0" nodeType="withEffect">
                                  <p:stCondLst>
                                    <p:cond delay="0"/>
                                  </p:stCondLst>
                                  <p:childTnLst>
                                    <p:set>
                                      <p:cBhvr>
                                        <p:cTn id="366" dur="1" fill="hold">
                                          <p:stCondLst>
                                            <p:cond delay="0"/>
                                          </p:stCondLst>
                                        </p:cTn>
                                        <p:tgtEl>
                                          <p:spTgt spid="74"/>
                                        </p:tgtEl>
                                        <p:attrNameLst>
                                          <p:attrName>style.visibility</p:attrName>
                                        </p:attrNameLst>
                                      </p:cBhvr>
                                      <p:to>
                                        <p:strVal val="visible"/>
                                      </p:to>
                                    </p:set>
                                    <p:anim calcmode="lin" valueType="num">
                                      <p:cBhvr>
                                        <p:cTn id="367" dur="500" fill="hold"/>
                                        <p:tgtEl>
                                          <p:spTgt spid="74"/>
                                        </p:tgtEl>
                                        <p:attrNameLst>
                                          <p:attrName>ppt_w</p:attrName>
                                        </p:attrNameLst>
                                      </p:cBhvr>
                                      <p:tavLst>
                                        <p:tav tm="0">
                                          <p:val>
                                            <p:fltVal val="0"/>
                                          </p:val>
                                        </p:tav>
                                        <p:tav tm="100000">
                                          <p:val>
                                            <p:strVal val="#ppt_w"/>
                                          </p:val>
                                        </p:tav>
                                      </p:tavLst>
                                    </p:anim>
                                    <p:anim calcmode="lin" valueType="num">
                                      <p:cBhvr>
                                        <p:cTn id="368" dur="500" fill="hold"/>
                                        <p:tgtEl>
                                          <p:spTgt spid="74"/>
                                        </p:tgtEl>
                                        <p:attrNameLst>
                                          <p:attrName>ppt_h</p:attrName>
                                        </p:attrNameLst>
                                      </p:cBhvr>
                                      <p:tavLst>
                                        <p:tav tm="0">
                                          <p:val>
                                            <p:fltVal val="0"/>
                                          </p:val>
                                        </p:tav>
                                        <p:tav tm="100000">
                                          <p:val>
                                            <p:strVal val="#ppt_h"/>
                                          </p:val>
                                        </p:tav>
                                      </p:tavLst>
                                    </p:anim>
                                    <p:animEffect transition="in" filter="fade">
                                      <p:cBhvr>
                                        <p:cTn id="369" dur="500"/>
                                        <p:tgtEl>
                                          <p:spTgt spid="74"/>
                                        </p:tgtEl>
                                      </p:cBhvr>
                                    </p:animEffect>
                                  </p:childTnLst>
                                </p:cTn>
                              </p:par>
                              <p:par>
                                <p:cTn id="370" presetID="53" presetClass="entr" presetSubtype="16" fill="hold" grpId="0" nodeType="withEffect">
                                  <p:stCondLst>
                                    <p:cond delay="0"/>
                                  </p:stCondLst>
                                  <p:childTnLst>
                                    <p:set>
                                      <p:cBhvr>
                                        <p:cTn id="371" dur="1" fill="hold">
                                          <p:stCondLst>
                                            <p:cond delay="0"/>
                                          </p:stCondLst>
                                        </p:cTn>
                                        <p:tgtEl>
                                          <p:spTgt spid="75"/>
                                        </p:tgtEl>
                                        <p:attrNameLst>
                                          <p:attrName>style.visibility</p:attrName>
                                        </p:attrNameLst>
                                      </p:cBhvr>
                                      <p:to>
                                        <p:strVal val="visible"/>
                                      </p:to>
                                    </p:set>
                                    <p:anim calcmode="lin" valueType="num">
                                      <p:cBhvr>
                                        <p:cTn id="372" dur="500" fill="hold"/>
                                        <p:tgtEl>
                                          <p:spTgt spid="75"/>
                                        </p:tgtEl>
                                        <p:attrNameLst>
                                          <p:attrName>ppt_w</p:attrName>
                                        </p:attrNameLst>
                                      </p:cBhvr>
                                      <p:tavLst>
                                        <p:tav tm="0">
                                          <p:val>
                                            <p:fltVal val="0"/>
                                          </p:val>
                                        </p:tav>
                                        <p:tav tm="100000">
                                          <p:val>
                                            <p:strVal val="#ppt_w"/>
                                          </p:val>
                                        </p:tav>
                                      </p:tavLst>
                                    </p:anim>
                                    <p:anim calcmode="lin" valueType="num">
                                      <p:cBhvr>
                                        <p:cTn id="373" dur="500" fill="hold"/>
                                        <p:tgtEl>
                                          <p:spTgt spid="75"/>
                                        </p:tgtEl>
                                        <p:attrNameLst>
                                          <p:attrName>ppt_h</p:attrName>
                                        </p:attrNameLst>
                                      </p:cBhvr>
                                      <p:tavLst>
                                        <p:tav tm="0">
                                          <p:val>
                                            <p:fltVal val="0"/>
                                          </p:val>
                                        </p:tav>
                                        <p:tav tm="100000">
                                          <p:val>
                                            <p:strVal val="#ppt_h"/>
                                          </p:val>
                                        </p:tav>
                                      </p:tavLst>
                                    </p:anim>
                                    <p:animEffect transition="in" filter="fade">
                                      <p:cBhvr>
                                        <p:cTn id="374" dur="500"/>
                                        <p:tgtEl>
                                          <p:spTgt spid="75"/>
                                        </p:tgtEl>
                                      </p:cBhvr>
                                    </p:animEffect>
                                  </p:childTnLst>
                                </p:cTn>
                              </p:par>
                              <p:par>
                                <p:cTn id="375" presetID="53" presetClass="entr" presetSubtype="16" fill="hold" grpId="0" nodeType="withEffect">
                                  <p:stCondLst>
                                    <p:cond delay="0"/>
                                  </p:stCondLst>
                                  <p:childTnLst>
                                    <p:set>
                                      <p:cBhvr>
                                        <p:cTn id="376" dur="1" fill="hold">
                                          <p:stCondLst>
                                            <p:cond delay="0"/>
                                          </p:stCondLst>
                                        </p:cTn>
                                        <p:tgtEl>
                                          <p:spTgt spid="76"/>
                                        </p:tgtEl>
                                        <p:attrNameLst>
                                          <p:attrName>style.visibility</p:attrName>
                                        </p:attrNameLst>
                                      </p:cBhvr>
                                      <p:to>
                                        <p:strVal val="visible"/>
                                      </p:to>
                                    </p:set>
                                    <p:anim calcmode="lin" valueType="num">
                                      <p:cBhvr>
                                        <p:cTn id="377" dur="500" fill="hold"/>
                                        <p:tgtEl>
                                          <p:spTgt spid="76"/>
                                        </p:tgtEl>
                                        <p:attrNameLst>
                                          <p:attrName>ppt_w</p:attrName>
                                        </p:attrNameLst>
                                      </p:cBhvr>
                                      <p:tavLst>
                                        <p:tav tm="0">
                                          <p:val>
                                            <p:fltVal val="0"/>
                                          </p:val>
                                        </p:tav>
                                        <p:tav tm="100000">
                                          <p:val>
                                            <p:strVal val="#ppt_w"/>
                                          </p:val>
                                        </p:tav>
                                      </p:tavLst>
                                    </p:anim>
                                    <p:anim calcmode="lin" valueType="num">
                                      <p:cBhvr>
                                        <p:cTn id="378" dur="500" fill="hold"/>
                                        <p:tgtEl>
                                          <p:spTgt spid="76"/>
                                        </p:tgtEl>
                                        <p:attrNameLst>
                                          <p:attrName>ppt_h</p:attrName>
                                        </p:attrNameLst>
                                      </p:cBhvr>
                                      <p:tavLst>
                                        <p:tav tm="0">
                                          <p:val>
                                            <p:fltVal val="0"/>
                                          </p:val>
                                        </p:tav>
                                        <p:tav tm="100000">
                                          <p:val>
                                            <p:strVal val="#ppt_h"/>
                                          </p:val>
                                        </p:tav>
                                      </p:tavLst>
                                    </p:anim>
                                    <p:animEffect transition="in" filter="fade">
                                      <p:cBhvr>
                                        <p:cTn id="379" dur="500"/>
                                        <p:tgtEl>
                                          <p:spTgt spid="76"/>
                                        </p:tgtEl>
                                      </p:cBhvr>
                                    </p:animEffect>
                                  </p:childTnLst>
                                </p:cTn>
                              </p:par>
                              <p:par>
                                <p:cTn id="380" presetID="53" presetClass="entr" presetSubtype="16" fill="hold" grpId="0" nodeType="withEffect">
                                  <p:stCondLst>
                                    <p:cond delay="0"/>
                                  </p:stCondLst>
                                  <p:childTnLst>
                                    <p:set>
                                      <p:cBhvr>
                                        <p:cTn id="381" dur="1" fill="hold">
                                          <p:stCondLst>
                                            <p:cond delay="0"/>
                                          </p:stCondLst>
                                        </p:cTn>
                                        <p:tgtEl>
                                          <p:spTgt spid="77"/>
                                        </p:tgtEl>
                                        <p:attrNameLst>
                                          <p:attrName>style.visibility</p:attrName>
                                        </p:attrNameLst>
                                      </p:cBhvr>
                                      <p:to>
                                        <p:strVal val="visible"/>
                                      </p:to>
                                    </p:set>
                                    <p:anim calcmode="lin" valueType="num">
                                      <p:cBhvr>
                                        <p:cTn id="382" dur="500" fill="hold"/>
                                        <p:tgtEl>
                                          <p:spTgt spid="77"/>
                                        </p:tgtEl>
                                        <p:attrNameLst>
                                          <p:attrName>ppt_w</p:attrName>
                                        </p:attrNameLst>
                                      </p:cBhvr>
                                      <p:tavLst>
                                        <p:tav tm="0">
                                          <p:val>
                                            <p:fltVal val="0"/>
                                          </p:val>
                                        </p:tav>
                                        <p:tav tm="100000">
                                          <p:val>
                                            <p:strVal val="#ppt_w"/>
                                          </p:val>
                                        </p:tav>
                                      </p:tavLst>
                                    </p:anim>
                                    <p:anim calcmode="lin" valueType="num">
                                      <p:cBhvr>
                                        <p:cTn id="383" dur="500" fill="hold"/>
                                        <p:tgtEl>
                                          <p:spTgt spid="77"/>
                                        </p:tgtEl>
                                        <p:attrNameLst>
                                          <p:attrName>ppt_h</p:attrName>
                                        </p:attrNameLst>
                                      </p:cBhvr>
                                      <p:tavLst>
                                        <p:tav tm="0">
                                          <p:val>
                                            <p:fltVal val="0"/>
                                          </p:val>
                                        </p:tav>
                                        <p:tav tm="100000">
                                          <p:val>
                                            <p:strVal val="#ppt_h"/>
                                          </p:val>
                                        </p:tav>
                                      </p:tavLst>
                                    </p:anim>
                                    <p:animEffect transition="in" filter="fade">
                                      <p:cBhvr>
                                        <p:cTn id="384" dur="500"/>
                                        <p:tgtEl>
                                          <p:spTgt spid="77"/>
                                        </p:tgtEl>
                                      </p:cBhvr>
                                    </p:animEffect>
                                  </p:childTnLst>
                                </p:cTn>
                              </p:par>
                              <p:par>
                                <p:cTn id="385" presetID="53" presetClass="entr" presetSubtype="16" fill="hold" grpId="0" nodeType="withEffect">
                                  <p:stCondLst>
                                    <p:cond delay="0"/>
                                  </p:stCondLst>
                                  <p:childTnLst>
                                    <p:set>
                                      <p:cBhvr>
                                        <p:cTn id="386" dur="1" fill="hold">
                                          <p:stCondLst>
                                            <p:cond delay="0"/>
                                          </p:stCondLst>
                                        </p:cTn>
                                        <p:tgtEl>
                                          <p:spTgt spid="78"/>
                                        </p:tgtEl>
                                        <p:attrNameLst>
                                          <p:attrName>style.visibility</p:attrName>
                                        </p:attrNameLst>
                                      </p:cBhvr>
                                      <p:to>
                                        <p:strVal val="visible"/>
                                      </p:to>
                                    </p:set>
                                    <p:anim calcmode="lin" valueType="num">
                                      <p:cBhvr>
                                        <p:cTn id="387" dur="500" fill="hold"/>
                                        <p:tgtEl>
                                          <p:spTgt spid="78"/>
                                        </p:tgtEl>
                                        <p:attrNameLst>
                                          <p:attrName>ppt_w</p:attrName>
                                        </p:attrNameLst>
                                      </p:cBhvr>
                                      <p:tavLst>
                                        <p:tav tm="0">
                                          <p:val>
                                            <p:fltVal val="0"/>
                                          </p:val>
                                        </p:tav>
                                        <p:tav tm="100000">
                                          <p:val>
                                            <p:strVal val="#ppt_w"/>
                                          </p:val>
                                        </p:tav>
                                      </p:tavLst>
                                    </p:anim>
                                    <p:anim calcmode="lin" valueType="num">
                                      <p:cBhvr>
                                        <p:cTn id="388" dur="500" fill="hold"/>
                                        <p:tgtEl>
                                          <p:spTgt spid="78"/>
                                        </p:tgtEl>
                                        <p:attrNameLst>
                                          <p:attrName>ppt_h</p:attrName>
                                        </p:attrNameLst>
                                      </p:cBhvr>
                                      <p:tavLst>
                                        <p:tav tm="0">
                                          <p:val>
                                            <p:fltVal val="0"/>
                                          </p:val>
                                        </p:tav>
                                        <p:tav tm="100000">
                                          <p:val>
                                            <p:strVal val="#ppt_h"/>
                                          </p:val>
                                        </p:tav>
                                      </p:tavLst>
                                    </p:anim>
                                    <p:animEffect transition="in" filter="fade">
                                      <p:cBhvr>
                                        <p:cTn id="389" dur="500"/>
                                        <p:tgtEl>
                                          <p:spTgt spid="78"/>
                                        </p:tgtEl>
                                      </p:cBhvr>
                                    </p:animEffect>
                                  </p:childTnLst>
                                </p:cTn>
                              </p:par>
                              <p:par>
                                <p:cTn id="390" presetID="53" presetClass="entr" presetSubtype="16" fill="hold" grpId="0" nodeType="withEffect">
                                  <p:stCondLst>
                                    <p:cond delay="0"/>
                                  </p:stCondLst>
                                  <p:childTnLst>
                                    <p:set>
                                      <p:cBhvr>
                                        <p:cTn id="391" dur="1" fill="hold">
                                          <p:stCondLst>
                                            <p:cond delay="0"/>
                                          </p:stCondLst>
                                        </p:cTn>
                                        <p:tgtEl>
                                          <p:spTgt spid="79"/>
                                        </p:tgtEl>
                                        <p:attrNameLst>
                                          <p:attrName>style.visibility</p:attrName>
                                        </p:attrNameLst>
                                      </p:cBhvr>
                                      <p:to>
                                        <p:strVal val="visible"/>
                                      </p:to>
                                    </p:set>
                                    <p:anim calcmode="lin" valueType="num">
                                      <p:cBhvr>
                                        <p:cTn id="392" dur="500" fill="hold"/>
                                        <p:tgtEl>
                                          <p:spTgt spid="79"/>
                                        </p:tgtEl>
                                        <p:attrNameLst>
                                          <p:attrName>ppt_w</p:attrName>
                                        </p:attrNameLst>
                                      </p:cBhvr>
                                      <p:tavLst>
                                        <p:tav tm="0">
                                          <p:val>
                                            <p:fltVal val="0"/>
                                          </p:val>
                                        </p:tav>
                                        <p:tav tm="100000">
                                          <p:val>
                                            <p:strVal val="#ppt_w"/>
                                          </p:val>
                                        </p:tav>
                                      </p:tavLst>
                                    </p:anim>
                                    <p:anim calcmode="lin" valueType="num">
                                      <p:cBhvr>
                                        <p:cTn id="393" dur="500" fill="hold"/>
                                        <p:tgtEl>
                                          <p:spTgt spid="79"/>
                                        </p:tgtEl>
                                        <p:attrNameLst>
                                          <p:attrName>ppt_h</p:attrName>
                                        </p:attrNameLst>
                                      </p:cBhvr>
                                      <p:tavLst>
                                        <p:tav tm="0">
                                          <p:val>
                                            <p:fltVal val="0"/>
                                          </p:val>
                                        </p:tav>
                                        <p:tav tm="100000">
                                          <p:val>
                                            <p:strVal val="#ppt_h"/>
                                          </p:val>
                                        </p:tav>
                                      </p:tavLst>
                                    </p:anim>
                                    <p:animEffect transition="in" filter="fade">
                                      <p:cBhvr>
                                        <p:cTn id="394" dur="500"/>
                                        <p:tgtEl>
                                          <p:spTgt spid="79"/>
                                        </p:tgtEl>
                                      </p:cBhvr>
                                    </p:animEffect>
                                  </p:childTnLst>
                                </p:cTn>
                              </p:par>
                              <p:par>
                                <p:cTn id="395" presetID="53" presetClass="entr" presetSubtype="16" fill="hold" grpId="0" nodeType="withEffect">
                                  <p:stCondLst>
                                    <p:cond delay="0"/>
                                  </p:stCondLst>
                                  <p:childTnLst>
                                    <p:set>
                                      <p:cBhvr>
                                        <p:cTn id="396" dur="1" fill="hold">
                                          <p:stCondLst>
                                            <p:cond delay="0"/>
                                          </p:stCondLst>
                                        </p:cTn>
                                        <p:tgtEl>
                                          <p:spTgt spid="80"/>
                                        </p:tgtEl>
                                        <p:attrNameLst>
                                          <p:attrName>style.visibility</p:attrName>
                                        </p:attrNameLst>
                                      </p:cBhvr>
                                      <p:to>
                                        <p:strVal val="visible"/>
                                      </p:to>
                                    </p:set>
                                    <p:anim calcmode="lin" valueType="num">
                                      <p:cBhvr>
                                        <p:cTn id="397" dur="500" fill="hold"/>
                                        <p:tgtEl>
                                          <p:spTgt spid="80"/>
                                        </p:tgtEl>
                                        <p:attrNameLst>
                                          <p:attrName>ppt_w</p:attrName>
                                        </p:attrNameLst>
                                      </p:cBhvr>
                                      <p:tavLst>
                                        <p:tav tm="0">
                                          <p:val>
                                            <p:fltVal val="0"/>
                                          </p:val>
                                        </p:tav>
                                        <p:tav tm="100000">
                                          <p:val>
                                            <p:strVal val="#ppt_w"/>
                                          </p:val>
                                        </p:tav>
                                      </p:tavLst>
                                    </p:anim>
                                    <p:anim calcmode="lin" valueType="num">
                                      <p:cBhvr>
                                        <p:cTn id="398" dur="500" fill="hold"/>
                                        <p:tgtEl>
                                          <p:spTgt spid="80"/>
                                        </p:tgtEl>
                                        <p:attrNameLst>
                                          <p:attrName>ppt_h</p:attrName>
                                        </p:attrNameLst>
                                      </p:cBhvr>
                                      <p:tavLst>
                                        <p:tav tm="0">
                                          <p:val>
                                            <p:fltVal val="0"/>
                                          </p:val>
                                        </p:tav>
                                        <p:tav tm="100000">
                                          <p:val>
                                            <p:strVal val="#ppt_h"/>
                                          </p:val>
                                        </p:tav>
                                      </p:tavLst>
                                    </p:anim>
                                    <p:animEffect transition="in" filter="fade">
                                      <p:cBhvr>
                                        <p:cTn id="399" dur="500"/>
                                        <p:tgtEl>
                                          <p:spTgt spid="80"/>
                                        </p:tgtEl>
                                      </p:cBhvr>
                                    </p:animEffect>
                                  </p:childTnLst>
                                </p:cTn>
                              </p:par>
                              <p:par>
                                <p:cTn id="400" presetID="53" presetClass="entr" presetSubtype="16" fill="hold" grpId="0" nodeType="withEffect">
                                  <p:stCondLst>
                                    <p:cond delay="0"/>
                                  </p:stCondLst>
                                  <p:childTnLst>
                                    <p:set>
                                      <p:cBhvr>
                                        <p:cTn id="401" dur="1" fill="hold">
                                          <p:stCondLst>
                                            <p:cond delay="0"/>
                                          </p:stCondLst>
                                        </p:cTn>
                                        <p:tgtEl>
                                          <p:spTgt spid="81"/>
                                        </p:tgtEl>
                                        <p:attrNameLst>
                                          <p:attrName>style.visibility</p:attrName>
                                        </p:attrNameLst>
                                      </p:cBhvr>
                                      <p:to>
                                        <p:strVal val="visible"/>
                                      </p:to>
                                    </p:set>
                                    <p:anim calcmode="lin" valueType="num">
                                      <p:cBhvr>
                                        <p:cTn id="402" dur="500" fill="hold"/>
                                        <p:tgtEl>
                                          <p:spTgt spid="81"/>
                                        </p:tgtEl>
                                        <p:attrNameLst>
                                          <p:attrName>ppt_w</p:attrName>
                                        </p:attrNameLst>
                                      </p:cBhvr>
                                      <p:tavLst>
                                        <p:tav tm="0">
                                          <p:val>
                                            <p:fltVal val="0"/>
                                          </p:val>
                                        </p:tav>
                                        <p:tav tm="100000">
                                          <p:val>
                                            <p:strVal val="#ppt_w"/>
                                          </p:val>
                                        </p:tav>
                                      </p:tavLst>
                                    </p:anim>
                                    <p:anim calcmode="lin" valueType="num">
                                      <p:cBhvr>
                                        <p:cTn id="403" dur="500" fill="hold"/>
                                        <p:tgtEl>
                                          <p:spTgt spid="81"/>
                                        </p:tgtEl>
                                        <p:attrNameLst>
                                          <p:attrName>ppt_h</p:attrName>
                                        </p:attrNameLst>
                                      </p:cBhvr>
                                      <p:tavLst>
                                        <p:tav tm="0">
                                          <p:val>
                                            <p:fltVal val="0"/>
                                          </p:val>
                                        </p:tav>
                                        <p:tav tm="100000">
                                          <p:val>
                                            <p:strVal val="#ppt_h"/>
                                          </p:val>
                                        </p:tav>
                                      </p:tavLst>
                                    </p:anim>
                                    <p:animEffect transition="in" filter="fade">
                                      <p:cBhvr>
                                        <p:cTn id="404" dur="500"/>
                                        <p:tgtEl>
                                          <p:spTgt spid="81"/>
                                        </p:tgtEl>
                                      </p:cBhvr>
                                    </p:animEffect>
                                  </p:childTnLst>
                                </p:cTn>
                              </p:par>
                              <p:par>
                                <p:cTn id="405" presetID="53" presetClass="entr" presetSubtype="16" fill="hold" grpId="0" nodeType="withEffect">
                                  <p:stCondLst>
                                    <p:cond delay="0"/>
                                  </p:stCondLst>
                                  <p:childTnLst>
                                    <p:set>
                                      <p:cBhvr>
                                        <p:cTn id="406" dur="1" fill="hold">
                                          <p:stCondLst>
                                            <p:cond delay="0"/>
                                          </p:stCondLst>
                                        </p:cTn>
                                        <p:tgtEl>
                                          <p:spTgt spid="82"/>
                                        </p:tgtEl>
                                        <p:attrNameLst>
                                          <p:attrName>style.visibility</p:attrName>
                                        </p:attrNameLst>
                                      </p:cBhvr>
                                      <p:to>
                                        <p:strVal val="visible"/>
                                      </p:to>
                                    </p:set>
                                    <p:anim calcmode="lin" valueType="num">
                                      <p:cBhvr>
                                        <p:cTn id="407" dur="500" fill="hold"/>
                                        <p:tgtEl>
                                          <p:spTgt spid="82"/>
                                        </p:tgtEl>
                                        <p:attrNameLst>
                                          <p:attrName>ppt_w</p:attrName>
                                        </p:attrNameLst>
                                      </p:cBhvr>
                                      <p:tavLst>
                                        <p:tav tm="0">
                                          <p:val>
                                            <p:fltVal val="0"/>
                                          </p:val>
                                        </p:tav>
                                        <p:tav tm="100000">
                                          <p:val>
                                            <p:strVal val="#ppt_w"/>
                                          </p:val>
                                        </p:tav>
                                      </p:tavLst>
                                    </p:anim>
                                    <p:anim calcmode="lin" valueType="num">
                                      <p:cBhvr>
                                        <p:cTn id="408" dur="500" fill="hold"/>
                                        <p:tgtEl>
                                          <p:spTgt spid="82"/>
                                        </p:tgtEl>
                                        <p:attrNameLst>
                                          <p:attrName>ppt_h</p:attrName>
                                        </p:attrNameLst>
                                      </p:cBhvr>
                                      <p:tavLst>
                                        <p:tav tm="0">
                                          <p:val>
                                            <p:fltVal val="0"/>
                                          </p:val>
                                        </p:tav>
                                        <p:tav tm="100000">
                                          <p:val>
                                            <p:strVal val="#ppt_h"/>
                                          </p:val>
                                        </p:tav>
                                      </p:tavLst>
                                    </p:anim>
                                    <p:animEffect transition="in" filter="fade">
                                      <p:cBhvr>
                                        <p:cTn id="409" dur="500"/>
                                        <p:tgtEl>
                                          <p:spTgt spid="82"/>
                                        </p:tgtEl>
                                      </p:cBhvr>
                                    </p:animEffect>
                                  </p:childTnLst>
                                </p:cTn>
                              </p:par>
                              <p:par>
                                <p:cTn id="410" presetID="53" presetClass="entr" presetSubtype="16" fill="hold" grpId="0" nodeType="withEffect">
                                  <p:stCondLst>
                                    <p:cond delay="0"/>
                                  </p:stCondLst>
                                  <p:childTnLst>
                                    <p:set>
                                      <p:cBhvr>
                                        <p:cTn id="411" dur="1" fill="hold">
                                          <p:stCondLst>
                                            <p:cond delay="0"/>
                                          </p:stCondLst>
                                        </p:cTn>
                                        <p:tgtEl>
                                          <p:spTgt spid="83"/>
                                        </p:tgtEl>
                                        <p:attrNameLst>
                                          <p:attrName>style.visibility</p:attrName>
                                        </p:attrNameLst>
                                      </p:cBhvr>
                                      <p:to>
                                        <p:strVal val="visible"/>
                                      </p:to>
                                    </p:set>
                                    <p:anim calcmode="lin" valueType="num">
                                      <p:cBhvr>
                                        <p:cTn id="412" dur="500" fill="hold"/>
                                        <p:tgtEl>
                                          <p:spTgt spid="83"/>
                                        </p:tgtEl>
                                        <p:attrNameLst>
                                          <p:attrName>ppt_w</p:attrName>
                                        </p:attrNameLst>
                                      </p:cBhvr>
                                      <p:tavLst>
                                        <p:tav tm="0">
                                          <p:val>
                                            <p:fltVal val="0"/>
                                          </p:val>
                                        </p:tav>
                                        <p:tav tm="100000">
                                          <p:val>
                                            <p:strVal val="#ppt_w"/>
                                          </p:val>
                                        </p:tav>
                                      </p:tavLst>
                                    </p:anim>
                                    <p:anim calcmode="lin" valueType="num">
                                      <p:cBhvr>
                                        <p:cTn id="413" dur="500" fill="hold"/>
                                        <p:tgtEl>
                                          <p:spTgt spid="83"/>
                                        </p:tgtEl>
                                        <p:attrNameLst>
                                          <p:attrName>ppt_h</p:attrName>
                                        </p:attrNameLst>
                                      </p:cBhvr>
                                      <p:tavLst>
                                        <p:tav tm="0">
                                          <p:val>
                                            <p:fltVal val="0"/>
                                          </p:val>
                                        </p:tav>
                                        <p:tav tm="100000">
                                          <p:val>
                                            <p:strVal val="#ppt_h"/>
                                          </p:val>
                                        </p:tav>
                                      </p:tavLst>
                                    </p:anim>
                                    <p:animEffect transition="in" filter="fade">
                                      <p:cBhvr>
                                        <p:cTn id="414" dur="500"/>
                                        <p:tgtEl>
                                          <p:spTgt spid="83"/>
                                        </p:tgtEl>
                                      </p:cBhvr>
                                    </p:animEffect>
                                  </p:childTnLst>
                                </p:cTn>
                              </p:par>
                              <p:par>
                                <p:cTn id="415" presetID="53" presetClass="entr" presetSubtype="16" fill="hold" grpId="0" nodeType="withEffect">
                                  <p:stCondLst>
                                    <p:cond delay="0"/>
                                  </p:stCondLst>
                                  <p:childTnLst>
                                    <p:set>
                                      <p:cBhvr>
                                        <p:cTn id="416" dur="1" fill="hold">
                                          <p:stCondLst>
                                            <p:cond delay="0"/>
                                          </p:stCondLst>
                                        </p:cTn>
                                        <p:tgtEl>
                                          <p:spTgt spid="84"/>
                                        </p:tgtEl>
                                        <p:attrNameLst>
                                          <p:attrName>style.visibility</p:attrName>
                                        </p:attrNameLst>
                                      </p:cBhvr>
                                      <p:to>
                                        <p:strVal val="visible"/>
                                      </p:to>
                                    </p:set>
                                    <p:anim calcmode="lin" valueType="num">
                                      <p:cBhvr>
                                        <p:cTn id="417" dur="500" fill="hold"/>
                                        <p:tgtEl>
                                          <p:spTgt spid="84"/>
                                        </p:tgtEl>
                                        <p:attrNameLst>
                                          <p:attrName>ppt_w</p:attrName>
                                        </p:attrNameLst>
                                      </p:cBhvr>
                                      <p:tavLst>
                                        <p:tav tm="0">
                                          <p:val>
                                            <p:fltVal val="0"/>
                                          </p:val>
                                        </p:tav>
                                        <p:tav tm="100000">
                                          <p:val>
                                            <p:strVal val="#ppt_w"/>
                                          </p:val>
                                        </p:tav>
                                      </p:tavLst>
                                    </p:anim>
                                    <p:anim calcmode="lin" valueType="num">
                                      <p:cBhvr>
                                        <p:cTn id="418" dur="500" fill="hold"/>
                                        <p:tgtEl>
                                          <p:spTgt spid="84"/>
                                        </p:tgtEl>
                                        <p:attrNameLst>
                                          <p:attrName>ppt_h</p:attrName>
                                        </p:attrNameLst>
                                      </p:cBhvr>
                                      <p:tavLst>
                                        <p:tav tm="0">
                                          <p:val>
                                            <p:fltVal val="0"/>
                                          </p:val>
                                        </p:tav>
                                        <p:tav tm="100000">
                                          <p:val>
                                            <p:strVal val="#ppt_h"/>
                                          </p:val>
                                        </p:tav>
                                      </p:tavLst>
                                    </p:anim>
                                    <p:animEffect transition="in" filter="fade">
                                      <p:cBhvr>
                                        <p:cTn id="419" dur="500"/>
                                        <p:tgtEl>
                                          <p:spTgt spid="84"/>
                                        </p:tgtEl>
                                      </p:cBhvr>
                                    </p:animEffect>
                                  </p:childTnLst>
                                </p:cTn>
                              </p:par>
                              <p:par>
                                <p:cTn id="420" presetID="53" presetClass="entr" presetSubtype="16" fill="hold" grpId="0" nodeType="withEffect">
                                  <p:stCondLst>
                                    <p:cond delay="0"/>
                                  </p:stCondLst>
                                  <p:childTnLst>
                                    <p:set>
                                      <p:cBhvr>
                                        <p:cTn id="421" dur="1" fill="hold">
                                          <p:stCondLst>
                                            <p:cond delay="0"/>
                                          </p:stCondLst>
                                        </p:cTn>
                                        <p:tgtEl>
                                          <p:spTgt spid="85"/>
                                        </p:tgtEl>
                                        <p:attrNameLst>
                                          <p:attrName>style.visibility</p:attrName>
                                        </p:attrNameLst>
                                      </p:cBhvr>
                                      <p:to>
                                        <p:strVal val="visible"/>
                                      </p:to>
                                    </p:set>
                                    <p:anim calcmode="lin" valueType="num">
                                      <p:cBhvr>
                                        <p:cTn id="422" dur="500" fill="hold"/>
                                        <p:tgtEl>
                                          <p:spTgt spid="85"/>
                                        </p:tgtEl>
                                        <p:attrNameLst>
                                          <p:attrName>ppt_w</p:attrName>
                                        </p:attrNameLst>
                                      </p:cBhvr>
                                      <p:tavLst>
                                        <p:tav tm="0">
                                          <p:val>
                                            <p:fltVal val="0"/>
                                          </p:val>
                                        </p:tav>
                                        <p:tav tm="100000">
                                          <p:val>
                                            <p:strVal val="#ppt_w"/>
                                          </p:val>
                                        </p:tav>
                                      </p:tavLst>
                                    </p:anim>
                                    <p:anim calcmode="lin" valueType="num">
                                      <p:cBhvr>
                                        <p:cTn id="423" dur="500" fill="hold"/>
                                        <p:tgtEl>
                                          <p:spTgt spid="85"/>
                                        </p:tgtEl>
                                        <p:attrNameLst>
                                          <p:attrName>ppt_h</p:attrName>
                                        </p:attrNameLst>
                                      </p:cBhvr>
                                      <p:tavLst>
                                        <p:tav tm="0">
                                          <p:val>
                                            <p:fltVal val="0"/>
                                          </p:val>
                                        </p:tav>
                                        <p:tav tm="100000">
                                          <p:val>
                                            <p:strVal val="#ppt_h"/>
                                          </p:val>
                                        </p:tav>
                                      </p:tavLst>
                                    </p:anim>
                                    <p:animEffect transition="in" filter="fade">
                                      <p:cBhvr>
                                        <p:cTn id="424" dur="500"/>
                                        <p:tgtEl>
                                          <p:spTgt spid="85"/>
                                        </p:tgtEl>
                                      </p:cBhvr>
                                    </p:animEffect>
                                  </p:childTnLst>
                                </p:cTn>
                              </p:par>
                              <p:par>
                                <p:cTn id="425" presetID="53" presetClass="entr" presetSubtype="16" fill="hold" grpId="0" nodeType="withEffect">
                                  <p:stCondLst>
                                    <p:cond delay="0"/>
                                  </p:stCondLst>
                                  <p:childTnLst>
                                    <p:set>
                                      <p:cBhvr>
                                        <p:cTn id="426" dur="1" fill="hold">
                                          <p:stCondLst>
                                            <p:cond delay="0"/>
                                          </p:stCondLst>
                                        </p:cTn>
                                        <p:tgtEl>
                                          <p:spTgt spid="86"/>
                                        </p:tgtEl>
                                        <p:attrNameLst>
                                          <p:attrName>style.visibility</p:attrName>
                                        </p:attrNameLst>
                                      </p:cBhvr>
                                      <p:to>
                                        <p:strVal val="visible"/>
                                      </p:to>
                                    </p:set>
                                    <p:anim calcmode="lin" valueType="num">
                                      <p:cBhvr>
                                        <p:cTn id="427" dur="500" fill="hold"/>
                                        <p:tgtEl>
                                          <p:spTgt spid="86"/>
                                        </p:tgtEl>
                                        <p:attrNameLst>
                                          <p:attrName>ppt_w</p:attrName>
                                        </p:attrNameLst>
                                      </p:cBhvr>
                                      <p:tavLst>
                                        <p:tav tm="0">
                                          <p:val>
                                            <p:fltVal val="0"/>
                                          </p:val>
                                        </p:tav>
                                        <p:tav tm="100000">
                                          <p:val>
                                            <p:strVal val="#ppt_w"/>
                                          </p:val>
                                        </p:tav>
                                      </p:tavLst>
                                    </p:anim>
                                    <p:anim calcmode="lin" valueType="num">
                                      <p:cBhvr>
                                        <p:cTn id="428" dur="500" fill="hold"/>
                                        <p:tgtEl>
                                          <p:spTgt spid="86"/>
                                        </p:tgtEl>
                                        <p:attrNameLst>
                                          <p:attrName>ppt_h</p:attrName>
                                        </p:attrNameLst>
                                      </p:cBhvr>
                                      <p:tavLst>
                                        <p:tav tm="0">
                                          <p:val>
                                            <p:fltVal val="0"/>
                                          </p:val>
                                        </p:tav>
                                        <p:tav tm="100000">
                                          <p:val>
                                            <p:strVal val="#ppt_h"/>
                                          </p:val>
                                        </p:tav>
                                      </p:tavLst>
                                    </p:anim>
                                    <p:animEffect transition="in" filter="fade">
                                      <p:cBhvr>
                                        <p:cTn id="429" dur="500"/>
                                        <p:tgtEl>
                                          <p:spTgt spid="86"/>
                                        </p:tgtEl>
                                      </p:cBhvr>
                                    </p:animEffect>
                                  </p:childTnLst>
                                </p:cTn>
                              </p:par>
                              <p:par>
                                <p:cTn id="430" presetID="53" presetClass="entr" presetSubtype="16" fill="hold" grpId="0" nodeType="withEffect">
                                  <p:stCondLst>
                                    <p:cond delay="0"/>
                                  </p:stCondLst>
                                  <p:childTnLst>
                                    <p:set>
                                      <p:cBhvr>
                                        <p:cTn id="431" dur="1" fill="hold">
                                          <p:stCondLst>
                                            <p:cond delay="0"/>
                                          </p:stCondLst>
                                        </p:cTn>
                                        <p:tgtEl>
                                          <p:spTgt spid="87"/>
                                        </p:tgtEl>
                                        <p:attrNameLst>
                                          <p:attrName>style.visibility</p:attrName>
                                        </p:attrNameLst>
                                      </p:cBhvr>
                                      <p:to>
                                        <p:strVal val="visible"/>
                                      </p:to>
                                    </p:set>
                                    <p:anim calcmode="lin" valueType="num">
                                      <p:cBhvr>
                                        <p:cTn id="432" dur="500" fill="hold"/>
                                        <p:tgtEl>
                                          <p:spTgt spid="87"/>
                                        </p:tgtEl>
                                        <p:attrNameLst>
                                          <p:attrName>ppt_w</p:attrName>
                                        </p:attrNameLst>
                                      </p:cBhvr>
                                      <p:tavLst>
                                        <p:tav tm="0">
                                          <p:val>
                                            <p:fltVal val="0"/>
                                          </p:val>
                                        </p:tav>
                                        <p:tav tm="100000">
                                          <p:val>
                                            <p:strVal val="#ppt_w"/>
                                          </p:val>
                                        </p:tav>
                                      </p:tavLst>
                                    </p:anim>
                                    <p:anim calcmode="lin" valueType="num">
                                      <p:cBhvr>
                                        <p:cTn id="433" dur="500" fill="hold"/>
                                        <p:tgtEl>
                                          <p:spTgt spid="87"/>
                                        </p:tgtEl>
                                        <p:attrNameLst>
                                          <p:attrName>ppt_h</p:attrName>
                                        </p:attrNameLst>
                                      </p:cBhvr>
                                      <p:tavLst>
                                        <p:tav tm="0">
                                          <p:val>
                                            <p:fltVal val="0"/>
                                          </p:val>
                                        </p:tav>
                                        <p:tav tm="100000">
                                          <p:val>
                                            <p:strVal val="#ppt_h"/>
                                          </p:val>
                                        </p:tav>
                                      </p:tavLst>
                                    </p:anim>
                                    <p:animEffect transition="in" filter="fade">
                                      <p:cBhvr>
                                        <p:cTn id="434" dur="500"/>
                                        <p:tgtEl>
                                          <p:spTgt spid="87"/>
                                        </p:tgtEl>
                                      </p:cBhvr>
                                    </p:animEffect>
                                  </p:childTnLst>
                                </p:cTn>
                              </p:par>
                              <p:par>
                                <p:cTn id="435" presetID="53" presetClass="entr" presetSubtype="16" fill="hold" grpId="0" nodeType="withEffect">
                                  <p:stCondLst>
                                    <p:cond delay="0"/>
                                  </p:stCondLst>
                                  <p:childTnLst>
                                    <p:set>
                                      <p:cBhvr>
                                        <p:cTn id="436" dur="1" fill="hold">
                                          <p:stCondLst>
                                            <p:cond delay="0"/>
                                          </p:stCondLst>
                                        </p:cTn>
                                        <p:tgtEl>
                                          <p:spTgt spid="88"/>
                                        </p:tgtEl>
                                        <p:attrNameLst>
                                          <p:attrName>style.visibility</p:attrName>
                                        </p:attrNameLst>
                                      </p:cBhvr>
                                      <p:to>
                                        <p:strVal val="visible"/>
                                      </p:to>
                                    </p:set>
                                    <p:anim calcmode="lin" valueType="num">
                                      <p:cBhvr>
                                        <p:cTn id="437" dur="500" fill="hold"/>
                                        <p:tgtEl>
                                          <p:spTgt spid="88"/>
                                        </p:tgtEl>
                                        <p:attrNameLst>
                                          <p:attrName>ppt_w</p:attrName>
                                        </p:attrNameLst>
                                      </p:cBhvr>
                                      <p:tavLst>
                                        <p:tav tm="0">
                                          <p:val>
                                            <p:fltVal val="0"/>
                                          </p:val>
                                        </p:tav>
                                        <p:tav tm="100000">
                                          <p:val>
                                            <p:strVal val="#ppt_w"/>
                                          </p:val>
                                        </p:tav>
                                      </p:tavLst>
                                    </p:anim>
                                    <p:anim calcmode="lin" valueType="num">
                                      <p:cBhvr>
                                        <p:cTn id="438" dur="500" fill="hold"/>
                                        <p:tgtEl>
                                          <p:spTgt spid="88"/>
                                        </p:tgtEl>
                                        <p:attrNameLst>
                                          <p:attrName>ppt_h</p:attrName>
                                        </p:attrNameLst>
                                      </p:cBhvr>
                                      <p:tavLst>
                                        <p:tav tm="0">
                                          <p:val>
                                            <p:fltVal val="0"/>
                                          </p:val>
                                        </p:tav>
                                        <p:tav tm="100000">
                                          <p:val>
                                            <p:strVal val="#ppt_h"/>
                                          </p:val>
                                        </p:tav>
                                      </p:tavLst>
                                    </p:anim>
                                    <p:animEffect transition="in" filter="fade">
                                      <p:cBhvr>
                                        <p:cTn id="439" dur="500"/>
                                        <p:tgtEl>
                                          <p:spTgt spid="88"/>
                                        </p:tgtEl>
                                      </p:cBhvr>
                                    </p:animEffect>
                                  </p:childTnLst>
                                </p:cTn>
                              </p:par>
                              <p:par>
                                <p:cTn id="440" presetID="53" presetClass="entr" presetSubtype="16" fill="hold" grpId="0" nodeType="withEffect">
                                  <p:stCondLst>
                                    <p:cond delay="0"/>
                                  </p:stCondLst>
                                  <p:childTnLst>
                                    <p:set>
                                      <p:cBhvr>
                                        <p:cTn id="441" dur="1" fill="hold">
                                          <p:stCondLst>
                                            <p:cond delay="0"/>
                                          </p:stCondLst>
                                        </p:cTn>
                                        <p:tgtEl>
                                          <p:spTgt spid="89"/>
                                        </p:tgtEl>
                                        <p:attrNameLst>
                                          <p:attrName>style.visibility</p:attrName>
                                        </p:attrNameLst>
                                      </p:cBhvr>
                                      <p:to>
                                        <p:strVal val="visible"/>
                                      </p:to>
                                    </p:set>
                                    <p:anim calcmode="lin" valueType="num">
                                      <p:cBhvr>
                                        <p:cTn id="442" dur="500" fill="hold"/>
                                        <p:tgtEl>
                                          <p:spTgt spid="89"/>
                                        </p:tgtEl>
                                        <p:attrNameLst>
                                          <p:attrName>ppt_w</p:attrName>
                                        </p:attrNameLst>
                                      </p:cBhvr>
                                      <p:tavLst>
                                        <p:tav tm="0">
                                          <p:val>
                                            <p:fltVal val="0"/>
                                          </p:val>
                                        </p:tav>
                                        <p:tav tm="100000">
                                          <p:val>
                                            <p:strVal val="#ppt_w"/>
                                          </p:val>
                                        </p:tav>
                                      </p:tavLst>
                                    </p:anim>
                                    <p:anim calcmode="lin" valueType="num">
                                      <p:cBhvr>
                                        <p:cTn id="443" dur="500" fill="hold"/>
                                        <p:tgtEl>
                                          <p:spTgt spid="89"/>
                                        </p:tgtEl>
                                        <p:attrNameLst>
                                          <p:attrName>ppt_h</p:attrName>
                                        </p:attrNameLst>
                                      </p:cBhvr>
                                      <p:tavLst>
                                        <p:tav tm="0">
                                          <p:val>
                                            <p:fltVal val="0"/>
                                          </p:val>
                                        </p:tav>
                                        <p:tav tm="100000">
                                          <p:val>
                                            <p:strVal val="#ppt_h"/>
                                          </p:val>
                                        </p:tav>
                                      </p:tavLst>
                                    </p:anim>
                                    <p:animEffect transition="in" filter="fade">
                                      <p:cBhvr>
                                        <p:cTn id="444" dur="500"/>
                                        <p:tgtEl>
                                          <p:spTgt spid="89"/>
                                        </p:tgtEl>
                                      </p:cBhvr>
                                    </p:animEffect>
                                  </p:childTnLst>
                                </p:cTn>
                              </p:par>
                              <p:par>
                                <p:cTn id="445" presetID="53" presetClass="entr" presetSubtype="16" fill="hold" grpId="0" nodeType="withEffect">
                                  <p:stCondLst>
                                    <p:cond delay="0"/>
                                  </p:stCondLst>
                                  <p:childTnLst>
                                    <p:set>
                                      <p:cBhvr>
                                        <p:cTn id="446" dur="1" fill="hold">
                                          <p:stCondLst>
                                            <p:cond delay="0"/>
                                          </p:stCondLst>
                                        </p:cTn>
                                        <p:tgtEl>
                                          <p:spTgt spid="90"/>
                                        </p:tgtEl>
                                        <p:attrNameLst>
                                          <p:attrName>style.visibility</p:attrName>
                                        </p:attrNameLst>
                                      </p:cBhvr>
                                      <p:to>
                                        <p:strVal val="visible"/>
                                      </p:to>
                                    </p:set>
                                    <p:anim calcmode="lin" valueType="num">
                                      <p:cBhvr>
                                        <p:cTn id="447" dur="500" fill="hold"/>
                                        <p:tgtEl>
                                          <p:spTgt spid="90"/>
                                        </p:tgtEl>
                                        <p:attrNameLst>
                                          <p:attrName>ppt_w</p:attrName>
                                        </p:attrNameLst>
                                      </p:cBhvr>
                                      <p:tavLst>
                                        <p:tav tm="0">
                                          <p:val>
                                            <p:fltVal val="0"/>
                                          </p:val>
                                        </p:tav>
                                        <p:tav tm="100000">
                                          <p:val>
                                            <p:strVal val="#ppt_w"/>
                                          </p:val>
                                        </p:tav>
                                      </p:tavLst>
                                    </p:anim>
                                    <p:anim calcmode="lin" valueType="num">
                                      <p:cBhvr>
                                        <p:cTn id="448" dur="500" fill="hold"/>
                                        <p:tgtEl>
                                          <p:spTgt spid="90"/>
                                        </p:tgtEl>
                                        <p:attrNameLst>
                                          <p:attrName>ppt_h</p:attrName>
                                        </p:attrNameLst>
                                      </p:cBhvr>
                                      <p:tavLst>
                                        <p:tav tm="0">
                                          <p:val>
                                            <p:fltVal val="0"/>
                                          </p:val>
                                        </p:tav>
                                        <p:tav tm="100000">
                                          <p:val>
                                            <p:strVal val="#ppt_h"/>
                                          </p:val>
                                        </p:tav>
                                      </p:tavLst>
                                    </p:anim>
                                    <p:animEffect transition="in" filter="fade">
                                      <p:cBhvr>
                                        <p:cTn id="449" dur="500"/>
                                        <p:tgtEl>
                                          <p:spTgt spid="90"/>
                                        </p:tgtEl>
                                      </p:cBhvr>
                                    </p:animEffect>
                                  </p:childTnLst>
                                </p:cTn>
                              </p:par>
                              <p:par>
                                <p:cTn id="450" presetID="53" presetClass="entr" presetSubtype="16" fill="hold" grpId="0" nodeType="withEffect">
                                  <p:stCondLst>
                                    <p:cond delay="0"/>
                                  </p:stCondLst>
                                  <p:childTnLst>
                                    <p:set>
                                      <p:cBhvr>
                                        <p:cTn id="451" dur="1" fill="hold">
                                          <p:stCondLst>
                                            <p:cond delay="0"/>
                                          </p:stCondLst>
                                        </p:cTn>
                                        <p:tgtEl>
                                          <p:spTgt spid="91"/>
                                        </p:tgtEl>
                                        <p:attrNameLst>
                                          <p:attrName>style.visibility</p:attrName>
                                        </p:attrNameLst>
                                      </p:cBhvr>
                                      <p:to>
                                        <p:strVal val="visible"/>
                                      </p:to>
                                    </p:set>
                                    <p:anim calcmode="lin" valueType="num">
                                      <p:cBhvr>
                                        <p:cTn id="452" dur="500" fill="hold"/>
                                        <p:tgtEl>
                                          <p:spTgt spid="91"/>
                                        </p:tgtEl>
                                        <p:attrNameLst>
                                          <p:attrName>ppt_w</p:attrName>
                                        </p:attrNameLst>
                                      </p:cBhvr>
                                      <p:tavLst>
                                        <p:tav tm="0">
                                          <p:val>
                                            <p:fltVal val="0"/>
                                          </p:val>
                                        </p:tav>
                                        <p:tav tm="100000">
                                          <p:val>
                                            <p:strVal val="#ppt_w"/>
                                          </p:val>
                                        </p:tav>
                                      </p:tavLst>
                                    </p:anim>
                                    <p:anim calcmode="lin" valueType="num">
                                      <p:cBhvr>
                                        <p:cTn id="453" dur="500" fill="hold"/>
                                        <p:tgtEl>
                                          <p:spTgt spid="91"/>
                                        </p:tgtEl>
                                        <p:attrNameLst>
                                          <p:attrName>ppt_h</p:attrName>
                                        </p:attrNameLst>
                                      </p:cBhvr>
                                      <p:tavLst>
                                        <p:tav tm="0">
                                          <p:val>
                                            <p:fltVal val="0"/>
                                          </p:val>
                                        </p:tav>
                                        <p:tav tm="100000">
                                          <p:val>
                                            <p:strVal val="#ppt_h"/>
                                          </p:val>
                                        </p:tav>
                                      </p:tavLst>
                                    </p:anim>
                                    <p:animEffect transition="in" filter="fade">
                                      <p:cBhvr>
                                        <p:cTn id="454" dur="500"/>
                                        <p:tgtEl>
                                          <p:spTgt spid="91"/>
                                        </p:tgtEl>
                                      </p:cBhvr>
                                    </p:animEffect>
                                  </p:childTnLst>
                                </p:cTn>
                              </p:par>
                              <p:par>
                                <p:cTn id="455" presetID="53" presetClass="entr" presetSubtype="16" fill="hold" grpId="0" nodeType="withEffect">
                                  <p:stCondLst>
                                    <p:cond delay="0"/>
                                  </p:stCondLst>
                                  <p:childTnLst>
                                    <p:set>
                                      <p:cBhvr>
                                        <p:cTn id="456" dur="1" fill="hold">
                                          <p:stCondLst>
                                            <p:cond delay="0"/>
                                          </p:stCondLst>
                                        </p:cTn>
                                        <p:tgtEl>
                                          <p:spTgt spid="92"/>
                                        </p:tgtEl>
                                        <p:attrNameLst>
                                          <p:attrName>style.visibility</p:attrName>
                                        </p:attrNameLst>
                                      </p:cBhvr>
                                      <p:to>
                                        <p:strVal val="visible"/>
                                      </p:to>
                                    </p:set>
                                    <p:anim calcmode="lin" valueType="num">
                                      <p:cBhvr>
                                        <p:cTn id="457" dur="500" fill="hold"/>
                                        <p:tgtEl>
                                          <p:spTgt spid="92"/>
                                        </p:tgtEl>
                                        <p:attrNameLst>
                                          <p:attrName>ppt_w</p:attrName>
                                        </p:attrNameLst>
                                      </p:cBhvr>
                                      <p:tavLst>
                                        <p:tav tm="0">
                                          <p:val>
                                            <p:fltVal val="0"/>
                                          </p:val>
                                        </p:tav>
                                        <p:tav tm="100000">
                                          <p:val>
                                            <p:strVal val="#ppt_w"/>
                                          </p:val>
                                        </p:tav>
                                      </p:tavLst>
                                    </p:anim>
                                    <p:anim calcmode="lin" valueType="num">
                                      <p:cBhvr>
                                        <p:cTn id="458" dur="500" fill="hold"/>
                                        <p:tgtEl>
                                          <p:spTgt spid="92"/>
                                        </p:tgtEl>
                                        <p:attrNameLst>
                                          <p:attrName>ppt_h</p:attrName>
                                        </p:attrNameLst>
                                      </p:cBhvr>
                                      <p:tavLst>
                                        <p:tav tm="0">
                                          <p:val>
                                            <p:fltVal val="0"/>
                                          </p:val>
                                        </p:tav>
                                        <p:tav tm="100000">
                                          <p:val>
                                            <p:strVal val="#ppt_h"/>
                                          </p:val>
                                        </p:tav>
                                      </p:tavLst>
                                    </p:anim>
                                    <p:animEffect transition="in" filter="fade">
                                      <p:cBhvr>
                                        <p:cTn id="459" dur="500"/>
                                        <p:tgtEl>
                                          <p:spTgt spid="92"/>
                                        </p:tgtEl>
                                      </p:cBhvr>
                                    </p:animEffect>
                                  </p:childTnLst>
                                </p:cTn>
                              </p:par>
                              <p:par>
                                <p:cTn id="460" presetID="53" presetClass="entr" presetSubtype="16" fill="hold" grpId="0" nodeType="withEffect">
                                  <p:stCondLst>
                                    <p:cond delay="0"/>
                                  </p:stCondLst>
                                  <p:childTnLst>
                                    <p:set>
                                      <p:cBhvr>
                                        <p:cTn id="461" dur="1" fill="hold">
                                          <p:stCondLst>
                                            <p:cond delay="0"/>
                                          </p:stCondLst>
                                        </p:cTn>
                                        <p:tgtEl>
                                          <p:spTgt spid="93"/>
                                        </p:tgtEl>
                                        <p:attrNameLst>
                                          <p:attrName>style.visibility</p:attrName>
                                        </p:attrNameLst>
                                      </p:cBhvr>
                                      <p:to>
                                        <p:strVal val="visible"/>
                                      </p:to>
                                    </p:set>
                                    <p:anim calcmode="lin" valueType="num">
                                      <p:cBhvr>
                                        <p:cTn id="462" dur="500" fill="hold"/>
                                        <p:tgtEl>
                                          <p:spTgt spid="93"/>
                                        </p:tgtEl>
                                        <p:attrNameLst>
                                          <p:attrName>ppt_w</p:attrName>
                                        </p:attrNameLst>
                                      </p:cBhvr>
                                      <p:tavLst>
                                        <p:tav tm="0">
                                          <p:val>
                                            <p:fltVal val="0"/>
                                          </p:val>
                                        </p:tav>
                                        <p:tav tm="100000">
                                          <p:val>
                                            <p:strVal val="#ppt_w"/>
                                          </p:val>
                                        </p:tav>
                                      </p:tavLst>
                                    </p:anim>
                                    <p:anim calcmode="lin" valueType="num">
                                      <p:cBhvr>
                                        <p:cTn id="463" dur="500" fill="hold"/>
                                        <p:tgtEl>
                                          <p:spTgt spid="93"/>
                                        </p:tgtEl>
                                        <p:attrNameLst>
                                          <p:attrName>ppt_h</p:attrName>
                                        </p:attrNameLst>
                                      </p:cBhvr>
                                      <p:tavLst>
                                        <p:tav tm="0">
                                          <p:val>
                                            <p:fltVal val="0"/>
                                          </p:val>
                                        </p:tav>
                                        <p:tav tm="100000">
                                          <p:val>
                                            <p:strVal val="#ppt_h"/>
                                          </p:val>
                                        </p:tav>
                                      </p:tavLst>
                                    </p:anim>
                                    <p:animEffect transition="in" filter="fade">
                                      <p:cBhvr>
                                        <p:cTn id="464" dur="500"/>
                                        <p:tgtEl>
                                          <p:spTgt spid="93"/>
                                        </p:tgtEl>
                                      </p:cBhvr>
                                    </p:animEffect>
                                  </p:childTnLst>
                                </p:cTn>
                              </p:par>
                              <p:par>
                                <p:cTn id="465" presetID="53" presetClass="entr" presetSubtype="16" fill="hold" grpId="0" nodeType="withEffect">
                                  <p:stCondLst>
                                    <p:cond delay="0"/>
                                  </p:stCondLst>
                                  <p:childTnLst>
                                    <p:set>
                                      <p:cBhvr>
                                        <p:cTn id="466" dur="1" fill="hold">
                                          <p:stCondLst>
                                            <p:cond delay="0"/>
                                          </p:stCondLst>
                                        </p:cTn>
                                        <p:tgtEl>
                                          <p:spTgt spid="94"/>
                                        </p:tgtEl>
                                        <p:attrNameLst>
                                          <p:attrName>style.visibility</p:attrName>
                                        </p:attrNameLst>
                                      </p:cBhvr>
                                      <p:to>
                                        <p:strVal val="visible"/>
                                      </p:to>
                                    </p:set>
                                    <p:anim calcmode="lin" valueType="num">
                                      <p:cBhvr>
                                        <p:cTn id="467" dur="500" fill="hold"/>
                                        <p:tgtEl>
                                          <p:spTgt spid="94"/>
                                        </p:tgtEl>
                                        <p:attrNameLst>
                                          <p:attrName>ppt_w</p:attrName>
                                        </p:attrNameLst>
                                      </p:cBhvr>
                                      <p:tavLst>
                                        <p:tav tm="0">
                                          <p:val>
                                            <p:fltVal val="0"/>
                                          </p:val>
                                        </p:tav>
                                        <p:tav tm="100000">
                                          <p:val>
                                            <p:strVal val="#ppt_w"/>
                                          </p:val>
                                        </p:tav>
                                      </p:tavLst>
                                    </p:anim>
                                    <p:anim calcmode="lin" valueType="num">
                                      <p:cBhvr>
                                        <p:cTn id="468" dur="500" fill="hold"/>
                                        <p:tgtEl>
                                          <p:spTgt spid="94"/>
                                        </p:tgtEl>
                                        <p:attrNameLst>
                                          <p:attrName>ppt_h</p:attrName>
                                        </p:attrNameLst>
                                      </p:cBhvr>
                                      <p:tavLst>
                                        <p:tav tm="0">
                                          <p:val>
                                            <p:fltVal val="0"/>
                                          </p:val>
                                        </p:tav>
                                        <p:tav tm="100000">
                                          <p:val>
                                            <p:strVal val="#ppt_h"/>
                                          </p:val>
                                        </p:tav>
                                      </p:tavLst>
                                    </p:anim>
                                    <p:animEffect transition="in" filter="fade">
                                      <p:cBhvr>
                                        <p:cTn id="469" dur="500"/>
                                        <p:tgtEl>
                                          <p:spTgt spid="94"/>
                                        </p:tgtEl>
                                      </p:cBhvr>
                                    </p:animEffect>
                                  </p:childTnLst>
                                </p:cTn>
                              </p:par>
                              <p:par>
                                <p:cTn id="470" presetID="53" presetClass="entr" presetSubtype="16" fill="hold" grpId="0" nodeType="withEffect">
                                  <p:stCondLst>
                                    <p:cond delay="0"/>
                                  </p:stCondLst>
                                  <p:childTnLst>
                                    <p:set>
                                      <p:cBhvr>
                                        <p:cTn id="471" dur="1" fill="hold">
                                          <p:stCondLst>
                                            <p:cond delay="0"/>
                                          </p:stCondLst>
                                        </p:cTn>
                                        <p:tgtEl>
                                          <p:spTgt spid="95"/>
                                        </p:tgtEl>
                                        <p:attrNameLst>
                                          <p:attrName>style.visibility</p:attrName>
                                        </p:attrNameLst>
                                      </p:cBhvr>
                                      <p:to>
                                        <p:strVal val="visible"/>
                                      </p:to>
                                    </p:set>
                                    <p:anim calcmode="lin" valueType="num">
                                      <p:cBhvr>
                                        <p:cTn id="472" dur="500" fill="hold"/>
                                        <p:tgtEl>
                                          <p:spTgt spid="95"/>
                                        </p:tgtEl>
                                        <p:attrNameLst>
                                          <p:attrName>ppt_w</p:attrName>
                                        </p:attrNameLst>
                                      </p:cBhvr>
                                      <p:tavLst>
                                        <p:tav tm="0">
                                          <p:val>
                                            <p:fltVal val="0"/>
                                          </p:val>
                                        </p:tav>
                                        <p:tav tm="100000">
                                          <p:val>
                                            <p:strVal val="#ppt_w"/>
                                          </p:val>
                                        </p:tav>
                                      </p:tavLst>
                                    </p:anim>
                                    <p:anim calcmode="lin" valueType="num">
                                      <p:cBhvr>
                                        <p:cTn id="473" dur="500" fill="hold"/>
                                        <p:tgtEl>
                                          <p:spTgt spid="95"/>
                                        </p:tgtEl>
                                        <p:attrNameLst>
                                          <p:attrName>ppt_h</p:attrName>
                                        </p:attrNameLst>
                                      </p:cBhvr>
                                      <p:tavLst>
                                        <p:tav tm="0">
                                          <p:val>
                                            <p:fltVal val="0"/>
                                          </p:val>
                                        </p:tav>
                                        <p:tav tm="100000">
                                          <p:val>
                                            <p:strVal val="#ppt_h"/>
                                          </p:val>
                                        </p:tav>
                                      </p:tavLst>
                                    </p:anim>
                                    <p:animEffect transition="in" filter="fade">
                                      <p:cBhvr>
                                        <p:cTn id="474" dur="500"/>
                                        <p:tgtEl>
                                          <p:spTgt spid="95"/>
                                        </p:tgtEl>
                                      </p:cBhvr>
                                    </p:animEffect>
                                  </p:childTnLst>
                                </p:cTn>
                              </p:par>
                              <p:par>
                                <p:cTn id="475" presetID="53" presetClass="entr" presetSubtype="16" fill="hold" grpId="0" nodeType="withEffect">
                                  <p:stCondLst>
                                    <p:cond delay="0"/>
                                  </p:stCondLst>
                                  <p:childTnLst>
                                    <p:set>
                                      <p:cBhvr>
                                        <p:cTn id="476" dur="1" fill="hold">
                                          <p:stCondLst>
                                            <p:cond delay="0"/>
                                          </p:stCondLst>
                                        </p:cTn>
                                        <p:tgtEl>
                                          <p:spTgt spid="96"/>
                                        </p:tgtEl>
                                        <p:attrNameLst>
                                          <p:attrName>style.visibility</p:attrName>
                                        </p:attrNameLst>
                                      </p:cBhvr>
                                      <p:to>
                                        <p:strVal val="visible"/>
                                      </p:to>
                                    </p:set>
                                    <p:anim calcmode="lin" valueType="num">
                                      <p:cBhvr>
                                        <p:cTn id="477" dur="500" fill="hold"/>
                                        <p:tgtEl>
                                          <p:spTgt spid="96"/>
                                        </p:tgtEl>
                                        <p:attrNameLst>
                                          <p:attrName>ppt_w</p:attrName>
                                        </p:attrNameLst>
                                      </p:cBhvr>
                                      <p:tavLst>
                                        <p:tav tm="0">
                                          <p:val>
                                            <p:fltVal val="0"/>
                                          </p:val>
                                        </p:tav>
                                        <p:tav tm="100000">
                                          <p:val>
                                            <p:strVal val="#ppt_w"/>
                                          </p:val>
                                        </p:tav>
                                      </p:tavLst>
                                    </p:anim>
                                    <p:anim calcmode="lin" valueType="num">
                                      <p:cBhvr>
                                        <p:cTn id="478" dur="500" fill="hold"/>
                                        <p:tgtEl>
                                          <p:spTgt spid="96"/>
                                        </p:tgtEl>
                                        <p:attrNameLst>
                                          <p:attrName>ppt_h</p:attrName>
                                        </p:attrNameLst>
                                      </p:cBhvr>
                                      <p:tavLst>
                                        <p:tav tm="0">
                                          <p:val>
                                            <p:fltVal val="0"/>
                                          </p:val>
                                        </p:tav>
                                        <p:tav tm="100000">
                                          <p:val>
                                            <p:strVal val="#ppt_h"/>
                                          </p:val>
                                        </p:tav>
                                      </p:tavLst>
                                    </p:anim>
                                    <p:animEffect transition="in" filter="fade">
                                      <p:cBhvr>
                                        <p:cTn id="479" dur="500"/>
                                        <p:tgtEl>
                                          <p:spTgt spid="96"/>
                                        </p:tgtEl>
                                      </p:cBhvr>
                                    </p:animEffect>
                                  </p:childTnLst>
                                </p:cTn>
                              </p:par>
                              <p:par>
                                <p:cTn id="480" presetID="53" presetClass="entr" presetSubtype="16" fill="hold" grpId="0" nodeType="withEffect">
                                  <p:stCondLst>
                                    <p:cond delay="0"/>
                                  </p:stCondLst>
                                  <p:childTnLst>
                                    <p:set>
                                      <p:cBhvr>
                                        <p:cTn id="481" dur="1" fill="hold">
                                          <p:stCondLst>
                                            <p:cond delay="0"/>
                                          </p:stCondLst>
                                        </p:cTn>
                                        <p:tgtEl>
                                          <p:spTgt spid="97"/>
                                        </p:tgtEl>
                                        <p:attrNameLst>
                                          <p:attrName>style.visibility</p:attrName>
                                        </p:attrNameLst>
                                      </p:cBhvr>
                                      <p:to>
                                        <p:strVal val="visible"/>
                                      </p:to>
                                    </p:set>
                                    <p:anim calcmode="lin" valueType="num">
                                      <p:cBhvr>
                                        <p:cTn id="482" dur="500" fill="hold"/>
                                        <p:tgtEl>
                                          <p:spTgt spid="97"/>
                                        </p:tgtEl>
                                        <p:attrNameLst>
                                          <p:attrName>ppt_w</p:attrName>
                                        </p:attrNameLst>
                                      </p:cBhvr>
                                      <p:tavLst>
                                        <p:tav tm="0">
                                          <p:val>
                                            <p:fltVal val="0"/>
                                          </p:val>
                                        </p:tav>
                                        <p:tav tm="100000">
                                          <p:val>
                                            <p:strVal val="#ppt_w"/>
                                          </p:val>
                                        </p:tav>
                                      </p:tavLst>
                                    </p:anim>
                                    <p:anim calcmode="lin" valueType="num">
                                      <p:cBhvr>
                                        <p:cTn id="483" dur="500" fill="hold"/>
                                        <p:tgtEl>
                                          <p:spTgt spid="97"/>
                                        </p:tgtEl>
                                        <p:attrNameLst>
                                          <p:attrName>ppt_h</p:attrName>
                                        </p:attrNameLst>
                                      </p:cBhvr>
                                      <p:tavLst>
                                        <p:tav tm="0">
                                          <p:val>
                                            <p:fltVal val="0"/>
                                          </p:val>
                                        </p:tav>
                                        <p:tav tm="100000">
                                          <p:val>
                                            <p:strVal val="#ppt_h"/>
                                          </p:val>
                                        </p:tav>
                                      </p:tavLst>
                                    </p:anim>
                                    <p:animEffect transition="in" filter="fade">
                                      <p:cBhvr>
                                        <p:cTn id="484" dur="500"/>
                                        <p:tgtEl>
                                          <p:spTgt spid="97"/>
                                        </p:tgtEl>
                                      </p:cBhvr>
                                    </p:animEffect>
                                  </p:childTnLst>
                                </p:cTn>
                              </p:par>
                              <p:par>
                                <p:cTn id="485" presetID="53" presetClass="entr" presetSubtype="16" fill="hold" grpId="0" nodeType="withEffect">
                                  <p:stCondLst>
                                    <p:cond delay="0"/>
                                  </p:stCondLst>
                                  <p:childTnLst>
                                    <p:set>
                                      <p:cBhvr>
                                        <p:cTn id="486" dur="1" fill="hold">
                                          <p:stCondLst>
                                            <p:cond delay="0"/>
                                          </p:stCondLst>
                                        </p:cTn>
                                        <p:tgtEl>
                                          <p:spTgt spid="98"/>
                                        </p:tgtEl>
                                        <p:attrNameLst>
                                          <p:attrName>style.visibility</p:attrName>
                                        </p:attrNameLst>
                                      </p:cBhvr>
                                      <p:to>
                                        <p:strVal val="visible"/>
                                      </p:to>
                                    </p:set>
                                    <p:anim calcmode="lin" valueType="num">
                                      <p:cBhvr>
                                        <p:cTn id="487" dur="500" fill="hold"/>
                                        <p:tgtEl>
                                          <p:spTgt spid="98"/>
                                        </p:tgtEl>
                                        <p:attrNameLst>
                                          <p:attrName>ppt_w</p:attrName>
                                        </p:attrNameLst>
                                      </p:cBhvr>
                                      <p:tavLst>
                                        <p:tav tm="0">
                                          <p:val>
                                            <p:fltVal val="0"/>
                                          </p:val>
                                        </p:tav>
                                        <p:tav tm="100000">
                                          <p:val>
                                            <p:strVal val="#ppt_w"/>
                                          </p:val>
                                        </p:tav>
                                      </p:tavLst>
                                    </p:anim>
                                    <p:anim calcmode="lin" valueType="num">
                                      <p:cBhvr>
                                        <p:cTn id="488" dur="500" fill="hold"/>
                                        <p:tgtEl>
                                          <p:spTgt spid="98"/>
                                        </p:tgtEl>
                                        <p:attrNameLst>
                                          <p:attrName>ppt_h</p:attrName>
                                        </p:attrNameLst>
                                      </p:cBhvr>
                                      <p:tavLst>
                                        <p:tav tm="0">
                                          <p:val>
                                            <p:fltVal val="0"/>
                                          </p:val>
                                        </p:tav>
                                        <p:tav tm="100000">
                                          <p:val>
                                            <p:strVal val="#ppt_h"/>
                                          </p:val>
                                        </p:tav>
                                      </p:tavLst>
                                    </p:anim>
                                    <p:animEffect transition="in" filter="fade">
                                      <p:cBhvr>
                                        <p:cTn id="489" dur="500"/>
                                        <p:tgtEl>
                                          <p:spTgt spid="98"/>
                                        </p:tgtEl>
                                      </p:cBhvr>
                                    </p:animEffect>
                                  </p:childTnLst>
                                </p:cTn>
                              </p:par>
                              <p:par>
                                <p:cTn id="490" presetID="53" presetClass="entr" presetSubtype="16" fill="hold" grpId="0" nodeType="withEffect">
                                  <p:stCondLst>
                                    <p:cond delay="0"/>
                                  </p:stCondLst>
                                  <p:childTnLst>
                                    <p:set>
                                      <p:cBhvr>
                                        <p:cTn id="491" dur="1" fill="hold">
                                          <p:stCondLst>
                                            <p:cond delay="0"/>
                                          </p:stCondLst>
                                        </p:cTn>
                                        <p:tgtEl>
                                          <p:spTgt spid="99"/>
                                        </p:tgtEl>
                                        <p:attrNameLst>
                                          <p:attrName>style.visibility</p:attrName>
                                        </p:attrNameLst>
                                      </p:cBhvr>
                                      <p:to>
                                        <p:strVal val="visible"/>
                                      </p:to>
                                    </p:set>
                                    <p:anim calcmode="lin" valueType="num">
                                      <p:cBhvr>
                                        <p:cTn id="492" dur="500" fill="hold"/>
                                        <p:tgtEl>
                                          <p:spTgt spid="99"/>
                                        </p:tgtEl>
                                        <p:attrNameLst>
                                          <p:attrName>ppt_w</p:attrName>
                                        </p:attrNameLst>
                                      </p:cBhvr>
                                      <p:tavLst>
                                        <p:tav tm="0">
                                          <p:val>
                                            <p:fltVal val="0"/>
                                          </p:val>
                                        </p:tav>
                                        <p:tav tm="100000">
                                          <p:val>
                                            <p:strVal val="#ppt_w"/>
                                          </p:val>
                                        </p:tav>
                                      </p:tavLst>
                                    </p:anim>
                                    <p:anim calcmode="lin" valueType="num">
                                      <p:cBhvr>
                                        <p:cTn id="493" dur="500" fill="hold"/>
                                        <p:tgtEl>
                                          <p:spTgt spid="99"/>
                                        </p:tgtEl>
                                        <p:attrNameLst>
                                          <p:attrName>ppt_h</p:attrName>
                                        </p:attrNameLst>
                                      </p:cBhvr>
                                      <p:tavLst>
                                        <p:tav tm="0">
                                          <p:val>
                                            <p:fltVal val="0"/>
                                          </p:val>
                                        </p:tav>
                                        <p:tav tm="100000">
                                          <p:val>
                                            <p:strVal val="#ppt_h"/>
                                          </p:val>
                                        </p:tav>
                                      </p:tavLst>
                                    </p:anim>
                                    <p:animEffect transition="in" filter="fade">
                                      <p:cBhvr>
                                        <p:cTn id="494" dur="500"/>
                                        <p:tgtEl>
                                          <p:spTgt spid="99"/>
                                        </p:tgtEl>
                                      </p:cBhvr>
                                    </p:animEffect>
                                  </p:childTnLst>
                                </p:cTn>
                              </p:par>
                              <p:par>
                                <p:cTn id="495" presetID="53" presetClass="entr" presetSubtype="16" fill="hold" grpId="0" nodeType="withEffect">
                                  <p:stCondLst>
                                    <p:cond delay="0"/>
                                  </p:stCondLst>
                                  <p:childTnLst>
                                    <p:set>
                                      <p:cBhvr>
                                        <p:cTn id="496" dur="1" fill="hold">
                                          <p:stCondLst>
                                            <p:cond delay="0"/>
                                          </p:stCondLst>
                                        </p:cTn>
                                        <p:tgtEl>
                                          <p:spTgt spid="100"/>
                                        </p:tgtEl>
                                        <p:attrNameLst>
                                          <p:attrName>style.visibility</p:attrName>
                                        </p:attrNameLst>
                                      </p:cBhvr>
                                      <p:to>
                                        <p:strVal val="visible"/>
                                      </p:to>
                                    </p:set>
                                    <p:anim calcmode="lin" valueType="num">
                                      <p:cBhvr>
                                        <p:cTn id="497" dur="500" fill="hold"/>
                                        <p:tgtEl>
                                          <p:spTgt spid="100"/>
                                        </p:tgtEl>
                                        <p:attrNameLst>
                                          <p:attrName>ppt_w</p:attrName>
                                        </p:attrNameLst>
                                      </p:cBhvr>
                                      <p:tavLst>
                                        <p:tav tm="0">
                                          <p:val>
                                            <p:fltVal val="0"/>
                                          </p:val>
                                        </p:tav>
                                        <p:tav tm="100000">
                                          <p:val>
                                            <p:strVal val="#ppt_w"/>
                                          </p:val>
                                        </p:tav>
                                      </p:tavLst>
                                    </p:anim>
                                    <p:anim calcmode="lin" valueType="num">
                                      <p:cBhvr>
                                        <p:cTn id="498" dur="500" fill="hold"/>
                                        <p:tgtEl>
                                          <p:spTgt spid="100"/>
                                        </p:tgtEl>
                                        <p:attrNameLst>
                                          <p:attrName>ppt_h</p:attrName>
                                        </p:attrNameLst>
                                      </p:cBhvr>
                                      <p:tavLst>
                                        <p:tav tm="0">
                                          <p:val>
                                            <p:fltVal val="0"/>
                                          </p:val>
                                        </p:tav>
                                        <p:tav tm="100000">
                                          <p:val>
                                            <p:strVal val="#ppt_h"/>
                                          </p:val>
                                        </p:tav>
                                      </p:tavLst>
                                    </p:anim>
                                    <p:animEffect transition="in" filter="fade">
                                      <p:cBhvr>
                                        <p:cTn id="499" dur="500"/>
                                        <p:tgtEl>
                                          <p:spTgt spid="100"/>
                                        </p:tgtEl>
                                      </p:cBhvr>
                                    </p:animEffect>
                                  </p:childTnLst>
                                </p:cTn>
                              </p:par>
                              <p:par>
                                <p:cTn id="500" presetID="53" presetClass="entr" presetSubtype="16" fill="hold" grpId="0" nodeType="withEffect">
                                  <p:stCondLst>
                                    <p:cond delay="0"/>
                                  </p:stCondLst>
                                  <p:childTnLst>
                                    <p:set>
                                      <p:cBhvr>
                                        <p:cTn id="501" dur="1" fill="hold">
                                          <p:stCondLst>
                                            <p:cond delay="0"/>
                                          </p:stCondLst>
                                        </p:cTn>
                                        <p:tgtEl>
                                          <p:spTgt spid="101"/>
                                        </p:tgtEl>
                                        <p:attrNameLst>
                                          <p:attrName>style.visibility</p:attrName>
                                        </p:attrNameLst>
                                      </p:cBhvr>
                                      <p:to>
                                        <p:strVal val="visible"/>
                                      </p:to>
                                    </p:set>
                                    <p:anim calcmode="lin" valueType="num">
                                      <p:cBhvr>
                                        <p:cTn id="502" dur="500" fill="hold"/>
                                        <p:tgtEl>
                                          <p:spTgt spid="101"/>
                                        </p:tgtEl>
                                        <p:attrNameLst>
                                          <p:attrName>ppt_w</p:attrName>
                                        </p:attrNameLst>
                                      </p:cBhvr>
                                      <p:tavLst>
                                        <p:tav tm="0">
                                          <p:val>
                                            <p:fltVal val="0"/>
                                          </p:val>
                                        </p:tav>
                                        <p:tav tm="100000">
                                          <p:val>
                                            <p:strVal val="#ppt_w"/>
                                          </p:val>
                                        </p:tav>
                                      </p:tavLst>
                                    </p:anim>
                                    <p:anim calcmode="lin" valueType="num">
                                      <p:cBhvr>
                                        <p:cTn id="503" dur="500" fill="hold"/>
                                        <p:tgtEl>
                                          <p:spTgt spid="101"/>
                                        </p:tgtEl>
                                        <p:attrNameLst>
                                          <p:attrName>ppt_h</p:attrName>
                                        </p:attrNameLst>
                                      </p:cBhvr>
                                      <p:tavLst>
                                        <p:tav tm="0">
                                          <p:val>
                                            <p:fltVal val="0"/>
                                          </p:val>
                                        </p:tav>
                                        <p:tav tm="100000">
                                          <p:val>
                                            <p:strVal val="#ppt_h"/>
                                          </p:val>
                                        </p:tav>
                                      </p:tavLst>
                                    </p:anim>
                                    <p:animEffect transition="in" filter="fade">
                                      <p:cBhvr>
                                        <p:cTn id="504" dur="500"/>
                                        <p:tgtEl>
                                          <p:spTgt spid="101"/>
                                        </p:tgtEl>
                                      </p:cBhvr>
                                    </p:animEffect>
                                  </p:childTnLst>
                                </p:cTn>
                              </p:par>
                              <p:par>
                                <p:cTn id="505" presetID="53" presetClass="entr" presetSubtype="16" fill="hold" grpId="0" nodeType="withEffect">
                                  <p:stCondLst>
                                    <p:cond delay="0"/>
                                  </p:stCondLst>
                                  <p:childTnLst>
                                    <p:set>
                                      <p:cBhvr>
                                        <p:cTn id="506" dur="1" fill="hold">
                                          <p:stCondLst>
                                            <p:cond delay="0"/>
                                          </p:stCondLst>
                                        </p:cTn>
                                        <p:tgtEl>
                                          <p:spTgt spid="102"/>
                                        </p:tgtEl>
                                        <p:attrNameLst>
                                          <p:attrName>style.visibility</p:attrName>
                                        </p:attrNameLst>
                                      </p:cBhvr>
                                      <p:to>
                                        <p:strVal val="visible"/>
                                      </p:to>
                                    </p:set>
                                    <p:anim calcmode="lin" valueType="num">
                                      <p:cBhvr>
                                        <p:cTn id="507" dur="500" fill="hold"/>
                                        <p:tgtEl>
                                          <p:spTgt spid="102"/>
                                        </p:tgtEl>
                                        <p:attrNameLst>
                                          <p:attrName>ppt_w</p:attrName>
                                        </p:attrNameLst>
                                      </p:cBhvr>
                                      <p:tavLst>
                                        <p:tav tm="0">
                                          <p:val>
                                            <p:fltVal val="0"/>
                                          </p:val>
                                        </p:tav>
                                        <p:tav tm="100000">
                                          <p:val>
                                            <p:strVal val="#ppt_w"/>
                                          </p:val>
                                        </p:tav>
                                      </p:tavLst>
                                    </p:anim>
                                    <p:anim calcmode="lin" valueType="num">
                                      <p:cBhvr>
                                        <p:cTn id="508" dur="500" fill="hold"/>
                                        <p:tgtEl>
                                          <p:spTgt spid="102"/>
                                        </p:tgtEl>
                                        <p:attrNameLst>
                                          <p:attrName>ppt_h</p:attrName>
                                        </p:attrNameLst>
                                      </p:cBhvr>
                                      <p:tavLst>
                                        <p:tav tm="0">
                                          <p:val>
                                            <p:fltVal val="0"/>
                                          </p:val>
                                        </p:tav>
                                        <p:tav tm="100000">
                                          <p:val>
                                            <p:strVal val="#ppt_h"/>
                                          </p:val>
                                        </p:tav>
                                      </p:tavLst>
                                    </p:anim>
                                    <p:animEffect transition="in" filter="fade">
                                      <p:cBhvr>
                                        <p:cTn id="509" dur="500"/>
                                        <p:tgtEl>
                                          <p:spTgt spid="102"/>
                                        </p:tgtEl>
                                      </p:cBhvr>
                                    </p:animEffect>
                                  </p:childTnLst>
                                </p:cTn>
                              </p:par>
                              <p:par>
                                <p:cTn id="510" presetID="53" presetClass="entr" presetSubtype="16" fill="hold" grpId="0" nodeType="withEffect">
                                  <p:stCondLst>
                                    <p:cond delay="0"/>
                                  </p:stCondLst>
                                  <p:childTnLst>
                                    <p:set>
                                      <p:cBhvr>
                                        <p:cTn id="511" dur="1" fill="hold">
                                          <p:stCondLst>
                                            <p:cond delay="0"/>
                                          </p:stCondLst>
                                        </p:cTn>
                                        <p:tgtEl>
                                          <p:spTgt spid="103"/>
                                        </p:tgtEl>
                                        <p:attrNameLst>
                                          <p:attrName>style.visibility</p:attrName>
                                        </p:attrNameLst>
                                      </p:cBhvr>
                                      <p:to>
                                        <p:strVal val="visible"/>
                                      </p:to>
                                    </p:set>
                                    <p:anim calcmode="lin" valueType="num">
                                      <p:cBhvr>
                                        <p:cTn id="512" dur="500" fill="hold"/>
                                        <p:tgtEl>
                                          <p:spTgt spid="103"/>
                                        </p:tgtEl>
                                        <p:attrNameLst>
                                          <p:attrName>ppt_w</p:attrName>
                                        </p:attrNameLst>
                                      </p:cBhvr>
                                      <p:tavLst>
                                        <p:tav tm="0">
                                          <p:val>
                                            <p:fltVal val="0"/>
                                          </p:val>
                                        </p:tav>
                                        <p:tav tm="100000">
                                          <p:val>
                                            <p:strVal val="#ppt_w"/>
                                          </p:val>
                                        </p:tav>
                                      </p:tavLst>
                                    </p:anim>
                                    <p:anim calcmode="lin" valueType="num">
                                      <p:cBhvr>
                                        <p:cTn id="513" dur="500" fill="hold"/>
                                        <p:tgtEl>
                                          <p:spTgt spid="103"/>
                                        </p:tgtEl>
                                        <p:attrNameLst>
                                          <p:attrName>ppt_h</p:attrName>
                                        </p:attrNameLst>
                                      </p:cBhvr>
                                      <p:tavLst>
                                        <p:tav tm="0">
                                          <p:val>
                                            <p:fltVal val="0"/>
                                          </p:val>
                                        </p:tav>
                                        <p:tav tm="100000">
                                          <p:val>
                                            <p:strVal val="#ppt_h"/>
                                          </p:val>
                                        </p:tav>
                                      </p:tavLst>
                                    </p:anim>
                                    <p:animEffect transition="in" filter="fade">
                                      <p:cBhvr>
                                        <p:cTn id="514" dur="500"/>
                                        <p:tgtEl>
                                          <p:spTgt spid="103"/>
                                        </p:tgtEl>
                                      </p:cBhvr>
                                    </p:animEffect>
                                  </p:childTnLst>
                                </p:cTn>
                              </p:par>
                              <p:par>
                                <p:cTn id="515" presetID="53" presetClass="entr" presetSubtype="16" fill="hold" grpId="0" nodeType="withEffect">
                                  <p:stCondLst>
                                    <p:cond delay="0"/>
                                  </p:stCondLst>
                                  <p:childTnLst>
                                    <p:set>
                                      <p:cBhvr>
                                        <p:cTn id="516" dur="1" fill="hold">
                                          <p:stCondLst>
                                            <p:cond delay="0"/>
                                          </p:stCondLst>
                                        </p:cTn>
                                        <p:tgtEl>
                                          <p:spTgt spid="104"/>
                                        </p:tgtEl>
                                        <p:attrNameLst>
                                          <p:attrName>style.visibility</p:attrName>
                                        </p:attrNameLst>
                                      </p:cBhvr>
                                      <p:to>
                                        <p:strVal val="visible"/>
                                      </p:to>
                                    </p:set>
                                    <p:anim calcmode="lin" valueType="num">
                                      <p:cBhvr>
                                        <p:cTn id="517" dur="500" fill="hold"/>
                                        <p:tgtEl>
                                          <p:spTgt spid="104"/>
                                        </p:tgtEl>
                                        <p:attrNameLst>
                                          <p:attrName>ppt_w</p:attrName>
                                        </p:attrNameLst>
                                      </p:cBhvr>
                                      <p:tavLst>
                                        <p:tav tm="0">
                                          <p:val>
                                            <p:fltVal val="0"/>
                                          </p:val>
                                        </p:tav>
                                        <p:tav tm="100000">
                                          <p:val>
                                            <p:strVal val="#ppt_w"/>
                                          </p:val>
                                        </p:tav>
                                      </p:tavLst>
                                    </p:anim>
                                    <p:anim calcmode="lin" valueType="num">
                                      <p:cBhvr>
                                        <p:cTn id="518" dur="500" fill="hold"/>
                                        <p:tgtEl>
                                          <p:spTgt spid="104"/>
                                        </p:tgtEl>
                                        <p:attrNameLst>
                                          <p:attrName>ppt_h</p:attrName>
                                        </p:attrNameLst>
                                      </p:cBhvr>
                                      <p:tavLst>
                                        <p:tav tm="0">
                                          <p:val>
                                            <p:fltVal val="0"/>
                                          </p:val>
                                        </p:tav>
                                        <p:tav tm="100000">
                                          <p:val>
                                            <p:strVal val="#ppt_h"/>
                                          </p:val>
                                        </p:tav>
                                      </p:tavLst>
                                    </p:anim>
                                    <p:animEffect transition="in" filter="fade">
                                      <p:cBhvr>
                                        <p:cTn id="519" dur="500"/>
                                        <p:tgtEl>
                                          <p:spTgt spid="104"/>
                                        </p:tgtEl>
                                      </p:cBhvr>
                                    </p:animEffect>
                                  </p:childTnLst>
                                </p:cTn>
                              </p:par>
                              <p:par>
                                <p:cTn id="520" presetID="53" presetClass="entr" presetSubtype="16" fill="hold" grpId="0" nodeType="withEffect">
                                  <p:stCondLst>
                                    <p:cond delay="0"/>
                                  </p:stCondLst>
                                  <p:childTnLst>
                                    <p:set>
                                      <p:cBhvr>
                                        <p:cTn id="521" dur="1" fill="hold">
                                          <p:stCondLst>
                                            <p:cond delay="0"/>
                                          </p:stCondLst>
                                        </p:cTn>
                                        <p:tgtEl>
                                          <p:spTgt spid="105"/>
                                        </p:tgtEl>
                                        <p:attrNameLst>
                                          <p:attrName>style.visibility</p:attrName>
                                        </p:attrNameLst>
                                      </p:cBhvr>
                                      <p:to>
                                        <p:strVal val="visible"/>
                                      </p:to>
                                    </p:set>
                                    <p:anim calcmode="lin" valueType="num">
                                      <p:cBhvr>
                                        <p:cTn id="522" dur="500" fill="hold"/>
                                        <p:tgtEl>
                                          <p:spTgt spid="105"/>
                                        </p:tgtEl>
                                        <p:attrNameLst>
                                          <p:attrName>ppt_w</p:attrName>
                                        </p:attrNameLst>
                                      </p:cBhvr>
                                      <p:tavLst>
                                        <p:tav tm="0">
                                          <p:val>
                                            <p:fltVal val="0"/>
                                          </p:val>
                                        </p:tav>
                                        <p:tav tm="100000">
                                          <p:val>
                                            <p:strVal val="#ppt_w"/>
                                          </p:val>
                                        </p:tav>
                                      </p:tavLst>
                                    </p:anim>
                                    <p:anim calcmode="lin" valueType="num">
                                      <p:cBhvr>
                                        <p:cTn id="523" dur="500" fill="hold"/>
                                        <p:tgtEl>
                                          <p:spTgt spid="105"/>
                                        </p:tgtEl>
                                        <p:attrNameLst>
                                          <p:attrName>ppt_h</p:attrName>
                                        </p:attrNameLst>
                                      </p:cBhvr>
                                      <p:tavLst>
                                        <p:tav tm="0">
                                          <p:val>
                                            <p:fltVal val="0"/>
                                          </p:val>
                                        </p:tav>
                                        <p:tav tm="100000">
                                          <p:val>
                                            <p:strVal val="#ppt_h"/>
                                          </p:val>
                                        </p:tav>
                                      </p:tavLst>
                                    </p:anim>
                                    <p:animEffect transition="in" filter="fade">
                                      <p:cBhvr>
                                        <p:cTn id="524" dur="500"/>
                                        <p:tgtEl>
                                          <p:spTgt spid="105"/>
                                        </p:tgtEl>
                                      </p:cBhvr>
                                    </p:animEffect>
                                  </p:childTnLst>
                                </p:cTn>
                              </p:par>
                              <p:par>
                                <p:cTn id="525" presetID="53" presetClass="entr" presetSubtype="16" fill="hold" grpId="0" nodeType="withEffect">
                                  <p:stCondLst>
                                    <p:cond delay="0"/>
                                  </p:stCondLst>
                                  <p:childTnLst>
                                    <p:set>
                                      <p:cBhvr>
                                        <p:cTn id="526" dur="1" fill="hold">
                                          <p:stCondLst>
                                            <p:cond delay="0"/>
                                          </p:stCondLst>
                                        </p:cTn>
                                        <p:tgtEl>
                                          <p:spTgt spid="106"/>
                                        </p:tgtEl>
                                        <p:attrNameLst>
                                          <p:attrName>style.visibility</p:attrName>
                                        </p:attrNameLst>
                                      </p:cBhvr>
                                      <p:to>
                                        <p:strVal val="visible"/>
                                      </p:to>
                                    </p:set>
                                    <p:anim calcmode="lin" valueType="num">
                                      <p:cBhvr>
                                        <p:cTn id="527" dur="500" fill="hold"/>
                                        <p:tgtEl>
                                          <p:spTgt spid="106"/>
                                        </p:tgtEl>
                                        <p:attrNameLst>
                                          <p:attrName>ppt_w</p:attrName>
                                        </p:attrNameLst>
                                      </p:cBhvr>
                                      <p:tavLst>
                                        <p:tav tm="0">
                                          <p:val>
                                            <p:fltVal val="0"/>
                                          </p:val>
                                        </p:tav>
                                        <p:tav tm="100000">
                                          <p:val>
                                            <p:strVal val="#ppt_w"/>
                                          </p:val>
                                        </p:tav>
                                      </p:tavLst>
                                    </p:anim>
                                    <p:anim calcmode="lin" valueType="num">
                                      <p:cBhvr>
                                        <p:cTn id="528" dur="500" fill="hold"/>
                                        <p:tgtEl>
                                          <p:spTgt spid="106"/>
                                        </p:tgtEl>
                                        <p:attrNameLst>
                                          <p:attrName>ppt_h</p:attrName>
                                        </p:attrNameLst>
                                      </p:cBhvr>
                                      <p:tavLst>
                                        <p:tav tm="0">
                                          <p:val>
                                            <p:fltVal val="0"/>
                                          </p:val>
                                        </p:tav>
                                        <p:tav tm="100000">
                                          <p:val>
                                            <p:strVal val="#ppt_h"/>
                                          </p:val>
                                        </p:tav>
                                      </p:tavLst>
                                    </p:anim>
                                    <p:animEffect transition="in" filter="fade">
                                      <p:cBhvr>
                                        <p:cTn id="529" dur="500"/>
                                        <p:tgtEl>
                                          <p:spTgt spid="106"/>
                                        </p:tgtEl>
                                      </p:cBhvr>
                                    </p:animEffect>
                                  </p:childTnLst>
                                </p:cTn>
                              </p:par>
                              <p:par>
                                <p:cTn id="530" presetID="53" presetClass="entr" presetSubtype="16" fill="hold" grpId="0" nodeType="withEffect">
                                  <p:stCondLst>
                                    <p:cond delay="0"/>
                                  </p:stCondLst>
                                  <p:childTnLst>
                                    <p:set>
                                      <p:cBhvr>
                                        <p:cTn id="531" dur="1" fill="hold">
                                          <p:stCondLst>
                                            <p:cond delay="0"/>
                                          </p:stCondLst>
                                        </p:cTn>
                                        <p:tgtEl>
                                          <p:spTgt spid="107"/>
                                        </p:tgtEl>
                                        <p:attrNameLst>
                                          <p:attrName>style.visibility</p:attrName>
                                        </p:attrNameLst>
                                      </p:cBhvr>
                                      <p:to>
                                        <p:strVal val="visible"/>
                                      </p:to>
                                    </p:set>
                                    <p:anim calcmode="lin" valueType="num">
                                      <p:cBhvr>
                                        <p:cTn id="532" dur="500" fill="hold"/>
                                        <p:tgtEl>
                                          <p:spTgt spid="107"/>
                                        </p:tgtEl>
                                        <p:attrNameLst>
                                          <p:attrName>ppt_w</p:attrName>
                                        </p:attrNameLst>
                                      </p:cBhvr>
                                      <p:tavLst>
                                        <p:tav tm="0">
                                          <p:val>
                                            <p:fltVal val="0"/>
                                          </p:val>
                                        </p:tav>
                                        <p:tav tm="100000">
                                          <p:val>
                                            <p:strVal val="#ppt_w"/>
                                          </p:val>
                                        </p:tav>
                                      </p:tavLst>
                                    </p:anim>
                                    <p:anim calcmode="lin" valueType="num">
                                      <p:cBhvr>
                                        <p:cTn id="533" dur="500" fill="hold"/>
                                        <p:tgtEl>
                                          <p:spTgt spid="107"/>
                                        </p:tgtEl>
                                        <p:attrNameLst>
                                          <p:attrName>ppt_h</p:attrName>
                                        </p:attrNameLst>
                                      </p:cBhvr>
                                      <p:tavLst>
                                        <p:tav tm="0">
                                          <p:val>
                                            <p:fltVal val="0"/>
                                          </p:val>
                                        </p:tav>
                                        <p:tav tm="100000">
                                          <p:val>
                                            <p:strVal val="#ppt_h"/>
                                          </p:val>
                                        </p:tav>
                                      </p:tavLst>
                                    </p:anim>
                                    <p:animEffect transition="in" filter="fade">
                                      <p:cBhvr>
                                        <p:cTn id="534" dur="500"/>
                                        <p:tgtEl>
                                          <p:spTgt spid="107"/>
                                        </p:tgtEl>
                                      </p:cBhvr>
                                    </p:animEffect>
                                  </p:childTnLst>
                                </p:cTn>
                              </p:par>
                              <p:par>
                                <p:cTn id="535" presetID="53" presetClass="entr" presetSubtype="16" fill="hold" grpId="0" nodeType="withEffect">
                                  <p:stCondLst>
                                    <p:cond delay="0"/>
                                  </p:stCondLst>
                                  <p:childTnLst>
                                    <p:set>
                                      <p:cBhvr>
                                        <p:cTn id="536" dur="1" fill="hold">
                                          <p:stCondLst>
                                            <p:cond delay="0"/>
                                          </p:stCondLst>
                                        </p:cTn>
                                        <p:tgtEl>
                                          <p:spTgt spid="108"/>
                                        </p:tgtEl>
                                        <p:attrNameLst>
                                          <p:attrName>style.visibility</p:attrName>
                                        </p:attrNameLst>
                                      </p:cBhvr>
                                      <p:to>
                                        <p:strVal val="visible"/>
                                      </p:to>
                                    </p:set>
                                    <p:anim calcmode="lin" valueType="num">
                                      <p:cBhvr>
                                        <p:cTn id="537" dur="500" fill="hold"/>
                                        <p:tgtEl>
                                          <p:spTgt spid="108"/>
                                        </p:tgtEl>
                                        <p:attrNameLst>
                                          <p:attrName>ppt_w</p:attrName>
                                        </p:attrNameLst>
                                      </p:cBhvr>
                                      <p:tavLst>
                                        <p:tav tm="0">
                                          <p:val>
                                            <p:fltVal val="0"/>
                                          </p:val>
                                        </p:tav>
                                        <p:tav tm="100000">
                                          <p:val>
                                            <p:strVal val="#ppt_w"/>
                                          </p:val>
                                        </p:tav>
                                      </p:tavLst>
                                    </p:anim>
                                    <p:anim calcmode="lin" valueType="num">
                                      <p:cBhvr>
                                        <p:cTn id="538" dur="500" fill="hold"/>
                                        <p:tgtEl>
                                          <p:spTgt spid="108"/>
                                        </p:tgtEl>
                                        <p:attrNameLst>
                                          <p:attrName>ppt_h</p:attrName>
                                        </p:attrNameLst>
                                      </p:cBhvr>
                                      <p:tavLst>
                                        <p:tav tm="0">
                                          <p:val>
                                            <p:fltVal val="0"/>
                                          </p:val>
                                        </p:tav>
                                        <p:tav tm="100000">
                                          <p:val>
                                            <p:strVal val="#ppt_h"/>
                                          </p:val>
                                        </p:tav>
                                      </p:tavLst>
                                    </p:anim>
                                    <p:animEffect transition="in" filter="fade">
                                      <p:cBhvr>
                                        <p:cTn id="539" dur="500"/>
                                        <p:tgtEl>
                                          <p:spTgt spid="108"/>
                                        </p:tgtEl>
                                      </p:cBhvr>
                                    </p:animEffect>
                                  </p:childTnLst>
                                </p:cTn>
                              </p:par>
                              <p:par>
                                <p:cTn id="540" presetID="53" presetClass="entr" presetSubtype="16" fill="hold" grpId="0" nodeType="withEffect">
                                  <p:stCondLst>
                                    <p:cond delay="0"/>
                                  </p:stCondLst>
                                  <p:childTnLst>
                                    <p:set>
                                      <p:cBhvr>
                                        <p:cTn id="541" dur="1" fill="hold">
                                          <p:stCondLst>
                                            <p:cond delay="0"/>
                                          </p:stCondLst>
                                        </p:cTn>
                                        <p:tgtEl>
                                          <p:spTgt spid="109"/>
                                        </p:tgtEl>
                                        <p:attrNameLst>
                                          <p:attrName>style.visibility</p:attrName>
                                        </p:attrNameLst>
                                      </p:cBhvr>
                                      <p:to>
                                        <p:strVal val="visible"/>
                                      </p:to>
                                    </p:set>
                                    <p:anim calcmode="lin" valueType="num">
                                      <p:cBhvr>
                                        <p:cTn id="542" dur="500" fill="hold"/>
                                        <p:tgtEl>
                                          <p:spTgt spid="109"/>
                                        </p:tgtEl>
                                        <p:attrNameLst>
                                          <p:attrName>ppt_w</p:attrName>
                                        </p:attrNameLst>
                                      </p:cBhvr>
                                      <p:tavLst>
                                        <p:tav tm="0">
                                          <p:val>
                                            <p:fltVal val="0"/>
                                          </p:val>
                                        </p:tav>
                                        <p:tav tm="100000">
                                          <p:val>
                                            <p:strVal val="#ppt_w"/>
                                          </p:val>
                                        </p:tav>
                                      </p:tavLst>
                                    </p:anim>
                                    <p:anim calcmode="lin" valueType="num">
                                      <p:cBhvr>
                                        <p:cTn id="543" dur="500" fill="hold"/>
                                        <p:tgtEl>
                                          <p:spTgt spid="109"/>
                                        </p:tgtEl>
                                        <p:attrNameLst>
                                          <p:attrName>ppt_h</p:attrName>
                                        </p:attrNameLst>
                                      </p:cBhvr>
                                      <p:tavLst>
                                        <p:tav tm="0">
                                          <p:val>
                                            <p:fltVal val="0"/>
                                          </p:val>
                                        </p:tav>
                                        <p:tav tm="100000">
                                          <p:val>
                                            <p:strVal val="#ppt_h"/>
                                          </p:val>
                                        </p:tav>
                                      </p:tavLst>
                                    </p:anim>
                                    <p:animEffect transition="in" filter="fade">
                                      <p:cBhvr>
                                        <p:cTn id="544" dur="500"/>
                                        <p:tgtEl>
                                          <p:spTgt spid="109"/>
                                        </p:tgtEl>
                                      </p:cBhvr>
                                    </p:animEffect>
                                  </p:childTnLst>
                                </p:cTn>
                              </p:par>
                              <p:par>
                                <p:cTn id="545" presetID="53" presetClass="entr" presetSubtype="16" fill="hold" grpId="0" nodeType="withEffect">
                                  <p:stCondLst>
                                    <p:cond delay="0"/>
                                  </p:stCondLst>
                                  <p:childTnLst>
                                    <p:set>
                                      <p:cBhvr>
                                        <p:cTn id="546" dur="1" fill="hold">
                                          <p:stCondLst>
                                            <p:cond delay="0"/>
                                          </p:stCondLst>
                                        </p:cTn>
                                        <p:tgtEl>
                                          <p:spTgt spid="110"/>
                                        </p:tgtEl>
                                        <p:attrNameLst>
                                          <p:attrName>style.visibility</p:attrName>
                                        </p:attrNameLst>
                                      </p:cBhvr>
                                      <p:to>
                                        <p:strVal val="visible"/>
                                      </p:to>
                                    </p:set>
                                    <p:anim calcmode="lin" valueType="num">
                                      <p:cBhvr>
                                        <p:cTn id="547" dur="500" fill="hold"/>
                                        <p:tgtEl>
                                          <p:spTgt spid="110"/>
                                        </p:tgtEl>
                                        <p:attrNameLst>
                                          <p:attrName>ppt_w</p:attrName>
                                        </p:attrNameLst>
                                      </p:cBhvr>
                                      <p:tavLst>
                                        <p:tav tm="0">
                                          <p:val>
                                            <p:fltVal val="0"/>
                                          </p:val>
                                        </p:tav>
                                        <p:tav tm="100000">
                                          <p:val>
                                            <p:strVal val="#ppt_w"/>
                                          </p:val>
                                        </p:tav>
                                      </p:tavLst>
                                    </p:anim>
                                    <p:anim calcmode="lin" valueType="num">
                                      <p:cBhvr>
                                        <p:cTn id="548" dur="500" fill="hold"/>
                                        <p:tgtEl>
                                          <p:spTgt spid="110"/>
                                        </p:tgtEl>
                                        <p:attrNameLst>
                                          <p:attrName>ppt_h</p:attrName>
                                        </p:attrNameLst>
                                      </p:cBhvr>
                                      <p:tavLst>
                                        <p:tav tm="0">
                                          <p:val>
                                            <p:fltVal val="0"/>
                                          </p:val>
                                        </p:tav>
                                        <p:tav tm="100000">
                                          <p:val>
                                            <p:strVal val="#ppt_h"/>
                                          </p:val>
                                        </p:tav>
                                      </p:tavLst>
                                    </p:anim>
                                    <p:animEffect transition="in" filter="fade">
                                      <p:cBhvr>
                                        <p:cTn id="549" dur="500"/>
                                        <p:tgtEl>
                                          <p:spTgt spid="110"/>
                                        </p:tgtEl>
                                      </p:cBhvr>
                                    </p:animEffect>
                                  </p:childTnLst>
                                </p:cTn>
                              </p:par>
                              <p:par>
                                <p:cTn id="550" presetID="53" presetClass="entr" presetSubtype="16" fill="hold" grpId="0" nodeType="withEffect">
                                  <p:stCondLst>
                                    <p:cond delay="0"/>
                                  </p:stCondLst>
                                  <p:childTnLst>
                                    <p:set>
                                      <p:cBhvr>
                                        <p:cTn id="551" dur="1" fill="hold">
                                          <p:stCondLst>
                                            <p:cond delay="0"/>
                                          </p:stCondLst>
                                        </p:cTn>
                                        <p:tgtEl>
                                          <p:spTgt spid="111"/>
                                        </p:tgtEl>
                                        <p:attrNameLst>
                                          <p:attrName>style.visibility</p:attrName>
                                        </p:attrNameLst>
                                      </p:cBhvr>
                                      <p:to>
                                        <p:strVal val="visible"/>
                                      </p:to>
                                    </p:set>
                                    <p:anim calcmode="lin" valueType="num">
                                      <p:cBhvr>
                                        <p:cTn id="552" dur="500" fill="hold"/>
                                        <p:tgtEl>
                                          <p:spTgt spid="111"/>
                                        </p:tgtEl>
                                        <p:attrNameLst>
                                          <p:attrName>ppt_w</p:attrName>
                                        </p:attrNameLst>
                                      </p:cBhvr>
                                      <p:tavLst>
                                        <p:tav tm="0">
                                          <p:val>
                                            <p:fltVal val="0"/>
                                          </p:val>
                                        </p:tav>
                                        <p:tav tm="100000">
                                          <p:val>
                                            <p:strVal val="#ppt_w"/>
                                          </p:val>
                                        </p:tav>
                                      </p:tavLst>
                                    </p:anim>
                                    <p:anim calcmode="lin" valueType="num">
                                      <p:cBhvr>
                                        <p:cTn id="553" dur="500" fill="hold"/>
                                        <p:tgtEl>
                                          <p:spTgt spid="111"/>
                                        </p:tgtEl>
                                        <p:attrNameLst>
                                          <p:attrName>ppt_h</p:attrName>
                                        </p:attrNameLst>
                                      </p:cBhvr>
                                      <p:tavLst>
                                        <p:tav tm="0">
                                          <p:val>
                                            <p:fltVal val="0"/>
                                          </p:val>
                                        </p:tav>
                                        <p:tav tm="100000">
                                          <p:val>
                                            <p:strVal val="#ppt_h"/>
                                          </p:val>
                                        </p:tav>
                                      </p:tavLst>
                                    </p:anim>
                                    <p:animEffect transition="in" filter="fade">
                                      <p:cBhvr>
                                        <p:cTn id="554" dur="500"/>
                                        <p:tgtEl>
                                          <p:spTgt spid="111"/>
                                        </p:tgtEl>
                                      </p:cBhvr>
                                    </p:animEffect>
                                  </p:childTnLst>
                                </p:cTn>
                              </p:par>
                              <p:par>
                                <p:cTn id="555" presetID="53" presetClass="entr" presetSubtype="16" fill="hold" grpId="0" nodeType="withEffect">
                                  <p:stCondLst>
                                    <p:cond delay="0"/>
                                  </p:stCondLst>
                                  <p:childTnLst>
                                    <p:set>
                                      <p:cBhvr>
                                        <p:cTn id="556" dur="1" fill="hold">
                                          <p:stCondLst>
                                            <p:cond delay="0"/>
                                          </p:stCondLst>
                                        </p:cTn>
                                        <p:tgtEl>
                                          <p:spTgt spid="112"/>
                                        </p:tgtEl>
                                        <p:attrNameLst>
                                          <p:attrName>style.visibility</p:attrName>
                                        </p:attrNameLst>
                                      </p:cBhvr>
                                      <p:to>
                                        <p:strVal val="visible"/>
                                      </p:to>
                                    </p:set>
                                    <p:anim calcmode="lin" valueType="num">
                                      <p:cBhvr>
                                        <p:cTn id="557" dur="500" fill="hold"/>
                                        <p:tgtEl>
                                          <p:spTgt spid="112"/>
                                        </p:tgtEl>
                                        <p:attrNameLst>
                                          <p:attrName>ppt_w</p:attrName>
                                        </p:attrNameLst>
                                      </p:cBhvr>
                                      <p:tavLst>
                                        <p:tav tm="0">
                                          <p:val>
                                            <p:fltVal val="0"/>
                                          </p:val>
                                        </p:tav>
                                        <p:tav tm="100000">
                                          <p:val>
                                            <p:strVal val="#ppt_w"/>
                                          </p:val>
                                        </p:tav>
                                      </p:tavLst>
                                    </p:anim>
                                    <p:anim calcmode="lin" valueType="num">
                                      <p:cBhvr>
                                        <p:cTn id="558" dur="500" fill="hold"/>
                                        <p:tgtEl>
                                          <p:spTgt spid="112"/>
                                        </p:tgtEl>
                                        <p:attrNameLst>
                                          <p:attrName>ppt_h</p:attrName>
                                        </p:attrNameLst>
                                      </p:cBhvr>
                                      <p:tavLst>
                                        <p:tav tm="0">
                                          <p:val>
                                            <p:fltVal val="0"/>
                                          </p:val>
                                        </p:tav>
                                        <p:tav tm="100000">
                                          <p:val>
                                            <p:strVal val="#ppt_h"/>
                                          </p:val>
                                        </p:tav>
                                      </p:tavLst>
                                    </p:anim>
                                    <p:animEffect transition="in" filter="fade">
                                      <p:cBhvr>
                                        <p:cTn id="559" dur="500"/>
                                        <p:tgtEl>
                                          <p:spTgt spid="112"/>
                                        </p:tgtEl>
                                      </p:cBhvr>
                                    </p:animEffect>
                                  </p:childTnLst>
                                </p:cTn>
                              </p:par>
                              <p:par>
                                <p:cTn id="560" presetID="53" presetClass="entr" presetSubtype="16" fill="hold" grpId="0" nodeType="withEffect">
                                  <p:stCondLst>
                                    <p:cond delay="0"/>
                                  </p:stCondLst>
                                  <p:childTnLst>
                                    <p:set>
                                      <p:cBhvr>
                                        <p:cTn id="561" dur="1" fill="hold">
                                          <p:stCondLst>
                                            <p:cond delay="0"/>
                                          </p:stCondLst>
                                        </p:cTn>
                                        <p:tgtEl>
                                          <p:spTgt spid="113"/>
                                        </p:tgtEl>
                                        <p:attrNameLst>
                                          <p:attrName>style.visibility</p:attrName>
                                        </p:attrNameLst>
                                      </p:cBhvr>
                                      <p:to>
                                        <p:strVal val="visible"/>
                                      </p:to>
                                    </p:set>
                                    <p:anim calcmode="lin" valueType="num">
                                      <p:cBhvr>
                                        <p:cTn id="562" dur="500" fill="hold"/>
                                        <p:tgtEl>
                                          <p:spTgt spid="113"/>
                                        </p:tgtEl>
                                        <p:attrNameLst>
                                          <p:attrName>ppt_w</p:attrName>
                                        </p:attrNameLst>
                                      </p:cBhvr>
                                      <p:tavLst>
                                        <p:tav tm="0">
                                          <p:val>
                                            <p:fltVal val="0"/>
                                          </p:val>
                                        </p:tav>
                                        <p:tav tm="100000">
                                          <p:val>
                                            <p:strVal val="#ppt_w"/>
                                          </p:val>
                                        </p:tav>
                                      </p:tavLst>
                                    </p:anim>
                                    <p:anim calcmode="lin" valueType="num">
                                      <p:cBhvr>
                                        <p:cTn id="563" dur="500" fill="hold"/>
                                        <p:tgtEl>
                                          <p:spTgt spid="113"/>
                                        </p:tgtEl>
                                        <p:attrNameLst>
                                          <p:attrName>ppt_h</p:attrName>
                                        </p:attrNameLst>
                                      </p:cBhvr>
                                      <p:tavLst>
                                        <p:tav tm="0">
                                          <p:val>
                                            <p:fltVal val="0"/>
                                          </p:val>
                                        </p:tav>
                                        <p:tav tm="100000">
                                          <p:val>
                                            <p:strVal val="#ppt_h"/>
                                          </p:val>
                                        </p:tav>
                                      </p:tavLst>
                                    </p:anim>
                                    <p:animEffect transition="in" filter="fade">
                                      <p:cBhvr>
                                        <p:cTn id="564" dur="500"/>
                                        <p:tgtEl>
                                          <p:spTgt spid="113"/>
                                        </p:tgtEl>
                                      </p:cBhvr>
                                    </p:animEffect>
                                  </p:childTnLst>
                                </p:cTn>
                              </p:par>
                              <p:par>
                                <p:cTn id="565" presetID="53" presetClass="entr" presetSubtype="16" fill="hold" grpId="0" nodeType="withEffect">
                                  <p:stCondLst>
                                    <p:cond delay="0"/>
                                  </p:stCondLst>
                                  <p:childTnLst>
                                    <p:set>
                                      <p:cBhvr>
                                        <p:cTn id="566" dur="1" fill="hold">
                                          <p:stCondLst>
                                            <p:cond delay="0"/>
                                          </p:stCondLst>
                                        </p:cTn>
                                        <p:tgtEl>
                                          <p:spTgt spid="114"/>
                                        </p:tgtEl>
                                        <p:attrNameLst>
                                          <p:attrName>style.visibility</p:attrName>
                                        </p:attrNameLst>
                                      </p:cBhvr>
                                      <p:to>
                                        <p:strVal val="visible"/>
                                      </p:to>
                                    </p:set>
                                    <p:anim calcmode="lin" valueType="num">
                                      <p:cBhvr>
                                        <p:cTn id="567" dur="500" fill="hold"/>
                                        <p:tgtEl>
                                          <p:spTgt spid="114"/>
                                        </p:tgtEl>
                                        <p:attrNameLst>
                                          <p:attrName>ppt_w</p:attrName>
                                        </p:attrNameLst>
                                      </p:cBhvr>
                                      <p:tavLst>
                                        <p:tav tm="0">
                                          <p:val>
                                            <p:fltVal val="0"/>
                                          </p:val>
                                        </p:tav>
                                        <p:tav tm="100000">
                                          <p:val>
                                            <p:strVal val="#ppt_w"/>
                                          </p:val>
                                        </p:tav>
                                      </p:tavLst>
                                    </p:anim>
                                    <p:anim calcmode="lin" valueType="num">
                                      <p:cBhvr>
                                        <p:cTn id="568" dur="500" fill="hold"/>
                                        <p:tgtEl>
                                          <p:spTgt spid="114"/>
                                        </p:tgtEl>
                                        <p:attrNameLst>
                                          <p:attrName>ppt_h</p:attrName>
                                        </p:attrNameLst>
                                      </p:cBhvr>
                                      <p:tavLst>
                                        <p:tav tm="0">
                                          <p:val>
                                            <p:fltVal val="0"/>
                                          </p:val>
                                        </p:tav>
                                        <p:tav tm="100000">
                                          <p:val>
                                            <p:strVal val="#ppt_h"/>
                                          </p:val>
                                        </p:tav>
                                      </p:tavLst>
                                    </p:anim>
                                    <p:animEffect transition="in" filter="fade">
                                      <p:cBhvr>
                                        <p:cTn id="569" dur="500"/>
                                        <p:tgtEl>
                                          <p:spTgt spid="114"/>
                                        </p:tgtEl>
                                      </p:cBhvr>
                                    </p:animEffect>
                                  </p:childTnLst>
                                </p:cTn>
                              </p:par>
                              <p:par>
                                <p:cTn id="570" presetID="53" presetClass="entr" presetSubtype="16" fill="hold" grpId="0" nodeType="withEffect">
                                  <p:stCondLst>
                                    <p:cond delay="0"/>
                                  </p:stCondLst>
                                  <p:childTnLst>
                                    <p:set>
                                      <p:cBhvr>
                                        <p:cTn id="571" dur="1" fill="hold">
                                          <p:stCondLst>
                                            <p:cond delay="0"/>
                                          </p:stCondLst>
                                        </p:cTn>
                                        <p:tgtEl>
                                          <p:spTgt spid="115"/>
                                        </p:tgtEl>
                                        <p:attrNameLst>
                                          <p:attrName>style.visibility</p:attrName>
                                        </p:attrNameLst>
                                      </p:cBhvr>
                                      <p:to>
                                        <p:strVal val="visible"/>
                                      </p:to>
                                    </p:set>
                                    <p:anim calcmode="lin" valueType="num">
                                      <p:cBhvr>
                                        <p:cTn id="572" dur="500" fill="hold"/>
                                        <p:tgtEl>
                                          <p:spTgt spid="115"/>
                                        </p:tgtEl>
                                        <p:attrNameLst>
                                          <p:attrName>ppt_w</p:attrName>
                                        </p:attrNameLst>
                                      </p:cBhvr>
                                      <p:tavLst>
                                        <p:tav tm="0">
                                          <p:val>
                                            <p:fltVal val="0"/>
                                          </p:val>
                                        </p:tav>
                                        <p:tav tm="100000">
                                          <p:val>
                                            <p:strVal val="#ppt_w"/>
                                          </p:val>
                                        </p:tav>
                                      </p:tavLst>
                                    </p:anim>
                                    <p:anim calcmode="lin" valueType="num">
                                      <p:cBhvr>
                                        <p:cTn id="573" dur="500" fill="hold"/>
                                        <p:tgtEl>
                                          <p:spTgt spid="115"/>
                                        </p:tgtEl>
                                        <p:attrNameLst>
                                          <p:attrName>ppt_h</p:attrName>
                                        </p:attrNameLst>
                                      </p:cBhvr>
                                      <p:tavLst>
                                        <p:tav tm="0">
                                          <p:val>
                                            <p:fltVal val="0"/>
                                          </p:val>
                                        </p:tav>
                                        <p:tav tm="100000">
                                          <p:val>
                                            <p:strVal val="#ppt_h"/>
                                          </p:val>
                                        </p:tav>
                                      </p:tavLst>
                                    </p:anim>
                                    <p:animEffect transition="in" filter="fade">
                                      <p:cBhvr>
                                        <p:cTn id="574" dur="500"/>
                                        <p:tgtEl>
                                          <p:spTgt spid="115"/>
                                        </p:tgtEl>
                                      </p:cBhvr>
                                    </p:animEffect>
                                  </p:childTnLst>
                                </p:cTn>
                              </p:par>
                              <p:par>
                                <p:cTn id="575" presetID="53" presetClass="entr" presetSubtype="16" fill="hold" grpId="0" nodeType="withEffect">
                                  <p:stCondLst>
                                    <p:cond delay="0"/>
                                  </p:stCondLst>
                                  <p:childTnLst>
                                    <p:set>
                                      <p:cBhvr>
                                        <p:cTn id="576" dur="1" fill="hold">
                                          <p:stCondLst>
                                            <p:cond delay="0"/>
                                          </p:stCondLst>
                                        </p:cTn>
                                        <p:tgtEl>
                                          <p:spTgt spid="116"/>
                                        </p:tgtEl>
                                        <p:attrNameLst>
                                          <p:attrName>style.visibility</p:attrName>
                                        </p:attrNameLst>
                                      </p:cBhvr>
                                      <p:to>
                                        <p:strVal val="visible"/>
                                      </p:to>
                                    </p:set>
                                    <p:anim calcmode="lin" valueType="num">
                                      <p:cBhvr>
                                        <p:cTn id="577" dur="500" fill="hold"/>
                                        <p:tgtEl>
                                          <p:spTgt spid="116"/>
                                        </p:tgtEl>
                                        <p:attrNameLst>
                                          <p:attrName>ppt_w</p:attrName>
                                        </p:attrNameLst>
                                      </p:cBhvr>
                                      <p:tavLst>
                                        <p:tav tm="0">
                                          <p:val>
                                            <p:fltVal val="0"/>
                                          </p:val>
                                        </p:tav>
                                        <p:tav tm="100000">
                                          <p:val>
                                            <p:strVal val="#ppt_w"/>
                                          </p:val>
                                        </p:tav>
                                      </p:tavLst>
                                    </p:anim>
                                    <p:anim calcmode="lin" valueType="num">
                                      <p:cBhvr>
                                        <p:cTn id="578" dur="500" fill="hold"/>
                                        <p:tgtEl>
                                          <p:spTgt spid="116"/>
                                        </p:tgtEl>
                                        <p:attrNameLst>
                                          <p:attrName>ppt_h</p:attrName>
                                        </p:attrNameLst>
                                      </p:cBhvr>
                                      <p:tavLst>
                                        <p:tav tm="0">
                                          <p:val>
                                            <p:fltVal val="0"/>
                                          </p:val>
                                        </p:tav>
                                        <p:tav tm="100000">
                                          <p:val>
                                            <p:strVal val="#ppt_h"/>
                                          </p:val>
                                        </p:tav>
                                      </p:tavLst>
                                    </p:anim>
                                    <p:animEffect transition="in" filter="fade">
                                      <p:cBhvr>
                                        <p:cTn id="579" dur="500"/>
                                        <p:tgtEl>
                                          <p:spTgt spid="116"/>
                                        </p:tgtEl>
                                      </p:cBhvr>
                                    </p:animEffect>
                                  </p:childTnLst>
                                </p:cTn>
                              </p:par>
                              <p:par>
                                <p:cTn id="580" presetID="53" presetClass="entr" presetSubtype="16" fill="hold" grpId="0" nodeType="withEffect">
                                  <p:stCondLst>
                                    <p:cond delay="0"/>
                                  </p:stCondLst>
                                  <p:childTnLst>
                                    <p:set>
                                      <p:cBhvr>
                                        <p:cTn id="581" dur="1" fill="hold">
                                          <p:stCondLst>
                                            <p:cond delay="0"/>
                                          </p:stCondLst>
                                        </p:cTn>
                                        <p:tgtEl>
                                          <p:spTgt spid="117"/>
                                        </p:tgtEl>
                                        <p:attrNameLst>
                                          <p:attrName>style.visibility</p:attrName>
                                        </p:attrNameLst>
                                      </p:cBhvr>
                                      <p:to>
                                        <p:strVal val="visible"/>
                                      </p:to>
                                    </p:set>
                                    <p:anim calcmode="lin" valueType="num">
                                      <p:cBhvr>
                                        <p:cTn id="582" dur="500" fill="hold"/>
                                        <p:tgtEl>
                                          <p:spTgt spid="117"/>
                                        </p:tgtEl>
                                        <p:attrNameLst>
                                          <p:attrName>ppt_w</p:attrName>
                                        </p:attrNameLst>
                                      </p:cBhvr>
                                      <p:tavLst>
                                        <p:tav tm="0">
                                          <p:val>
                                            <p:fltVal val="0"/>
                                          </p:val>
                                        </p:tav>
                                        <p:tav tm="100000">
                                          <p:val>
                                            <p:strVal val="#ppt_w"/>
                                          </p:val>
                                        </p:tav>
                                      </p:tavLst>
                                    </p:anim>
                                    <p:anim calcmode="lin" valueType="num">
                                      <p:cBhvr>
                                        <p:cTn id="583" dur="500" fill="hold"/>
                                        <p:tgtEl>
                                          <p:spTgt spid="117"/>
                                        </p:tgtEl>
                                        <p:attrNameLst>
                                          <p:attrName>ppt_h</p:attrName>
                                        </p:attrNameLst>
                                      </p:cBhvr>
                                      <p:tavLst>
                                        <p:tav tm="0">
                                          <p:val>
                                            <p:fltVal val="0"/>
                                          </p:val>
                                        </p:tav>
                                        <p:tav tm="100000">
                                          <p:val>
                                            <p:strVal val="#ppt_h"/>
                                          </p:val>
                                        </p:tav>
                                      </p:tavLst>
                                    </p:anim>
                                    <p:animEffect transition="in" filter="fade">
                                      <p:cBhvr>
                                        <p:cTn id="584" dur="500"/>
                                        <p:tgtEl>
                                          <p:spTgt spid="117"/>
                                        </p:tgtEl>
                                      </p:cBhvr>
                                    </p:animEffect>
                                  </p:childTnLst>
                                </p:cTn>
                              </p:par>
                              <p:par>
                                <p:cTn id="585" presetID="53" presetClass="entr" presetSubtype="16" fill="hold" grpId="0" nodeType="withEffect">
                                  <p:stCondLst>
                                    <p:cond delay="0"/>
                                  </p:stCondLst>
                                  <p:childTnLst>
                                    <p:set>
                                      <p:cBhvr>
                                        <p:cTn id="586" dur="1" fill="hold">
                                          <p:stCondLst>
                                            <p:cond delay="0"/>
                                          </p:stCondLst>
                                        </p:cTn>
                                        <p:tgtEl>
                                          <p:spTgt spid="118"/>
                                        </p:tgtEl>
                                        <p:attrNameLst>
                                          <p:attrName>style.visibility</p:attrName>
                                        </p:attrNameLst>
                                      </p:cBhvr>
                                      <p:to>
                                        <p:strVal val="visible"/>
                                      </p:to>
                                    </p:set>
                                    <p:anim calcmode="lin" valueType="num">
                                      <p:cBhvr>
                                        <p:cTn id="587" dur="500" fill="hold"/>
                                        <p:tgtEl>
                                          <p:spTgt spid="118"/>
                                        </p:tgtEl>
                                        <p:attrNameLst>
                                          <p:attrName>ppt_w</p:attrName>
                                        </p:attrNameLst>
                                      </p:cBhvr>
                                      <p:tavLst>
                                        <p:tav tm="0">
                                          <p:val>
                                            <p:fltVal val="0"/>
                                          </p:val>
                                        </p:tav>
                                        <p:tav tm="100000">
                                          <p:val>
                                            <p:strVal val="#ppt_w"/>
                                          </p:val>
                                        </p:tav>
                                      </p:tavLst>
                                    </p:anim>
                                    <p:anim calcmode="lin" valueType="num">
                                      <p:cBhvr>
                                        <p:cTn id="588" dur="500" fill="hold"/>
                                        <p:tgtEl>
                                          <p:spTgt spid="118"/>
                                        </p:tgtEl>
                                        <p:attrNameLst>
                                          <p:attrName>ppt_h</p:attrName>
                                        </p:attrNameLst>
                                      </p:cBhvr>
                                      <p:tavLst>
                                        <p:tav tm="0">
                                          <p:val>
                                            <p:fltVal val="0"/>
                                          </p:val>
                                        </p:tav>
                                        <p:tav tm="100000">
                                          <p:val>
                                            <p:strVal val="#ppt_h"/>
                                          </p:val>
                                        </p:tav>
                                      </p:tavLst>
                                    </p:anim>
                                    <p:animEffect transition="in" filter="fade">
                                      <p:cBhvr>
                                        <p:cTn id="589" dur="500"/>
                                        <p:tgtEl>
                                          <p:spTgt spid="118"/>
                                        </p:tgtEl>
                                      </p:cBhvr>
                                    </p:animEffect>
                                  </p:childTnLst>
                                </p:cTn>
                              </p:par>
                              <p:par>
                                <p:cTn id="590" presetID="53" presetClass="entr" presetSubtype="16" fill="hold" grpId="0" nodeType="withEffect">
                                  <p:stCondLst>
                                    <p:cond delay="0"/>
                                  </p:stCondLst>
                                  <p:childTnLst>
                                    <p:set>
                                      <p:cBhvr>
                                        <p:cTn id="591" dur="1" fill="hold">
                                          <p:stCondLst>
                                            <p:cond delay="0"/>
                                          </p:stCondLst>
                                        </p:cTn>
                                        <p:tgtEl>
                                          <p:spTgt spid="119"/>
                                        </p:tgtEl>
                                        <p:attrNameLst>
                                          <p:attrName>style.visibility</p:attrName>
                                        </p:attrNameLst>
                                      </p:cBhvr>
                                      <p:to>
                                        <p:strVal val="visible"/>
                                      </p:to>
                                    </p:set>
                                    <p:anim calcmode="lin" valueType="num">
                                      <p:cBhvr>
                                        <p:cTn id="592" dur="500" fill="hold"/>
                                        <p:tgtEl>
                                          <p:spTgt spid="119"/>
                                        </p:tgtEl>
                                        <p:attrNameLst>
                                          <p:attrName>ppt_w</p:attrName>
                                        </p:attrNameLst>
                                      </p:cBhvr>
                                      <p:tavLst>
                                        <p:tav tm="0">
                                          <p:val>
                                            <p:fltVal val="0"/>
                                          </p:val>
                                        </p:tav>
                                        <p:tav tm="100000">
                                          <p:val>
                                            <p:strVal val="#ppt_w"/>
                                          </p:val>
                                        </p:tav>
                                      </p:tavLst>
                                    </p:anim>
                                    <p:anim calcmode="lin" valueType="num">
                                      <p:cBhvr>
                                        <p:cTn id="593" dur="500" fill="hold"/>
                                        <p:tgtEl>
                                          <p:spTgt spid="119"/>
                                        </p:tgtEl>
                                        <p:attrNameLst>
                                          <p:attrName>ppt_h</p:attrName>
                                        </p:attrNameLst>
                                      </p:cBhvr>
                                      <p:tavLst>
                                        <p:tav tm="0">
                                          <p:val>
                                            <p:fltVal val="0"/>
                                          </p:val>
                                        </p:tav>
                                        <p:tav tm="100000">
                                          <p:val>
                                            <p:strVal val="#ppt_h"/>
                                          </p:val>
                                        </p:tav>
                                      </p:tavLst>
                                    </p:anim>
                                    <p:animEffect transition="in" filter="fade">
                                      <p:cBhvr>
                                        <p:cTn id="594" dur="500"/>
                                        <p:tgtEl>
                                          <p:spTgt spid="119"/>
                                        </p:tgtEl>
                                      </p:cBhvr>
                                    </p:animEffect>
                                  </p:childTnLst>
                                </p:cTn>
                              </p:par>
                              <p:par>
                                <p:cTn id="595" presetID="53" presetClass="entr" presetSubtype="16" fill="hold" grpId="0" nodeType="withEffect">
                                  <p:stCondLst>
                                    <p:cond delay="0"/>
                                  </p:stCondLst>
                                  <p:childTnLst>
                                    <p:set>
                                      <p:cBhvr>
                                        <p:cTn id="596" dur="1" fill="hold">
                                          <p:stCondLst>
                                            <p:cond delay="0"/>
                                          </p:stCondLst>
                                        </p:cTn>
                                        <p:tgtEl>
                                          <p:spTgt spid="120"/>
                                        </p:tgtEl>
                                        <p:attrNameLst>
                                          <p:attrName>style.visibility</p:attrName>
                                        </p:attrNameLst>
                                      </p:cBhvr>
                                      <p:to>
                                        <p:strVal val="visible"/>
                                      </p:to>
                                    </p:set>
                                    <p:anim calcmode="lin" valueType="num">
                                      <p:cBhvr>
                                        <p:cTn id="597" dur="500" fill="hold"/>
                                        <p:tgtEl>
                                          <p:spTgt spid="120"/>
                                        </p:tgtEl>
                                        <p:attrNameLst>
                                          <p:attrName>ppt_w</p:attrName>
                                        </p:attrNameLst>
                                      </p:cBhvr>
                                      <p:tavLst>
                                        <p:tav tm="0">
                                          <p:val>
                                            <p:fltVal val="0"/>
                                          </p:val>
                                        </p:tav>
                                        <p:tav tm="100000">
                                          <p:val>
                                            <p:strVal val="#ppt_w"/>
                                          </p:val>
                                        </p:tav>
                                      </p:tavLst>
                                    </p:anim>
                                    <p:anim calcmode="lin" valueType="num">
                                      <p:cBhvr>
                                        <p:cTn id="598" dur="500" fill="hold"/>
                                        <p:tgtEl>
                                          <p:spTgt spid="120"/>
                                        </p:tgtEl>
                                        <p:attrNameLst>
                                          <p:attrName>ppt_h</p:attrName>
                                        </p:attrNameLst>
                                      </p:cBhvr>
                                      <p:tavLst>
                                        <p:tav tm="0">
                                          <p:val>
                                            <p:fltVal val="0"/>
                                          </p:val>
                                        </p:tav>
                                        <p:tav tm="100000">
                                          <p:val>
                                            <p:strVal val="#ppt_h"/>
                                          </p:val>
                                        </p:tav>
                                      </p:tavLst>
                                    </p:anim>
                                    <p:animEffect transition="in" filter="fade">
                                      <p:cBhvr>
                                        <p:cTn id="599" dur="500"/>
                                        <p:tgtEl>
                                          <p:spTgt spid="120"/>
                                        </p:tgtEl>
                                      </p:cBhvr>
                                    </p:animEffect>
                                  </p:childTnLst>
                                </p:cTn>
                              </p:par>
                              <p:par>
                                <p:cTn id="600" presetID="53" presetClass="entr" presetSubtype="16" fill="hold" grpId="0" nodeType="withEffect">
                                  <p:stCondLst>
                                    <p:cond delay="0"/>
                                  </p:stCondLst>
                                  <p:childTnLst>
                                    <p:set>
                                      <p:cBhvr>
                                        <p:cTn id="601" dur="1" fill="hold">
                                          <p:stCondLst>
                                            <p:cond delay="0"/>
                                          </p:stCondLst>
                                        </p:cTn>
                                        <p:tgtEl>
                                          <p:spTgt spid="121"/>
                                        </p:tgtEl>
                                        <p:attrNameLst>
                                          <p:attrName>style.visibility</p:attrName>
                                        </p:attrNameLst>
                                      </p:cBhvr>
                                      <p:to>
                                        <p:strVal val="visible"/>
                                      </p:to>
                                    </p:set>
                                    <p:anim calcmode="lin" valueType="num">
                                      <p:cBhvr>
                                        <p:cTn id="602" dur="500" fill="hold"/>
                                        <p:tgtEl>
                                          <p:spTgt spid="121"/>
                                        </p:tgtEl>
                                        <p:attrNameLst>
                                          <p:attrName>ppt_w</p:attrName>
                                        </p:attrNameLst>
                                      </p:cBhvr>
                                      <p:tavLst>
                                        <p:tav tm="0">
                                          <p:val>
                                            <p:fltVal val="0"/>
                                          </p:val>
                                        </p:tav>
                                        <p:tav tm="100000">
                                          <p:val>
                                            <p:strVal val="#ppt_w"/>
                                          </p:val>
                                        </p:tav>
                                      </p:tavLst>
                                    </p:anim>
                                    <p:anim calcmode="lin" valueType="num">
                                      <p:cBhvr>
                                        <p:cTn id="603" dur="500" fill="hold"/>
                                        <p:tgtEl>
                                          <p:spTgt spid="121"/>
                                        </p:tgtEl>
                                        <p:attrNameLst>
                                          <p:attrName>ppt_h</p:attrName>
                                        </p:attrNameLst>
                                      </p:cBhvr>
                                      <p:tavLst>
                                        <p:tav tm="0">
                                          <p:val>
                                            <p:fltVal val="0"/>
                                          </p:val>
                                        </p:tav>
                                        <p:tav tm="100000">
                                          <p:val>
                                            <p:strVal val="#ppt_h"/>
                                          </p:val>
                                        </p:tav>
                                      </p:tavLst>
                                    </p:anim>
                                    <p:animEffect transition="in" filter="fade">
                                      <p:cBhvr>
                                        <p:cTn id="604" dur="500"/>
                                        <p:tgtEl>
                                          <p:spTgt spid="121"/>
                                        </p:tgtEl>
                                      </p:cBhvr>
                                    </p:animEffect>
                                  </p:childTnLst>
                                </p:cTn>
                              </p:par>
                              <p:par>
                                <p:cTn id="605" presetID="53" presetClass="entr" presetSubtype="16" fill="hold" grpId="0" nodeType="withEffect">
                                  <p:stCondLst>
                                    <p:cond delay="0"/>
                                  </p:stCondLst>
                                  <p:childTnLst>
                                    <p:set>
                                      <p:cBhvr>
                                        <p:cTn id="606" dur="1" fill="hold">
                                          <p:stCondLst>
                                            <p:cond delay="0"/>
                                          </p:stCondLst>
                                        </p:cTn>
                                        <p:tgtEl>
                                          <p:spTgt spid="122"/>
                                        </p:tgtEl>
                                        <p:attrNameLst>
                                          <p:attrName>style.visibility</p:attrName>
                                        </p:attrNameLst>
                                      </p:cBhvr>
                                      <p:to>
                                        <p:strVal val="visible"/>
                                      </p:to>
                                    </p:set>
                                    <p:anim calcmode="lin" valueType="num">
                                      <p:cBhvr>
                                        <p:cTn id="607" dur="500" fill="hold"/>
                                        <p:tgtEl>
                                          <p:spTgt spid="122"/>
                                        </p:tgtEl>
                                        <p:attrNameLst>
                                          <p:attrName>ppt_w</p:attrName>
                                        </p:attrNameLst>
                                      </p:cBhvr>
                                      <p:tavLst>
                                        <p:tav tm="0">
                                          <p:val>
                                            <p:fltVal val="0"/>
                                          </p:val>
                                        </p:tav>
                                        <p:tav tm="100000">
                                          <p:val>
                                            <p:strVal val="#ppt_w"/>
                                          </p:val>
                                        </p:tav>
                                      </p:tavLst>
                                    </p:anim>
                                    <p:anim calcmode="lin" valueType="num">
                                      <p:cBhvr>
                                        <p:cTn id="608" dur="500" fill="hold"/>
                                        <p:tgtEl>
                                          <p:spTgt spid="122"/>
                                        </p:tgtEl>
                                        <p:attrNameLst>
                                          <p:attrName>ppt_h</p:attrName>
                                        </p:attrNameLst>
                                      </p:cBhvr>
                                      <p:tavLst>
                                        <p:tav tm="0">
                                          <p:val>
                                            <p:fltVal val="0"/>
                                          </p:val>
                                        </p:tav>
                                        <p:tav tm="100000">
                                          <p:val>
                                            <p:strVal val="#ppt_h"/>
                                          </p:val>
                                        </p:tav>
                                      </p:tavLst>
                                    </p:anim>
                                    <p:animEffect transition="in" filter="fade">
                                      <p:cBhvr>
                                        <p:cTn id="609" dur="500"/>
                                        <p:tgtEl>
                                          <p:spTgt spid="122"/>
                                        </p:tgtEl>
                                      </p:cBhvr>
                                    </p:animEffect>
                                  </p:childTnLst>
                                </p:cTn>
                              </p:par>
                              <p:par>
                                <p:cTn id="610" presetID="53" presetClass="entr" presetSubtype="16" fill="hold" grpId="0" nodeType="withEffect">
                                  <p:stCondLst>
                                    <p:cond delay="0"/>
                                  </p:stCondLst>
                                  <p:childTnLst>
                                    <p:set>
                                      <p:cBhvr>
                                        <p:cTn id="611" dur="1" fill="hold">
                                          <p:stCondLst>
                                            <p:cond delay="0"/>
                                          </p:stCondLst>
                                        </p:cTn>
                                        <p:tgtEl>
                                          <p:spTgt spid="123"/>
                                        </p:tgtEl>
                                        <p:attrNameLst>
                                          <p:attrName>style.visibility</p:attrName>
                                        </p:attrNameLst>
                                      </p:cBhvr>
                                      <p:to>
                                        <p:strVal val="visible"/>
                                      </p:to>
                                    </p:set>
                                    <p:anim calcmode="lin" valueType="num">
                                      <p:cBhvr>
                                        <p:cTn id="612" dur="500" fill="hold"/>
                                        <p:tgtEl>
                                          <p:spTgt spid="123"/>
                                        </p:tgtEl>
                                        <p:attrNameLst>
                                          <p:attrName>ppt_w</p:attrName>
                                        </p:attrNameLst>
                                      </p:cBhvr>
                                      <p:tavLst>
                                        <p:tav tm="0">
                                          <p:val>
                                            <p:fltVal val="0"/>
                                          </p:val>
                                        </p:tav>
                                        <p:tav tm="100000">
                                          <p:val>
                                            <p:strVal val="#ppt_w"/>
                                          </p:val>
                                        </p:tav>
                                      </p:tavLst>
                                    </p:anim>
                                    <p:anim calcmode="lin" valueType="num">
                                      <p:cBhvr>
                                        <p:cTn id="613" dur="500" fill="hold"/>
                                        <p:tgtEl>
                                          <p:spTgt spid="123"/>
                                        </p:tgtEl>
                                        <p:attrNameLst>
                                          <p:attrName>ppt_h</p:attrName>
                                        </p:attrNameLst>
                                      </p:cBhvr>
                                      <p:tavLst>
                                        <p:tav tm="0">
                                          <p:val>
                                            <p:fltVal val="0"/>
                                          </p:val>
                                        </p:tav>
                                        <p:tav tm="100000">
                                          <p:val>
                                            <p:strVal val="#ppt_h"/>
                                          </p:val>
                                        </p:tav>
                                      </p:tavLst>
                                    </p:anim>
                                    <p:animEffect transition="in" filter="fade">
                                      <p:cBhvr>
                                        <p:cTn id="614" dur="500"/>
                                        <p:tgtEl>
                                          <p:spTgt spid="123"/>
                                        </p:tgtEl>
                                      </p:cBhvr>
                                    </p:animEffect>
                                  </p:childTnLst>
                                </p:cTn>
                              </p:par>
                              <p:par>
                                <p:cTn id="615" presetID="53" presetClass="entr" presetSubtype="16" fill="hold" grpId="0" nodeType="withEffect">
                                  <p:stCondLst>
                                    <p:cond delay="0"/>
                                  </p:stCondLst>
                                  <p:childTnLst>
                                    <p:set>
                                      <p:cBhvr>
                                        <p:cTn id="616" dur="1" fill="hold">
                                          <p:stCondLst>
                                            <p:cond delay="0"/>
                                          </p:stCondLst>
                                        </p:cTn>
                                        <p:tgtEl>
                                          <p:spTgt spid="124"/>
                                        </p:tgtEl>
                                        <p:attrNameLst>
                                          <p:attrName>style.visibility</p:attrName>
                                        </p:attrNameLst>
                                      </p:cBhvr>
                                      <p:to>
                                        <p:strVal val="visible"/>
                                      </p:to>
                                    </p:set>
                                    <p:anim calcmode="lin" valueType="num">
                                      <p:cBhvr>
                                        <p:cTn id="617" dur="500" fill="hold"/>
                                        <p:tgtEl>
                                          <p:spTgt spid="124"/>
                                        </p:tgtEl>
                                        <p:attrNameLst>
                                          <p:attrName>ppt_w</p:attrName>
                                        </p:attrNameLst>
                                      </p:cBhvr>
                                      <p:tavLst>
                                        <p:tav tm="0">
                                          <p:val>
                                            <p:fltVal val="0"/>
                                          </p:val>
                                        </p:tav>
                                        <p:tav tm="100000">
                                          <p:val>
                                            <p:strVal val="#ppt_w"/>
                                          </p:val>
                                        </p:tav>
                                      </p:tavLst>
                                    </p:anim>
                                    <p:anim calcmode="lin" valueType="num">
                                      <p:cBhvr>
                                        <p:cTn id="618" dur="500" fill="hold"/>
                                        <p:tgtEl>
                                          <p:spTgt spid="124"/>
                                        </p:tgtEl>
                                        <p:attrNameLst>
                                          <p:attrName>ppt_h</p:attrName>
                                        </p:attrNameLst>
                                      </p:cBhvr>
                                      <p:tavLst>
                                        <p:tav tm="0">
                                          <p:val>
                                            <p:fltVal val="0"/>
                                          </p:val>
                                        </p:tav>
                                        <p:tav tm="100000">
                                          <p:val>
                                            <p:strVal val="#ppt_h"/>
                                          </p:val>
                                        </p:tav>
                                      </p:tavLst>
                                    </p:anim>
                                    <p:animEffect transition="in" filter="fade">
                                      <p:cBhvr>
                                        <p:cTn id="619" dur="500"/>
                                        <p:tgtEl>
                                          <p:spTgt spid="124"/>
                                        </p:tgtEl>
                                      </p:cBhvr>
                                    </p:animEffect>
                                  </p:childTnLst>
                                </p:cTn>
                              </p:par>
                              <p:par>
                                <p:cTn id="620" presetID="53" presetClass="entr" presetSubtype="16" fill="hold" grpId="0" nodeType="withEffect">
                                  <p:stCondLst>
                                    <p:cond delay="0"/>
                                  </p:stCondLst>
                                  <p:childTnLst>
                                    <p:set>
                                      <p:cBhvr>
                                        <p:cTn id="621" dur="1" fill="hold">
                                          <p:stCondLst>
                                            <p:cond delay="0"/>
                                          </p:stCondLst>
                                        </p:cTn>
                                        <p:tgtEl>
                                          <p:spTgt spid="125"/>
                                        </p:tgtEl>
                                        <p:attrNameLst>
                                          <p:attrName>style.visibility</p:attrName>
                                        </p:attrNameLst>
                                      </p:cBhvr>
                                      <p:to>
                                        <p:strVal val="visible"/>
                                      </p:to>
                                    </p:set>
                                    <p:anim calcmode="lin" valueType="num">
                                      <p:cBhvr>
                                        <p:cTn id="622" dur="500" fill="hold"/>
                                        <p:tgtEl>
                                          <p:spTgt spid="125"/>
                                        </p:tgtEl>
                                        <p:attrNameLst>
                                          <p:attrName>ppt_w</p:attrName>
                                        </p:attrNameLst>
                                      </p:cBhvr>
                                      <p:tavLst>
                                        <p:tav tm="0">
                                          <p:val>
                                            <p:fltVal val="0"/>
                                          </p:val>
                                        </p:tav>
                                        <p:tav tm="100000">
                                          <p:val>
                                            <p:strVal val="#ppt_w"/>
                                          </p:val>
                                        </p:tav>
                                      </p:tavLst>
                                    </p:anim>
                                    <p:anim calcmode="lin" valueType="num">
                                      <p:cBhvr>
                                        <p:cTn id="623" dur="500" fill="hold"/>
                                        <p:tgtEl>
                                          <p:spTgt spid="125"/>
                                        </p:tgtEl>
                                        <p:attrNameLst>
                                          <p:attrName>ppt_h</p:attrName>
                                        </p:attrNameLst>
                                      </p:cBhvr>
                                      <p:tavLst>
                                        <p:tav tm="0">
                                          <p:val>
                                            <p:fltVal val="0"/>
                                          </p:val>
                                        </p:tav>
                                        <p:tav tm="100000">
                                          <p:val>
                                            <p:strVal val="#ppt_h"/>
                                          </p:val>
                                        </p:tav>
                                      </p:tavLst>
                                    </p:anim>
                                    <p:animEffect transition="in" filter="fade">
                                      <p:cBhvr>
                                        <p:cTn id="624" dur="500"/>
                                        <p:tgtEl>
                                          <p:spTgt spid="125"/>
                                        </p:tgtEl>
                                      </p:cBhvr>
                                    </p:animEffect>
                                  </p:childTnLst>
                                </p:cTn>
                              </p:par>
                              <p:par>
                                <p:cTn id="625" presetID="53" presetClass="entr" presetSubtype="16" fill="hold" grpId="0" nodeType="withEffect">
                                  <p:stCondLst>
                                    <p:cond delay="0"/>
                                  </p:stCondLst>
                                  <p:childTnLst>
                                    <p:set>
                                      <p:cBhvr>
                                        <p:cTn id="626" dur="1" fill="hold">
                                          <p:stCondLst>
                                            <p:cond delay="0"/>
                                          </p:stCondLst>
                                        </p:cTn>
                                        <p:tgtEl>
                                          <p:spTgt spid="126"/>
                                        </p:tgtEl>
                                        <p:attrNameLst>
                                          <p:attrName>style.visibility</p:attrName>
                                        </p:attrNameLst>
                                      </p:cBhvr>
                                      <p:to>
                                        <p:strVal val="visible"/>
                                      </p:to>
                                    </p:set>
                                    <p:anim calcmode="lin" valueType="num">
                                      <p:cBhvr>
                                        <p:cTn id="627" dur="500" fill="hold"/>
                                        <p:tgtEl>
                                          <p:spTgt spid="126"/>
                                        </p:tgtEl>
                                        <p:attrNameLst>
                                          <p:attrName>ppt_w</p:attrName>
                                        </p:attrNameLst>
                                      </p:cBhvr>
                                      <p:tavLst>
                                        <p:tav tm="0">
                                          <p:val>
                                            <p:fltVal val="0"/>
                                          </p:val>
                                        </p:tav>
                                        <p:tav tm="100000">
                                          <p:val>
                                            <p:strVal val="#ppt_w"/>
                                          </p:val>
                                        </p:tav>
                                      </p:tavLst>
                                    </p:anim>
                                    <p:anim calcmode="lin" valueType="num">
                                      <p:cBhvr>
                                        <p:cTn id="628" dur="500" fill="hold"/>
                                        <p:tgtEl>
                                          <p:spTgt spid="126"/>
                                        </p:tgtEl>
                                        <p:attrNameLst>
                                          <p:attrName>ppt_h</p:attrName>
                                        </p:attrNameLst>
                                      </p:cBhvr>
                                      <p:tavLst>
                                        <p:tav tm="0">
                                          <p:val>
                                            <p:fltVal val="0"/>
                                          </p:val>
                                        </p:tav>
                                        <p:tav tm="100000">
                                          <p:val>
                                            <p:strVal val="#ppt_h"/>
                                          </p:val>
                                        </p:tav>
                                      </p:tavLst>
                                    </p:anim>
                                    <p:animEffect transition="in" filter="fade">
                                      <p:cBhvr>
                                        <p:cTn id="629" dur="500"/>
                                        <p:tgtEl>
                                          <p:spTgt spid="126"/>
                                        </p:tgtEl>
                                      </p:cBhvr>
                                    </p:animEffect>
                                  </p:childTnLst>
                                </p:cTn>
                              </p:par>
                              <p:par>
                                <p:cTn id="630" presetID="53" presetClass="entr" presetSubtype="16" fill="hold" grpId="0" nodeType="withEffect">
                                  <p:stCondLst>
                                    <p:cond delay="0"/>
                                  </p:stCondLst>
                                  <p:childTnLst>
                                    <p:set>
                                      <p:cBhvr>
                                        <p:cTn id="631" dur="1" fill="hold">
                                          <p:stCondLst>
                                            <p:cond delay="0"/>
                                          </p:stCondLst>
                                        </p:cTn>
                                        <p:tgtEl>
                                          <p:spTgt spid="127"/>
                                        </p:tgtEl>
                                        <p:attrNameLst>
                                          <p:attrName>style.visibility</p:attrName>
                                        </p:attrNameLst>
                                      </p:cBhvr>
                                      <p:to>
                                        <p:strVal val="visible"/>
                                      </p:to>
                                    </p:set>
                                    <p:anim calcmode="lin" valueType="num">
                                      <p:cBhvr>
                                        <p:cTn id="632" dur="500" fill="hold"/>
                                        <p:tgtEl>
                                          <p:spTgt spid="127"/>
                                        </p:tgtEl>
                                        <p:attrNameLst>
                                          <p:attrName>ppt_w</p:attrName>
                                        </p:attrNameLst>
                                      </p:cBhvr>
                                      <p:tavLst>
                                        <p:tav tm="0">
                                          <p:val>
                                            <p:fltVal val="0"/>
                                          </p:val>
                                        </p:tav>
                                        <p:tav tm="100000">
                                          <p:val>
                                            <p:strVal val="#ppt_w"/>
                                          </p:val>
                                        </p:tav>
                                      </p:tavLst>
                                    </p:anim>
                                    <p:anim calcmode="lin" valueType="num">
                                      <p:cBhvr>
                                        <p:cTn id="633" dur="500" fill="hold"/>
                                        <p:tgtEl>
                                          <p:spTgt spid="127"/>
                                        </p:tgtEl>
                                        <p:attrNameLst>
                                          <p:attrName>ppt_h</p:attrName>
                                        </p:attrNameLst>
                                      </p:cBhvr>
                                      <p:tavLst>
                                        <p:tav tm="0">
                                          <p:val>
                                            <p:fltVal val="0"/>
                                          </p:val>
                                        </p:tav>
                                        <p:tav tm="100000">
                                          <p:val>
                                            <p:strVal val="#ppt_h"/>
                                          </p:val>
                                        </p:tav>
                                      </p:tavLst>
                                    </p:anim>
                                    <p:animEffect transition="in" filter="fade">
                                      <p:cBhvr>
                                        <p:cTn id="634" dur="500"/>
                                        <p:tgtEl>
                                          <p:spTgt spid="127"/>
                                        </p:tgtEl>
                                      </p:cBhvr>
                                    </p:animEffect>
                                  </p:childTnLst>
                                </p:cTn>
                              </p:par>
                              <p:par>
                                <p:cTn id="635" presetID="53" presetClass="entr" presetSubtype="16" fill="hold" grpId="0" nodeType="withEffect">
                                  <p:stCondLst>
                                    <p:cond delay="0"/>
                                  </p:stCondLst>
                                  <p:childTnLst>
                                    <p:set>
                                      <p:cBhvr>
                                        <p:cTn id="636" dur="1" fill="hold">
                                          <p:stCondLst>
                                            <p:cond delay="0"/>
                                          </p:stCondLst>
                                        </p:cTn>
                                        <p:tgtEl>
                                          <p:spTgt spid="128"/>
                                        </p:tgtEl>
                                        <p:attrNameLst>
                                          <p:attrName>style.visibility</p:attrName>
                                        </p:attrNameLst>
                                      </p:cBhvr>
                                      <p:to>
                                        <p:strVal val="visible"/>
                                      </p:to>
                                    </p:set>
                                    <p:anim calcmode="lin" valueType="num">
                                      <p:cBhvr>
                                        <p:cTn id="637" dur="500" fill="hold"/>
                                        <p:tgtEl>
                                          <p:spTgt spid="128"/>
                                        </p:tgtEl>
                                        <p:attrNameLst>
                                          <p:attrName>ppt_w</p:attrName>
                                        </p:attrNameLst>
                                      </p:cBhvr>
                                      <p:tavLst>
                                        <p:tav tm="0">
                                          <p:val>
                                            <p:fltVal val="0"/>
                                          </p:val>
                                        </p:tav>
                                        <p:tav tm="100000">
                                          <p:val>
                                            <p:strVal val="#ppt_w"/>
                                          </p:val>
                                        </p:tav>
                                      </p:tavLst>
                                    </p:anim>
                                    <p:anim calcmode="lin" valueType="num">
                                      <p:cBhvr>
                                        <p:cTn id="638" dur="500" fill="hold"/>
                                        <p:tgtEl>
                                          <p:spTgt spid="128"/>
                                        </p:tgtEl>
                                        <p:attrNameLst>
                                          <p:attrName>ppt_h</p:attrName>
                                        </p:attrNameLst>
                                      </p:cBhvr>
                                      <p:tavLst>
                                        <p:tav tm="0">
                                          <p:val>
                                            <p:fltVal val="0"/>
                                          </p:val>
                                        </p:tav>
                                        <p:tav tm="100000">
                                          <p:val>
                                            <p:strVal val="#ppt_h"/>
                                          </p:val>
                                        </p:tav>
                                      </p:tavLst>
                                    </p:anim>
                                    <p:animEffect transition="in" filter="fade">
                                      <p:cBhvr>
                                        <p:cTn id="639" dur="500"/>
                                        <p:tgtEl>
                                          <p:spTgt spid="128"/>
                                        </p:tgtEl>
                                      </p:cBhvr>
                                    </p:animEffect>
                                  </p:childTnLst>
                                </p:cTn>
                              </p:par>
                              <p:par>
                                <p:cTn id="640" presetID="53" presetClass="entr" presetSubtype="16" fill="hold" grpId="0" nodeType="withEffect">
                                  <p:stCondLst>
                                    <p:cond delay="0"/>
                                  </p:stCondLst>
                                  <p:childTnLst>
                                    <p:set>
                                      <p:cBhvr>
                                        <p:cTn id="641" dur="1" fill="hold">
                                          <p:stCondLst>
                                            <p:cond delay="0"/>
                                          </p:stCondLst>
                                        </p:cTn>
                                        <p:tgtEl>
                                          <p:spTgt spid="129"/>
                                        </p:tgtEl>
                                        <p:attrNameLst>
                                          <p:attrName>style.visibility</p:attrName>
                                        </p:attrNameLst>
                                      </p:cBhvr>
                                      <p:to>
                                        <p:strVal val="visible"/>
                                      </p:to>
                                    </p:set>
                                    <p:anim calcmode="lin" valueType="num">
                                      <p:cBhvr>
                                        <p:cTn id="642" dur="500" fill="hold"/>
                                        <p:tgtEl>
                                          <p:spTgt spid="129"/>
                                        </p:tgtEl>
                                        <p:attrNameLst>
                                          <p:attrName>ppt_w</p:attrName>
                                        </p:attrNameLst>
                                      </p:cBhvr>
                                      <p:tavLst>
                                        <p:tav tm="0">
                                          <p:val>
                                            <p:fltVal val="0"/>
                                          </p:val>
                                        </p:tav>
                                        <p:tav tm="100000">
                                          <p:val>
                                            <p:strVal val="#ppt_w"/>
                                          </p:val>
                                        </p:tav>
                                      </p:tavLst>
                                    </p:anim>
                                    <p:anim calcmode="lin" valueType="num">
                                      <p:cBhvr>
                                        <p:cTn id="643" dur="500" fill="hold"/>
                                        <p:tgtEl>
                                          <p:spTgt spid="129"/>
                                        </p:tgtEl>
                                        <p:attrNameLst>
                                          <p:attrName>ppt_h</p:attrName>
                                        </p:attrNameLst>
                                      </p:cBhvr>
                                      <p:tavLst>
                                        <p:tav tm="0">
                                          <p:val>
                                            <p:fltVal val="0"/>
                                          </p:val>
                                        </p:tav>
                                        <p:tav tm="100000">
                                          <p:val>
                                            <p:strVal val="#ppt_h"/>
                                          </p:val>
                                        </p:tav>
                                      </p:tavLst>
                                    </p:anim>
                                    <p:animEffect transition="in" filter="fade">
                                      <p:cBhvr>
                                        <p:cTn id="644" dur="500"/>
                                        <p:tgtEl>
                                          <p:spTgt spid="129"/>
                                        </p:tgtEl>
                                      </p:cBhvr>
                                    </p:animEffect>
                                  </p:childTnLst>
                                </p:cTn>
                              </p:par>
                              <p:par>
                                <p:cTn id="645" presetID="53" presetClass="entr" presetSubtype="16" fill="hold" grpId="0" nodeType="withEffect">
                                  <p:stCondLst>
                                    <p:cond delay="0"/>
                                  </p:stCondLst>
                                  <p:childTnLst>
                                    <p:set>
                                      <p:cBhvr>
                                        <p:cTn id="646" dur="1" fill="hold">
                                          <p:stCondLst>
                                            <p:cond delay="0"/>
                                          </p:stCondLst>
                                        </p:cTn>
                                        <p:tgtEl>
                                          <p:spTgt spid="130"/>
                                        </p:tgtEl>
                                        <p:attrNameLst>
                                          <p:attrName>style.visibility</p:attrName>
                                        </p:attrNameLst>
                                      </p:cBhvr>
                                      <p:to>
                                        <p:strVal val="visible"/>
                                      </p:to>
                                    </p:set>
                                    <p:anim calcmode="lin" valueType="num">
                                      <p:cBhvr>
                                        <p:cTn id="647" dur="500" fill="hold"/>
                                        <p:tgtEl>
                                          <p:spTgt spid="130"/>
                                        </p:tgtEl>
                                        <p:attrNameLst>
                                          <p:attrName>ppt_w</p:attrName>
                                        </p:attrNameLst>
                                      </p:cBhvr>
                                      <p:tavLst>
                                        <p:tav tm="0">
                                          <p:val>
                                            <p:fltVal val="0"/>
                                          </p:val>
                                        </p:tav>
                                        <p:tav tm="100000">
                                          <p:val>
                                            <p:strVal val="#ppt_w"/>
                                          </p:val>
                                        </p:tav>
                                      </p:tavLst>
                                    </p:anim>
                                    <p:anim calcmode="lin" valueType="num">
                                      <p:cBhvr>
                                        <p:cTn id="648" dur="500" fill="hold"/>
                                        <p:tgtEl>
                                          <p:spTgt spid="130"/>
                                        </p:tgtEl>
                                        <p:attrNameLst>
                                          <p:attrName>ppt_h</p:attrName>
                                        </p:attrNameLst>
                                      </p:cBhvr>
                                      <p:tavLst>
                                        <p:tav tm="0">
                                          <p:val>
                                            <p:fltVal val="0"/>
                                          </p:val>
                                        </p:tav>
                                        <p:tav tm="100000">
                                          <p:val>
                                            <p:strVal val="#ppt_h"/>
                                          </p:val>
                                        </p:tav>
                                      </p:tavLst>
                                    </p:anim>
                                    <p:animEffect transition="in" filter="fade">
                                      <p:cBhvr>
                                        <p:cTn id="649" dur="500"/>
                                        <p:tgtEl>
                                          <p:spTgt spid="130"/>
                                        </p:tgtEl>
                                      </p:cBhvr>
                                    </p:animEffect>
                                  </p:childTnLst>
                                </p:cTn>
                              </p:par>
                              <p:par>
                                <p:cTn id="650" presetID="53" presetClass="entr" presetSubtype="16" fill="hold" grpId="0" nodeType="withEffect">
                                  <p:stCondLst>
                                    <p:cond delay="0"/>
                                  </p:stCondLst>
                                  <p:childTnLst>
                                    <p:set>
                                      <p:cBhvr>
                                        <p:cTn id="651" dur="1" fill="hold">
                                          <p:stCondLst>
                                            <p:cond delay="0"/>
                                          </p:stCondLst>
                                        </p:cTn>
                                        <p:tgtEl>
                                          <p:spTgt spid="131"/>
                                        </p:tgtEl>
                                        <p:attrNameLst>
                                          <p:attrName>style.visibility</p:attrName>
                                        </p:attrNameLst>
                                      </p:cBhvr>
                                      <p:to>
                                        <p:strVal val="visible"/>
                                      </p:to>
                                    </p:set>
                                    <p:anim calcmode="lin" valueType="num">
                                      <p:cBhvr>
                                        <p:cTn id="652" dur="500" fill="hold"/>
                                        <p:tgtEl>
                                          <p:spTgt spid="131"/>
                                        </p:tgtEl>
                                        <p:attrNameLst>
                                          <p:attrName>ppt_w</p:attrName>
                                        </p:attrNameLst>
                                      </p:cBhvr>
                                      <p:tavLst>
                                        <p:tav tm="0">
                                          <p:val>
                                            <p:fltVal val="0"/>
                                          </p:val>
                                        </p:tav>
                                        <p:tav tm="100000">
                                          <p:val>
                                            <p:strVal val="#ppt_w"/>
                                          </p:val>
                                        </p:tav>
                                      </p:tavLst>
                                    </p:anim>
                                    <p:anim calcmode="lin" valueType="num">
                                      <p:cBhvr>
                                        <p:cTn id="653" dur="500" fill="hold"/>
                                        <p:tgtEl>
                                          <p:spTgt spid="131"/>
                                        </p:tgtEl>
                                        <p:attrNameLst>
                                          <p:attrName>ppt_h</p:attrName>
                                        </p:attrNameLst>
                                      </p:cBhvr>
                                      <p:tavLst>
                                        <p:tav tm="0">
                                          <p:val>
                                            <p:fltVal val="0"/>
                                          </p:val>
                                        </p:tav>
                                        <p:tav tm="100000">
                                          <p:val>
                                            <p:strVal val="#ppt_h"/>
                                          </p:val>
                                        </p:tav>
                                      </p:tavLst>
                                    </p:anim>
                                    <p:animEffect transition="in" filter="fade">
                                      <p:cBhvr>
                                        <p:cTn id="654" dur="500"/>
                                        <p:tgtEl>
                                          <p:spTgt spid="131"/>
                                        </p:tgtEl>
                                      </p:cBhvr>
                                    </p:animEffect>
                                  </p:childTnLst>
                                </p:cTn>
                              </p:par>
                              <p:par>
                                <p:cTn id="655" presetID="53" presetClass="entr" presetSubtype="16" fill="hold" grpId="0" nodeType="withEffect">
                                  <p:stCondLst>
                                    <p:cond delay="0"/>
                                  </p:stCondLst>
                                  <p:childTnLst>
                                    <p:set>
                                      <p:cBhvr>
                                        <p:cTn id="656" dur="1" fill="hold">
                                          <p:stCondLst>
                                            <p:cond delay="0"/>
                                          </p:stCondLst>
                                        </p:cTn>
                                        <p:tgtEl>
                                          <p:spTgt spid="132"/>
                                        </p:tgtEl>
                                        <p:attrNameLst>
                                          <p:attrName>style.visibility</p:attrName>
                                        </p:attrNameLst>
                                      </p:cBhvr>
                                      <p:to>
                                        <p:strVal val="visible"/>
                                      </p:to>
                                    </p:set>
                                    <p:anim calcmode="lin" valueType="num">
                                      <p:cBhvr>
                                        <p:cTn id="657" dur="500" fill="hold"/>
                                        <p:tgtEl>
                                          <p:spTgt spid="132"/>
                                        </p:tgtEl>
                                        <p:attrNameLst>
                                          <p:attrName>ppt_w</p:attrName>
                                        </p:attrNameLst>
                                      </p:cBhvr>
                                      <p:tavLst>
                                        <p:tav tm="0">
                                          <p:val>
                                            <p:fltVal val="0"/>
                                          </p:val>
                                        </p:tav>
                                        <p:tav tm="100000">
                                          <p:val>
                                            <p:strVal val="#ppt_w"/>
                                          </p:val>
                                        </p:tav>
                                      </p:tavLst>
                                    </p:anim>
                                    <p:anim calcmode="lin" valueType="num">
                                      <p:cBhvr>
                                        <p:cTn id="658" dur="500" fill="hold"/>
                                        <p:tgtEl>
                                          <p:spTgt spid="132"/>
                                        </p:tgtEl>
                                        <p:attrNameLst>
                                          <p:attrName>ppt_h</p:attrName>
                                        </p:attrNameLst>
                                      </p:cBhvr>
                                      <p:tavLst>
                                        <p:tav tm="0">
                                          <p:val>
                                            <p:fltVal val="0"/>
                                          </p:val>
                                        </p:tav>
                                        <p:tav tm="100000">
                                          <p:val>
                                            <p:strVal val="#ppt_h"/>
                                          </p:val>
                                        </p:tav>
                                      </p:tavLst>
                                    </p:anim>
                                    <p:animEffect transition="in" filter="fade">
                                      <p:cBhvr>
                                        <p:cTn id="659" dur="500"/>
                                        <p:tgtEl>
                                          <p:spTgt spid="132"/>
                                        </p:tgtEl>
                                      </p:cBhvr>
                                    </p:animEffect>
                                  </p:childTnLst>
                                </p:cTn>
                              </p:par>
                              <p:par>
                                <p:cTn id="660" presetID="53" presetClass="entr" presetSubtype="16" fill="hold" grpId="0" nodeType="withEffect">
                                  <p:stCondLst>
                                    <p:cond delay="0"/>
                                  </p:stCondLst>
                                  <p:childTnLst>
                                    <p:set>
                                      <p:cBhvr>
                                        <p:cTn id="661" dur="1" fill="hold">
                                          <p:stCondLst>
                                            <p:cond delay="0"/>
                                          </p:stCondLst>
                                        </p:cTn>
                                        <p:tgtEl>
                                          <p:spTgt spid="133"/>
                                        </p:tgtEl>
                                        <p:attrNameLst>
                                          <p:attrName>style.visibility</p:attrName>
                                        </p:attrNameLst>
                                      </p:cBhvr>
                                      <p:to>
                                        <p:strVal val="visible"/>
                                      </p:to>
                                    </p:set>
                                    <p:anim calcmode="lin" valueType="num">
                                      <p:cBhvr>
                                        <p:cTn id="662" dur="500" fill="hold"/>
                                        <p:tgtEl>
                                          <p:spTgt spid="133"/>
                                        </p:tgtEl>
                                        <p:attrNameLst>
                                          <p:attrName>ppt_w</p:attrName>
                                        </p:attrNameLst>
                                      </p:cBhvr>
                                      <p:tavLst>
                                        <p:tav tm="0">
                                          <p:val>
                                            <p:fltVal val="0"/>
                                          </p:val>
                                        </p:tav>
                                        <p:tav tm="100000">
                                          <p:val>
                                            <p:strVal val="#ppt_w"/>
                                          </p:val>
                                        </p:tav>
                                      </p:tavLst>
                                    </p:anim>
                                    <p:anim calcmode="lin" valueType="num">
                                      <p:cBhvr>
                                        <p:cTn id="663" dur="500" fill="hold"/>
                                        <p:tgtEl>
                                          <p:spTgt spid="133"/>
                                        </p:tgtEl>
                                        <p:attrNameLst>
                                          <p:attrName>ppt_h</p:attrName>
                                        </p:attrNameLst>
                                      </p:cBhvr>
                                      <p:tavLst>
                                        <p:tav tm="0">
                                          <p:val>
                                            <p:fltVal val="0"/>
                                          </p:val>
                                        </p:tav>
                                        <p:tav tm="100000">
                                          <p:val>
                                            <p:strVal val="#ppt_h"/>
                                          </p:val>
                                        </p:tav>
                                      </p:tavLst>
                                    </p:anim>
                                    <p:animEffect transition="in" filter="fade">
                                      <p:cBhvr>
                                        <p:cTn id="664" dur="500"/>
                                        <p:tgtEl>
                                          <p:spTgt spid="133"/>
                                        </p:tgtEl>
                                      </p:cBhvr>
                                    </p:animEffect>
                                  </p:childTnLst>
                                </p:cTn>
                              </p:par>
                              <p:par>
                                <p:cTn id="665" presetID="53" presetClass="entr" presetSubtype="16" fill="hold" grpId="0" nodeType="withEffect">
                                  <p:stCondLst>
                                    <p:cond delay="0"/>
                                  </p:stCondLst>
                                  <p:childTnLst>
                                    <p:set>
                                      <p:cBhvr>
                                        <p:cTn id="666" dur="1" fill="hold">
                                          <p:stCondLst>
                                            <p:cond delay="0"/>
                                          </p:stCondLst>
                                        </p:cTn>
                                        <p:tgtEl>
                                          <p:spTgt spid="134"/>
                                        </p:tgtEl>
                                        <p:attrNameLst>
                                          <p:attrName>style.visibility</p:attrName>
                                        </p:attrNameLst>
                                      </p:cBhvr>
                                      <p:to>
                                        <p:strVal val="visible"/>
                                      </p:to>
                                    </p:set>
                                    <p:anim calcmode="lin" valueType="num">
                                      <p:cBhvr>
                                        <p:cTn id="667" dur="500" fill="hold"/>
                                        <p:tgtEl>
                                          <p:spTgt spid="134"/>
                                        </p:tgtEl>
                                        <p:attrNameLst>
                                          <p:attrName>ppt_w</p:attrName>
                                        </p:attrNameLst>
                                      </p:cBhvr>
                                      <p:tavLst>
                                        <p:tav tm="0">
                                          <p:val>
                                            <p:fltVal val="0"/>
                                          </p:val>
                                        </p:tav>
                                        <p:tav tm="100000">
                                          <p:val>
                                            <p:strVal val="#ppt_w"/>
                                          </p:val>
                                        </p:tav>
                                      </p:tavLst>
                                    </p:anim>
                                    <p:anim calcmode="lin" valueType="num">
                                      <p:cBhvr>
                                        <p:cTn id="668" dur="500" fill="hold"/>
                                        <p:tgtEl>
                                          <p:spTgt spid="134"/>
                                        </p:tgtEl>
                                        <p:attrNameLst>
                                          <p:attrName>ppt_h</p:attrName>
                                        </p:attrNameLst>
                                      </p:cBhvr>
                                      <p:tavLst>
                                        <p:tav tm="0">
                                          <p:val>
                                            <p:fltVal val="0"/>
                                          </p:val>
                                        </p:tav>
                                        <p:tav tm="100000">
                                          <p:val>
                                            <p:strVal val="#ppt_h"/>
                                          </p:val>
                                        </p:tav>
                                      </p:tavLst>
                                    </p:anim>
                                    <p:animEffect transition="in" filter="fade">
                                      <p:cBhvr>
                                        <p:cTn id="669" dur="500"/>
                                        <p:tgtEl>
                                          <p:spTgt spid="134"/>
                                        </p:tgtEl>
                                      </p:cBhvr>
                                    </p:animEffect>
                                  </p:childTnLst>
                                </p:cTn>
                              </p:par>
                              <p:par>
                                <p:cTn id="670" presetID="53" presetClass="entr" presetSubtype="16" fill="hold" grpId="0" nodeType="withEffect">
                                  <p:stCondLst>
                                    <p:cond delay="0"/>
                                  </p:stCondLst>
                                  <p:childTnLst>
                                    <p:set>
                                      <p:cBhvr>
                                        <p:cTn id="671" dur="1" fill="hold">
                                          <p:stCondLst>
                                            <p:cond delay="0"/>
                                          </p:stCondLst>
                                        </p:cTn>
                                        <p:tgtEl>
                                          <p:spTgt spid="135"/>
                                        </p:tgtEl>
                                        <p:attrNameLst>
                                          <p:attrName>style.visibility</p:attrName>
                                        </p:attrNameLst>
                                      </p:cBhvr>
                                      <p:to>
                                        <p:strVal val="visible"/>
                                      </p:to>
                                    </p:set>
                                    <p:anim calcmode="lin" valueType="num">
                                      <p:cBhvr>
                                        <p:cTn id="672" dur="500" fill="hold"/>
                                        <p:tgtEl>
                                          <p:spTgt spid="135"/>
                                        </p:tgtEl>
                                        <p:attrNameLst>
                                          <p:attrName>ppt_w</p:attrName>
                                        </p:attrNameLst>
                                      </p:cBhvr>
                                      <p:tavLst>
                                        <p:tav tm="0">
                                          <p:val>
                                            <p:fltVal val="0"/>
                                          </p:val>
                                        </p:tav>
                                        <p:tav tm="100000">
                                          <p:val>
                                            <p:strVal val="#ppt_w"/>
                                          </p:val>
                                        </p:tav>
                                      </p:tavLst>
                                    </p:anim>
                                    <p:anim calcmode="lin" valueType="num">
                                      <p:cBhvr>
                                        <p:cTn id="673" dur="500" fill="hold"/>
                                        <p:tgtEl>
                                          <p:spTgt spid="135"/>
                                        </p:tgtEl>
                                        <p:attrNameLst>
                                          <p:attrName>ppt_h</p:attrName>
                                        </p:attrNameLst>
                                      </p:cBhvr>
                                      <p:tavLst>
                                        <p:tav tm="0">
                                          <p:val>
                                            <p:fltVal val="0"/>
                                          </p:val>
                                        </p:tav>
                                        <p:tav tm="100000">
                                          <p:val>
                                            <p:strVal val="#ppt_h"/>
                                          </p:val>
                                        </p:tav>
                                      </p:tavLst>
                                    </p:anim>
                                    <p:animEffect transition="in" filter="fade">
                                      <p:cBhvr>
                                        <p:cTn id="674" dur="500"/>
                                        <p:tgtEl>
                                          <p:spTgt spid="135"/>
                                        </p:tgtEl>
                                      </p:cBhvr>
                                    </p:animEffect>
                                  </p:childTnLst>
                                </p:cTn>
                              </p:par>
                              <p:par>
                                <p:cTn id="675" presetID="53" presetClass="entr" presetSubtype="16" fill="hold" grpId="0" nodeType="withEffect">
                                  <p:stCondLst>
                                    <p:cond delay="0"/>
                                  </p:stCondLst>
                                  <p:childTnLst>
                                    <p:set>
                                      <p:cBhvr>
                                        <p:cTn id="676" dur="1" fill="hold">
                                          <p:stCondLst>
                                            <p:cond delay="0"/>
                                          </p:stCondLst>
                                        </p:cTn>
                                        <p:tgtEl>
                                          <p:spTgt spid="136"/>
                                        </p:tgtEl>
                                        <p:attrNameLst>
                                          <p:attrName>style.visibility</p:attrName>
                                        </p:attrNameLst>
                                      </p:cBhvr>
                                      <p:to>
                                        <p:strVal val="visible"/>
                                      </p:to>
                                    </p:set>
                                    <p:anim calcmode="lin" valueType="num">
                                      <p:cBhvr>
                                        <p:cTn id="677" dur="500" fill="hold"/>
                                        <p:tgtEl>
                                          <p:spTgt spid="136"/>
                                        </p:tgtEl>
                                        <p:attrNameLst>
                                          <p:attrName>ppt_w</p:attrName>
                                        </p:attrNameLst>
                                      </p:cBhvr>
                                      <p:tavLst>
                                        <p:tav tm="0">
                                          <p:val>
                                            <p:fltVal val="0"/>
                                          </p:val>
                                        </p:tav>
                                        <p:tav tm="100000">
                                          <p:val>
                                            <p:strVal val="#ppt_w"/>
                                          </p:val>
                                        </p:tav>
                                      </p:tavLst>
                                    </p:anim>
                                    <p:anim calcmode="lin" valueType="num">
                                      <p:cBhvr>
                                        <p:cTn id="678" dur="500" fill="hold"/>
                                        <p:tgtEl>
                                          <p:spTgt spid="136"/>
                                        </p:tgtEl>
                                        <p:attrNameLst>
                                          <p:attrName>ppt_h</p:attrName>
                                        </p:attrNameLst>
                                      </p:cBhvr>
                                      <p:tavLst>
                                        <p:tav tm="0">
                                          <p:val>
                                            <p:fltVal val="0"/>
                                          </p:val>
                                        </p:tav>
                                        <p:tav tm="100000">
                                          <p:val>
                                            <p:strVal val="#ppt_h"/>
                                          </p:val>
                                        </p:tav>
                                      </p:tavLst>
                                    </p:anim>
                                    <p:animEffect transition="in" filter="fade">
                                      <p:cBhvr>
                                        <p:cTn id="679" dur="500"/>
                                        <p:tgtEl>
                                          <p:spTgt spid="136"/>
                                        </p:tgtEl>
                                      </p:cBhvr>
                                    </p:animEffect>
                                  </p:childTnLst>
                                </p:cTn>
                              </p:par>
                              <p:par>
                                <p:cTn id="680" presetID="53" presetClass="entr" presetSubtype="16" fill="hold" grpId="0" nodeType="withEffect">
                                  <p:stCondLst>
                                    <p:cond delay="0"/>
                                  </p:stCondLst>
                                  <p:childTnLst>
                                    <p:set>
                                      <p:cBhvr>
                                        <p:cTn id="681" dur="1" fill="hold">
                                          <p:stCondLst>
                                            <p:cond delay="0"/>
                                          </p:stCondLst>
                                        </p:cTn>
                                        <p:tgtEl>
                                          <p:spTgt spid="137"/>
                                        </p:tgtEl>
                                        <p:attrNameLst>
                                          <p:attrName>style.visibility</p:attrName>
                                        </p:attrNameLst>
                                      </p:cBhvr>
                                      <p:to>
                                        <p:strVal val="visible"/>
                                      </p:to>
                                    </p:set>
                                    <p:anim calcmode="lin" valueType="num">
                                      <p:cBhvr>
                                        <p:cTn id="682" dur="500" fill="hold"/>
                                        <p:tgtEl>
                                          <p:spTgt spid="137"/>
                                        </p:tgtEl>
                                        <p:attrNameLst>
                                          <p:attrName>ppt_w</p:attrName>
                                        </p:attrNameLst>
                                      </p:cBhvr>
                                      <p:tavLst>
                                        <p:tav tm="0">
                                          <p:val>
                                            <p:fltVal val="0"/>
                                          </p:val>
                                        </p:tav>
                                        <p:tav tm="100000">
                                          <p:val>
                                            <p:strVal val="#ppt_w"/>
                                          </p:val>
                                        </p:tav>
                                      </p:tavLst>
                                    </p:anim>
                                    <p:anim calcmode="lin" valueType="num">
                                      <p:cBhvr>
                                        <p:cTn id="683" dur="500" fill="hold"/>
                                        <p:tgtEl>
                                          <p:spTgt spid="137"/>
                                        </p:tgtEl>
                                        <p:attrNameLst>
                                          <p:attrName>ppt_h</p:attrName>
                                        </p:attrNameLst>
                                      </p:cBhvr>
                                      <p:tavLst>
                                        <p:tav tm="0">
                                          <p:val>
                                            <p:fltVal val="0"/>
                                          </p:val>
                                        </p:tav>
                                        <p:tav tm="100000">
                                          <p:val>
                                            <p:strVal val="#ppt_h"/>
                                          </p:val>
                                        </p:tav>
                                      </p:tavLst>
                                    </p:anim>
                                    <p:animEffect transition="in" filter="fade">
                                      <p:cBhvr>
                                        <p:cTn id="684" dur="500"/>
                                        <p:tgtEl>
                                          <p:spTgt spid="137"/>
                                        </p:tgtEl>
                                      </p:cBhvr>
                                    </p:animEffect>
                                  </p:childTnLst>
                                </p:cTn>
                              </p:par>
                              <p:par>
                                <p:cTn id="685" presetID="53" presetClass="entr" presetSubtype="16" fill="hold" grpId="0" nodeType="withEffect">
                                  <p:stCondLst>
                                    <p:cond delay="0"/>
                                  </p:stCondLst>
                                  <p:childTnLst>
                                    <p:set>
                                      <p:cBhvr>
                                        <p:cTn id="686" dur="1" fill="hold">
                                          <p:stCondLst>
                                            <p:cond delay="0"/>
                                          </p:stCondLst>
                                        </p:cTn>
                                        <p:tgtEl>
                                          <p:spTgt spid="138"/>
                                        </p:tgtEl>
                                        <p:attrNameLst>
                                          <p:attrName>style.visibility</p:attrName>
                                        </p:attrNameLst>
                                      </p:cBhvr>
                                      <p:to>
                                        <p:strVal val="visible"/>
                                      </p:to>
                                    </p:set>
                                    <p:anim calcmode="lin" valueType="num">
                                      <p:cBhvr>
                                        <p:cTn id="687" dur="500" fill="hold"/>
                                        <p:tgtEl>
                                          <p:spTgt spid="138"/>
                                        </p:tgtEl>
                                        <p:attrNameLst>
                                          <p:attrName>ppt_w</p:attrName>
                                        </p:attrNameLst>
                                      </p:cBhvr>
                                      <p:tavLst>
                                        <p:tav tm="0">
                                          <p:val>
                                            <p:fltVal val="0"/>
                                          </p:val>
                                        </p:tav>
                                        <p:tav tm="100000">
                                          <p:val>
                                            <p:strVal val="#ppt_w"/>
                                          </p:val>
                                        </p:tav>
                                      </p:tavLst>
                                    </p:anim>
                                    <p:anim calcmode="lin" valueType="num">
                                      <p:cBhvr>
                                        <p:cTn id="688" dur="500" fill="hold"/>
                                        <p:tgtEl>
                                          <p:spTgt spid="138"/>
                                        </p:tgtEl>
                                        <p:attrNameLst>
                                          <p:attrName>ppt_h</p:attrName>
                                        </p:attrNameLst>
                                      </p:cBhvr>
                                      <p:tavLst>
                                        <p:tav tm="0">
                                          <p:val>
                                            <p:fltVal val="0"/>
                                          </p:val>
                                        </p:tav>
                                        <p:tav tm="100000">
                                          <p:val>
                                            <p:strVal val="#ppt_h"/>
                                          </p:val>
                                        </p:tav>
                                      </p:tavLst>
                                    </p:anim>
                                    <p:animEffect transition="in" filter="fade">
                                      <p:cBhvr>
                                        <p:cTn id="689" dur="500"/>
                                        <p:tgtEl>
                                          <p:spTgt spid="138"/>
                                        </p:tgtEl>
                                      </p:cBhvr>
                                    </p:animEffect>
                                  </p:childTnLst>
                                </p:cTn>
                              </p:par>
                              <p:par>
                                <p:cTn id="690" presetID="53" presetClass="entr" presetSubtype="16" fill="hold" grpId="0" nodeType="withEffect">
                                  <p:stCondLst>
                                    <p:cond delay="0"/>
                                  </p:stCondLst>
                                  <p:childTnLst>
                                    <p:set>
                                      <p:cBhvr>
                                        <p:cTn id="691" dur="1" fill="hold">
                                          <p:stCondLst>
                                            <p:cond delay="0"/>
                                          </p:stCondLst>
                                        </p:cTn>
                                        <p:tgtEl>
                                          <p:spTgt spid="139"/>
                                        </p:tgtEl>
                                        <p:attrNameLst>
                                          <p:attrName>style.visibility</p:attrName>
                                        </p:attrNameLst>
                                      </p:cBhvr>
                                      <p:to>
                                        <p:strVal val="visible"/>
                                      </p:to>
                                    </p:set>
                                    <p:anim calcmode="lin" valueType="num">
                                      <p:cBhvr>
                                        <p:cTn id="692" dur="500" fill="hold"/>
                                        <p:tgtEl>
                                          <p:spTgt spid="139"/>
                                        </p:tgtEl>
                                        <p:attrNameLst>
                                          <p:attrName>ppt_w</p:attrName>
                                        </p:attrNameLst>
                                      </p:cBhvr>
                                      <p:tavLst>
                                        <p:tav tm="0">
                                          <p:val>
                                            <p:fltVal val="0"/>
                                          </p:val>
                                        </p:tav>
                                        <p:tav tm="100000">
                                          <p:val>
                                            <p:strVal val="#ppt_w"/>
                                          </p:val>
                                        </p:tav>
                                      </p:tavLst>
                                    </p:anim>
                                    <p:anim calcmode="lin" valueType="num">
                                      <p:cBhvr>
                                        <p:cTn id="693" dur="500" fill="hold"/>
                                        <p:tgtEl>
                                          <p:spTgt spid="139"/>
                                        </p:tgtEl>
                                        <p:attrNameLst>
                                          <p:attrName>ppt_h</p:attrName>
                                        </p:attrNameLst>
                                      </p:cBhvr>
                                      <p:tavLst>
                                        <p:tav tm="0">
                                          <p:val>
                                            <p:fltVal val="0"/>
                                          </p:val>
                                        </p:tav>
                                        <p:tav tm="100000">
                                          <p:val>
                                            <p:strVal val="#ppt_h"/>
                                          </p:val>
                                        </p:tav>
                                      </p:tavLst>
                                    </p:anim>
                                    <p:animEffect transition="in" filter="fade">
                                      <p:cBhvr>
                                        <p:cTn id="694" dur="500"/>
                                        <p:tgtEl>
                                          <p:spTgt spid="139"/>
                                        </p:tgtEl>
                                      </p:cBhvr>
                                    </p:animEffect>
                                  </p:childTnLst>
                                </p:cTn>
                              </p:par>
                              <p:par>
                                <p:cTn id="695" presetID="53" presetClass="entr" presetSubtype="16" fill="hold" grpId="0" nodeType="withEffect">
                                  <p:stCondLst>
                                    <p:cond delay="0"/>
                                  </p:stCondLst>
                                  <p:childTnLst>
                                    <p:set>
                                      <p:cBhvr>
                                        <p:cTn id="696" dur="1" fill="hold">
                                          <p:stCondLst>
                                            <p:cond delay="0"/>
                                          </p:stCondLst>
                                        </p:cTn>
                                        <p:tgtEl>
                                          <p:spTgt spid="140"/>
                                        </p:tgtEl>
                                        <p:attrNameLst>
                                          <p:attrName>style.visibility</p:attrName>
                                        </p:attrNameLst>
                                      </p:cBhvr>
                                      <p:to>
                                        <p:strVal val="visible"/>
                                      </p:to>
                                    </p:set>
                                    <p:anim calcmode="lin" valueType="num">
                                      <p:cBhvr>
                                        <p:cTn id="697" dur="500" fill="hold"/>
                                        <p:tgtEl>
                                          <p:spTgt spid="140"/>
                                        </p:tgtEl>
                                        <p:attrNameLst>
                                          <p:attrName>ppt_w</p:attrName>
                                        </p:attrNameLst>
                                      </p:cBhvr>
                                      <p:tavLst>
                                        <p:tav tm="0">
                                          <p:val>
                                            <p:fltVal val="0"/>
                                          </p:val>
                                        </p:tav>
                                        <p:tav tm="100000">
                                          <p:val>
                                            <p:strVal val="#ppt_w"/>
                                          </p:val>
                                        </p:tav>
                                      </p:tavLst>
                                    </p:anim>
                                    <p:anim calcmode="lin" valueType="num">
                                      <p:cBhvr>
                                        <p:cTn id="698" dur="500" fill="hold"/>
                                        <p:tgtEl>
                                          <p:spTgt spid="140"/>
                                        </p:tgtEl>
                                        <p:attrNameLst>
                                          <p:attrName>ppt_h</p:attrName>
                                        </p:attrNameLst>
                                      </p:cBhvr>
                                      <p:tavLst>
                                        <p:tav tm="0">
                                          <p:val>
                                            <p:fltVal val="0"/>
                                          </p:val>
                                        </p:tav>
                                        <p:tav tm="100000">
                                          <p:val>
                                            <p:strVal val="#ppt_h"/>
                                          </p:val>
                                        </p:tav>
                                      </p:tavLst>
                                    </p:anim>
                                    <p:animEffect transition="in" filter="fade">
                                      <p:cBhvr>
                                        <p:cTn id="699" dur="500"/>
                                        <p:tgtEl>
                                          <p:spTgt spid="140"/>
                                        </p:tgtEl>
                                      </p:cBhvr>
                                    </p:animEffect>
                                  </p:childTnLst>
                                </p:cTn>
                              </p:par>
                              <p:par>
                                <p:cTn id="700" presetID="53" presetClass="entr" presetSubtype="16" fill="hold" grpId="0" nodeType="withEffect">
                                  <p:stCondLst>
                                    <p:cond delay="0"/>
                                  </p:stCondLst>
                                  <p:childTnLst>
                                    <p:set>
                                      <p:cBhvr>
                                        <p:cTn id="701" dur="1" fill="hold">
                                          <p:stCondLst>
                                            <p:cond delay="0"/>
                                          </p:stCondLst>
                                        </p:cTn>
                                        <p:tgtEl>
                                          <p:spTgt spid="141"/>
                                        </p:tgtEl>
                                        <p:attrNameLst>
                                          <p:attrName>style.visibility</p:attrName>
                                        </p:attrNameLst>
                                      </p:cBhvr>
                                      <p:to>
                                        <p:strVal val="visible"/>
                                      </p:to>
                                    </p:set>
                                    <p:anim calcmode="lin" valueType="num">
                                      <p:cBhvr>
                                        <p:cTn id="702" dur="500" fill="hold"/>
                                        <p:tgtEl>
                                          <p:spTgt spid="141"/>
                                        </p:tgtEl>
                                        <p:attrNameLst>
                                          <p:attrName>ppt_w</p:attrName>
                                        </p:attrNameLst>
                                      </p:cBhvr>
                                      <p:tavLst>
                                        <p:tav tm="0">
                                          <p:val>
                                            <p:fltVal val="0"/>
                                          </p:val>
                                        </p:tav>
                                        <p:tav tm="100000">
                                          <p:val>
                                            <p:strVal val="#ppt_w"/>
                                          </p:val>
                                        </p:tav>
                                      </p:tavLst>
                                    </p:anim>
                                    <p:anim calcmode="lin" valueType="num">
                                      <p:cBhvr>
                                        <p:cTn id="703" dur="500" fill="hold"/>
                                        <p:tgtEl>
                                          <p:spTgt spid="141"/>
                                        </p:tgtEl>
                                        <p:attrNameLst>
                                          <p:attrName>ppt_h</p:attrName>
                                        </p:attrNameLst>
                                      </p:cBhvr>
                                      <p:tavLst>
                                        <p:tav tm="0">
                                          <p:val>
                                            <p:fltVal val="0"/>
                                          </p:val>
                                        </p:tav>
                                        <p:tav tm="100000">
                                          <p:val>
                                            <p:strVal val="#ppt_h"/>
                                          </p:val>
                                        </p:tav>
                                      </p:tavLst>
                                    </p:anim>
                                    <p:animEffect transition="in" filter="fade">
                                      <p:cBhvr>
                                        <p:cTn id="704" dur="500"/>
                                        <p:tgtEl>
                                          <p:spTgt spid="141"/>
                                        </p:tgtEl>
                                      </p:cBhvr>
                                    </p:animEffect>
                                  </p:childTnLst>
                                </p:cTn>
                              </p:par>
                              <p:par>
                                <p:cTn id="705" presetID="53" presetClass="entr" presetSubtype="16" fill="hold" grpId="0" nodeType="withEffect">
                                  <p:stCondLst>
                                    <p:cond delay="0"/>
                                  </p:stCondLst>
                                  <p:childTnLst>
                                    <p:set>
                                      <p:cBhvr>
                                        <p:cTn id="706" dur="1" fill="hold">
                                          <p:stCondLst>
                                            <p:cond delay="0"/>
                                          </p:stCondLst>
                                        </p:cTn>
                                        <p:tgtEl>
                                          <p:spTgt spid="142"/>
                                        </p:tgtEl>
                                        <p:attrNameLst>
                                          <p:attrName>style.visibility</p:attrName>
                                        </p:attrNameLst>
                                      </p:cBhvr>
                                      <p:to>
                                        <p:strVal val="visible"/>
                                      </p:to>
                                    </p:set>
                                    <p:anim calcmode="lin" valueType="num">
                                      <p:cBhvr>
                                        <p:cTn id="707" dur="500" fill="hold"/>
                                        <p:tgtEl>
                                          <p:spTgt spid="142"/>
                                        </p:tgtEl>
                                        <p:attrNameLst>
                                          <p:attrName>ppt_w</p:attrName>
                                        </p:attrNameLst>
                                      </p:cBhvr>
                                      <p:tavLst>
                                        <p:tav tm="0">
                                          <p:val>
                                            <p:fltVal val="0"/>
                                          </p:val>
                                        </p:tav>
                                        <p:tav tm="100000">
                                          <p:val>
                                            <p:strVal val="#ppt_w"/>
                                          </p:val>
                                        </p:tav>
                                      </p:tavLst>
                                    </p:anim>
                                    <p:anim calcmode="lin" valueType="num">
                                      <p:cBhvr>
                                        <p:cTn id="708" dur="500" fill="hold"/>
                                        <p:tgtEl>
                                          <p:spTgt spid="142"/>
                                        </p:tgtEl>
                                        <p:attrNameLst>
                                          <p:attrName>ppt_h</p:attrName>
                                        </p:attrNameLst>
                                      </p:cBhvr>
                                      <p:tavLst>
                                        <p:tav tm="0">
                                          <p:val>
                                            <p:fltVal val="0"/>
                                          </p:val>
                                        </p:tav>
                                        <p:tav tm="100000">
                                          <p:val>
                                            <p:strVal val="#ppt_h"/>
                                          </p:val>
                                        </p:tav>
                                      </p:tavLst>
                                    </p:anim>
                                    <p:animEffect transition="in" filter="fade">
                                      <p:cBhvr>
                                        <p:cTn id="709" dur="500"/>
                                        <p:tgtEl>
                                          <p:spTgt spid="142"/>
                                        </p:tgtEl>
                                      </p:cBhvr>
                                    </p:animEffect>
                                  </p:childTnLst>
                                </p:cTn>
                              </p:par>
                              <p:par>
                                <p:cTn id="710" presetID="53" presetClass="entr" presetSubtype="16" fill="hold" grpId="0" nodeType="withEffect">
                                  <p:stCondLst>
                                    <p:cond delay="0"/>
                                  </p:stCondLst>
                                  <p:childTnLst>
                                    <p:set>
                                      <p:cBhvr>
                                        <p:cTn id="711" dur="1" fill="hold">
                                          <p:stCondLst>
                                            <p:cond delay="0"/>
                                          </p:stCondLst>
                                        </p:cTn>
                                        <p:tgtEl>
                                          <p:spTgt spid="143"/>
                                        </p:tgtEl>
                                        <p:attrNameLst>
                                          <p:attrName>style.visibility</p:attrName>
                                        </p:attrNameLst>
                                      </p:cBhvr>
                                      <p:to>
                                        <p:strVal val="visible"/>
                                      </p:to>
                                    </p:set>
                                    <p:anim calcmode="lin" valueType="num">
                                      <p:cBhvr>
                                        <p:cTn id="712" dur="500" fill="hold"/>
                                        <p:tgtEl>
                                          <p:spTgt spid="143"/>
                                        </p:tgtEl>
                                        <p:attrNameLst>
                                          <p:attrName>ppt_w</p:attrName>
                                        </p:attrNameLst>
                                      </p:cBhvr>
                                      <p:tavLst>
                                        <p:tav tm="0">
                                          <p:val>
                                            <p:fltVal val="0"/>
                                          </p:val>
                                        </p:tav>
                                        <p:tav tm="100000">
                                          <p:val>
                                            <p:strVal val="#ppt_w"/>
                                          </p:val>
                                        </p:tav>
                                      </p:tavLst>
                                    </p:anim>
                                    <p:anim calcmode="lin" valueType="num">
                                      <p:cBhvr>
                                        <p:cTn id="713" dur="500" fill="hold"/>
                                        <p:tgtEl>
                                          <p:spTgt spid="143"/>
                                        </p:tgtEl>
                                        <p:attrNameLst>
                                          <p:attrName>ppt_h</p:attrName>
                                        </p:attrNameLst>
                                      </p:cBhvr>
                                      <p:tavLst>
                                        <p:tav tm="0">
                                          <p:val>
                                            <p:fltVal val="0"/>
                                          </p:val>
                                        </p:tav>
                                        <p:tav tm="100000">
                                          <p:val>
                                            <p:strVal val="#ppt_h"/>
                                          </p:val>
                                        </p:tav>
                                      </p:tavLst>
                                    </p:anim>
                                    <p:animEffect transition="in" filter="fade">
                                      <p:cBhvr>
                                        <p:cTn id="714" dur="500"/>
                                        <p:tgtEl>
                                          <p:spTgt spid="143"/>
                                        </p:tgtEl>
                                      </p:cBhvr>
                                    </p:animEffect>
                                  </p:childTnLst>
                                </p:cTn>
                              </p:par>
                              <p:par>
                                <p:cTn id="715" presetID="53" presetClass="entr" presetSubtype="16" fill="hold" grpId="0" nodeType="withEffect">
                                  <p:stCondLst>
                                    <p:cond delay="0"/>
                                  </p:stCondLst>
                                  <p:childTnLst>
                                    <p:set>
                                      <p:cBhvr>
                                        <p:cTn id="716" dur="1" fill="hold">
                                          <p:stCondLst>
                                            <p:cond delay="0"/>
                                          </p:stCondLst>
                                        </p:cTn>
                                        <p:tgtEl>
                                          <p:spTgt spid="144"/>
                                        </p:tgtEl>
                                        <p:attrNameLst>
                                          <p:attrName>style.visibility</p:attrName>
                                        </p:attrNameLst>
                                      </p:cBhvr>
                                      <p:to>
                                        <p:strVal val="visible"/>
                                      </p:to>
                                    </p:set>
                                    <p:anim calcmode="lin" valueType="num">
                                      <p:cBhvr>
                                        <p:cTn id="717" dur="500" fill="hold"/>
                                        <p:tgtEl>
                                          <p:spTgt spid="144"/>
                                        </p:tgtEl>
                                        <p:attrNameLst>
                                          <p:attrName>ppt_w</p:attrName>
                                        </p:attrNameLst>
                                      </p:cBhvr>
                                      <p:tavLst>
                                        <p:tav tm="0">
                                          <p:val>
                                            <p:fltVal val="0"/>
                                          </p:val>
                                        </p:tav>
                                        <p:tav tm="100000">
                                          <p:val>
                                            <p:strVal val="#ppt_w"/>
                                          </p:val>
                                        </p:tav>
                                      </p:tavLst>
                                    </p:anim>
                                    <p:anim calcmode="lin" valueType="num">
                                      <p:cBhvr>
                                        <p:cTn id="718" dur="500" fill="hold"/>
                                        <p:tgtEl>
                                          <p:spTgt spid="144"/>
                                        </p:tgtEl>
                                        <p:attrNameLst>
                                          <p:attrName>ppt_h</p:attrName>
                                        </p:attrNameLst>
                                      </p:cBhvr>
                                      <p:tavLst>
                                        <p:tav tm="0">
                                          <p:val>
                                            <p:fltVal val="0"/>
                                          </p:val>
                                        </p:tav>
                                        <p:tav tm="100000">
                                          <p:val>
                                            <p:strVal val="#ppt_h"/>
                                          </p:val>
                                        </p:tav>
                                      </p:tavLst>
                                    </p:anim>
                                    <p:animEffect transition="in" filter="fade">
                                      <p:cBhvr>
                                        <p:cTn id="719" dur="500"/>
                                        <p:tgtEl>
                                          <p:spTgt spid="144"/>
                                        </p:tgtEl>
                                      </p:cBhvr>
                                    </p:animEffect>
                                  </p:childTnLst>
                                </p:cTn>
                              </p:par>
                              <p:par>
                                <p:cTn id="720" presetID="53" presetClass="entr" presetSubtype="16" fill="hold" grpId="0" nodeType="withEffect">
                                  <p:stCondLst>
                                    <p:cond delay="0"/>
                                  </p:stCondLst>
                                  <p:childTnLst>
                                    <p:set>
                                      <p:cBhvr>
                                        <p:cTn id="721" dur="1" fill="hold">
                                          <p:stCondLst>
                                            <p:cond delay="0"/>
                                          </p:stCondLst>
                                        </p:cTn>
                                        <p:tgtEl>
                                          <p:spTgt spid="145"/>
                                        </p:tgtEl>
                                        <p:attrNameLst>
                                          <p:attrName>style.visibility</p:attrName>
                                        </p:attrNameLst>
                                      </p:cBhvr>
                                      <p:to>
                                        <p:strVal val="visible"/>
                                      </p:to>
                                    </p:set>
                                    <p:anim calcmode="lin" valueType="num">
                                      <p:cBhvr>
                                        <p:cTn id="722" dur="500" fill="hold"/>
                                        <p:tgtEl>
                                          <p:spTgt spid="145"/>
                                        </p:tgtEl>
                                        <p:attrNameLst>
                                          <p:attrName>ppt_w</p:attrName>
                                        </p:attrNameLst>
                                      </p:cBhvr>
                                      <p:tavLst>
                                        <p:tav tm="0">
                                          <p:val>
                                            <p:fltVal val="0"/>
                                          </p:val>
                                        </p:tav>
                                        <p:tav tm="100000">
                                          <p:val>
                                            <p:strVal val="#ppt_w"/>
                                          </p:val>
                                        </p:tav>
                                      </p:tavLst>
                                    </p:anim>
                                    <p:anim calcmode="lin" valueType="num">
                                      <p:cBhvr>
                                        <p:cTn id="723" dur="500" fill="hold"/>
                                        <p:tgtEl>
                                          <p:spTgt spid="145"/>
                                        </p:tgtEl>
                                        <p:attrNameLst>
                                          <p:attrName>ppt_h</p:attrName>
                                        </p:attrNameLst>
                                      </p:cBhvr>
                                      <p:tavLst>
                                        <p:tav tm="0">
                                          <p:val>
                                            <p:fltVal val="0"/>
                                          </p:val>
                                        </p:tav>
                                        <p:tav tm="100000">
                                          <p:val>
                                            <p:strVal val="#ppt_h"/>
                                          </p:val>
                                        </p:tav>
                                      </p:tavLst>
                                    </p:anim>
                                    <p:animEffect transition="in" filter="fade">
                                      <p:cBhvr>
                                        <p:cTn id="724" dur="500"/>
                                        <p:tgtEl>
                                          <p:spTgt spid="145"/>
                                        </p:tgtEl>
                                      </p:cBhvr>
                                    </p:animEffect>
                                  </p:childTnLst>
                                </p:cTn>
                              </p:par>
                              <p:par>
                                <p:cTn id="725" presetID="53" presetClass="entr" presetSubtype="16" fill="hold" grpId="0" nodeType="withEffect">
                                  <p:stCondLst>
                                    <p:cond delay="0"/>
                                  </p:stCondLst>
                                  <p:childTnLst>
                                    <p:set>
                                      <p:cBhvr>
                                        <p:cTn id="726" dur="1" fill="hold">
                                          <p:stCondLst>
                                            <p:cond delay="0"/>
                                          </p:stCondLst>
                                        </p:cTn>
                                        <p:tgtEl>
                                          <p:spTgt spid="146"/>
                                        </p:tgtEl>
                                        <p:attrNameLst>
                                          <p:attrName>style.visibility</p:attrName>
                                        </p:attrNameLst>
                                      </p:cBhvr>
                                      <p:to>
                                        <p:strVal val="visible"/>
                                      </p:to>
                                    </p:set>
                                    <p:anim calcmode="lin" valueType="num">
                                      <p:cBhvr>
                                        <p:cTn id="727" dur="500" fill="hold"/>
                                        <p:tgtEl>
                                          <p:spTgt spid="146"/>
                                        </p:tgtEl>
                                        <p:attrNameLst>
                                          <p:attrName>ppt_w</p:attrName>
                                        </p:attrNameLst>
                                      </p:cBhvr>
                                      <p:tavLst>
                                        <p:tav tm="0">
                                          <p:val>
                                            <p:fltVal val="0"/>
                                          </p:val>
                                        </p:tav>
                                        <p:tav tm="100000">
                                          <p:val>
                                            <p:strVal val="#ppt_w"/>
                                          </p:val>
                                        </p:tav>
                                      </p:tavLst>
                                    </p:anim>
                                    <p:anim calcmode="lin" valueType="num">
                                      <p:cBhvr>
                                        <p:cTn id="728" dur="500" fill="hold"/>
                                        <p:tgtEl>
                                          <p:spTgt spid="146"/>
                                        </p:tgtEl>
                                        <p:attrNameLst>
                                          <p:attrName>ppt_h</p:attrName>
                                        </p:attrNameLst>
                                      </p:cBhvr>
                                      <p:tavLst>
                                        <p:tav tm="0">
                                          <p:val>
                                            <p:fltVal val="0"/>
                                          </p:val>
                                        </p:tav>
                                        <p:tav tm="100000">
                                          <p:val>
                                            <p:strVal val="#ppt_h"/>
                                          </p:val>
                                        </p:tav>
                                      </p:tavLst>
                                    </p:anim>
                                    <p:animEffect transition="in" filter="fade">
                                      <p:cBhvr>
                                        <p:cTn id="729" dur="500"/>
                                        <p:tgtEl>
                                          <p:spTgt spid="146"/>
                                        </p:tgtEl>
                                      </p:cBhvr>
                                    </p:animEffect>
                                  </p:childTnLst>
                                </p:cTn>
                              </p:par>
                              <p:par>
                                <p:cTn id="730" presetID="53" presetClass="entr" presetSubtype="16" fill="hold" grpId="0" nodeType="withEffect">
                                  <p:stCondLst>
                                    <p:cond delay="0"/>
                                  </p:stCondLst>
                                  <p:childTnLst>
                                    <p:set>
                                      <p:cBhvr>
                                        <p:cTn id="731" dur="1" fill="hold">
                                          <p:stCondLst>
                                            <p:cond delay="0"/>
                                          </p:stCondLst>
                                        </p:cTn>
                                        <p:tgtEl>
                                          <p:spTgt spid="147"/>
                                        </p:tgtEl>
                                        <p:attrNameLst>
                                          <p:attrName>style.visibility</p:attrName>
                                        </p:attrNameLst>
                                      </p:cBhvr>
                                      <p:to>
                                        <p:strVal val="visible"/>
                                      </p:to>
                                    </p:set>
                                    <p:anim calcmode="lin" valueType="num">
                                      <p:cBhvr>
                                        <p:cTn id="732" dur="500" fill="hold"/>
                                        <p:tgtEl>
                                          <p:spTgt spid="147"/>
                                        </p:tgtEl>
                                        <p:attrNameLst>
                                          <p:attrName>ppt_w</p:attrName>
                                        </p:attrNameLst>
                                      </p:cBhvr>
                                      <p:tavLst>
                                        <p:tav tm="0">
                                          <p:val>
                                            <p:fltVal val="0"/>
                                          </p:val>
                                        </p:tav>
                                        <p:tav tm="100000">
                                          <p:val>
                                            <p:strVal val="#ppt_w"/>
                                          </p:val>
                                        </p:tav>
                                      </p:tavLst>
                                    </p:anim>
                                    <p:anim calcmode="lin" valueType="num">
                                      <p:cBhvr>
                                        <p:cTn id="733" dur="500" fill="hold"/>
                                        <p:tgtEl>
                                          <p:spTgt spid="147"/>
                                        </p:tgtEl>
                                        <p:attrNameLst>
                                          <p:attrName>ppt_h</p:attrName>
                                        </p:attrNameLst>
                                      </p:cBhvr>
                                      <p:tavLst>
                                        <p:tav tm="0">
                                          <p:val>
                                            <p:fltVal val="0"/>
                                          </p:val>
                                        </p:tav>
                                        <p:tav tm="100000">
                                          <p:val>
                                            <p:strVal val="#ppt_h"/>
                                          </p:val>
                                        </p:tav>
                                      </p:tavLst>
                                    </p:anim>
                                    <p:animEffect transition="in" filter="fade">
                                      <p:cBhvr>
                                        <p:cTn id="734" dur="500"/>
                                        <p:tgtEl>
                                          <p:spTgt spid="147"/>
                                        </p:tgtEl>
                                      </p:cBhvr>
                                    </p:animEffect>
                                  </p:childTnLst>
                                </p:cTn>
                              </p:par>
                              <p:par>
                                <p:cTn id="735" presetID="53" presetClass="entr" presetSubtype="16" fill="hold" grpId="0" nodeType="withEffect">
                                  <p:stCondLst>
                                    <p:cond delay="0"/>
                                  </p:stCondLst>
                                  <p:childTnLst>
                                    <p:set>
                                      <p:cBhvr>
                                        <p:cTn id="736" dur="1" fill="hold">
                                          <p:stCondLst>
                                            <p:cond delay="0"/>
                                          </p:stCondLst>
                                        </p:cTn>
                                        <p:tgtEl>
                                          <p:spTgt spid="148"/>
                                        </p:tgtEl>
                                        <p:attrNameLst>
                                          <p:attrName>style.visibility</p:attrName>
                                        </p:attrNameLst>
                                      </p:cBhvr>
                                      <p:to>
                                        <p:strVal val="visible"/>
                                      </p:to>
                                    </p:set>
                                    <p:anim calcmode="lin" valueType="num">
                                      <p:cBhvr>
                                        <p:cTn id="737" dur="500" fill="hold"/>
                                        <p:tgtEl>
                                          <p:spTgt spid="148"/>
                                        </p:tgtEl>
                                        <p:attrNameLst>
                                          <p:attrName>ppt_w</p:attrName>
                                        </p:attrNameLst>
                                      </p:cBhvr>
                                      <p:tavLst>
                                        <p:tav tm="0">
                                          <p:val>
                                            <p:fltVal val="0"/>
                                          </p:val>
                                        </p:tav>
                                        <p:tav tm="100000">
                                          <p:val>
                                            <p:strVal val="#ppt_w"/>
                                          </p:val>
                                        </p:tav>
                                      </p:tavLst>
                                    </p:anim>
                                    <p:anim calcmode="lin" valueType="num">
                                      <p:cBhvr>
                                        <p:cTn id="738" dur="500" fill="hold"/>
                                        <p:tgtEl>
                                          <p:spTgt spid="148"/>
                                        </p:tgtEl>
                                        <p:attrNameLst>
                                          <p:attrName>ppt_h</p:attrName>
                                        </p:attrNameLst>
                                      </p:cBhvr>
                                      <p:tavLst>
                                        <p:tav tm="0">
                                          <p:val>
                                            <p:fltVal val="0"/>
                                          </p:val>
                                        </p:tav>
                                        <p:tav tm="100000">
                                          <p:val>
                                            <p:strVal val="#ppt_h"/>
                                          </p:val>
                                        </p:tav>
                                      </p:tavLst>
                                    </p:anim>
                                    <p:animEffect transition="in" filter="fade">
                                      <p:cBhvr>
                                        <p:cTn id="739" dur="500"/>
                                        <p:tgtEl>
                                          <p:spTgt spid="148"/>
                                        </p:tgtEl>
                                      </p:cBhvr>
                                    </p:animEffect>
                                  </p:childTnLst>
                                </p:cTn>
                              </p:par>
                              <p:par>
                                <p:cTn id="740" presetID="53" presetClass="entr" presetSubtype="16" fill="hold" grpId="0" nodeType="withEffect">
                                  <p:stCondLst>
                                    <p:cond delay="0"/>
                                  </p:stCondLst>
                                  <p:childTnLst>
                                    <p:set>
                                      <p:cBhvr>
                                        <p:cTn id="741" dur="1" fill="hold">
                                          <p:stCondLst>
                                            <p:cond delay="0"/>
                                          </p:stCondLst>
                                        </p:cTn>
                                        <p:tgtEl>
                                          <p:spTgt spid="149"/>
                                        </p:tgtEl>
                                        <p:attrNameLst>
                                          <p:attrName>style.visibility</p:attrName>
                                        </p:attrNameLst>
                                      </p:cBhvr>
                                      <p:to>
                                        <p:strVal val="visible"/>
                                      </p:to>
                                    </p:set>
                                    <p:anim calcmode="lin" valueType="num">
                                      <p:cBhvr>
                                        <p:cTn id="742" dur="500" fill="hold"/>
                                        <p:tgtEl>
                                          <p:spTgt spid="149"/>
                                        </p:tgtEl>
                                        <p:attrNameLst>
                                          <p:attrName>ppt_w</p:attrName>
                                        </p:attrNameLst>
                                      </p:cBhvr>
                                      <p:tavLst>
                                        <p:tav tm="0">
                                          <p:val>
                                            <p:fltVal val="0"/>
                                          </p:val>
                                        </p:tav>
                                        <p:tav tm="100000">
                                          <p:val>
                                            <p:strVal val="#ppt_w"/>
                                          </p:val>
                                        </p:tav>
                                      </p:tavLst>
                                    </p:anim>
                                    <p:anim calcmode="lin" valueType="num">
                                      <p:cBhvr>
                                        <p:cTn id="743" dur="500" fill="hold"/>
                                        <p:tgtEl>
                                          <p:spTgt spid="149"/>
                                        </p:tgtEl>
                                        <p:attrNameLst>
                                          <p:attrName>ppt_h</p:attrName>
                                        </p:attrNameLst>
                                      </p:cBhvr>
                                      <p:tavLst>
                                        <p:tav tm="0">
                                          <p:val>
                                            <p:fltVal val="0"/>
                                          </p:val>
                                        </p:tav>
                                        <p:tav tm="100000">
                                          <p:val>
                                            <p:strVal val="#ppt_h"/>
                                          </p:val>
                                        </p:tav>
                                      </p:tavLst>
                                    </p:anim>
                                    <p:animEffect transition="in" filter="fade">
                                      <p:cBhvr>
                                        <p:cTn id="744" dur="500"/>
                                        <p:tgtEl>
                                          <p:spTgt spid="149"/>
                                        </p:tgtEl>
                                      </p:cBhvr>
                                    </p:animEffect>
                                  </p:childTnLst>
                                </p:cTn>
                              </p:par>
                              <p:par>
                                <p:cTn id="745" presetID="53" presetClass="entr" presetSubtype="16" fill="hold" grpId="0" nodeType="withEffect">
                                  <p:stCondLst>
                                    <p:cond delay="0"/>
                                  </p:stCondLst>
                                  <p:childTnLst>
                                    <p:set>
                                      <p:cBhvr>
                                        <p:cTn id="746" dur="1" fill="hold">
                                          <p:stCondLst>
                                            <p:cond delay="0"/>
                                          </p:stCondLst>
                                        </p:cTn>
                                        <p:tgtEl>
                                          <p:spTgt spid="150"/>
                                        </p:tgtEl>
                                        <p:attrNameLst>
                                          <p:attrName>style.visibility</p:attrName>
                                        </p:attrNameLst>
                                      </p:cBhvr>
                                      <p:to>
                                        <p:strVal val="visible"/>
                                      </p:to>
                                    </p:set>
                                    <p:anim calcmode="lin" valueType="num">
                                      <p:cBhvr>
                                        <p:cTn id="747" dur="500" fill="hold"/>
                                        <p:tgtEl>
                                          <p:spTgt spid="150"/>
                                        </p:tgtEl>
                                        <p:attrNameLst>
                                          <p:attrName>ppt_w</p:attrName>
                                        </p:attrNameLst>
                                      </p:cBhvr>
                                      <p:tavLst>
                                        <p:tav tm="0">
                                          <p:val>
                                            <p:fltVal val="0"/>
                                          </p:val>
                                        </p:tav>
                                        <p:tav tm="100000">
                                          <p:val>
                                            <p:strVal val="#ppt_w"/>
                                          </p:val>
                                        </p:tav>
                                      </p:tavLst>
                                    </p:anim>
                                    <p:anim calcmode="lin" valueType="num">
                                      <p:cBhvr>
                                        <p:cTn id="748" dur="500" fill="hold"/>
                                        <p:tgtEl>
                                          <p:spTgt spid="150"/>
                                        </p:tgtEl>
                                        <p:attrNameLst>
                                          <p:attrName>ppt_h</p:attrName>
                                        </p:attrNameLst>
                                      </p:cBhvr>
                                      <p:tavLst>
                                        <p:tav tm="0">
                                          <p:val>
                                            <p:fltVal val="0"/>
                                          </p:val>
                                        </p:tav>
                                        <p:tav tm="100000">
                                          <p:val>
                                            <p:strVal val="#ppt_h"/>
                                          </p:val>
                                        </p:tav>
                                      </p:tavLst>
                                    </p:anim>
                                    <p:animEffect transition="in" filter="fade">
                                      <p:cBhvr>
                                        <p:cTn id="749" dur="500"/>
                                        <p:tgtEl>
                                          <p:spTgt spid="150"/>
                                        </p:tgtEl>
                                      </p:cBhvr>
                                    </p:animEffect>
                                  </p:childTnLst>
                                </p:cTn>
                              </p:par>
                              <p:par>
                                <p:cTn id="750" presetID="53" presetClass="entr" presetSubtype="16" fill="hold" grpId="0" nodeType="withEffect">
                                  <p:stCondLst>
                                    <p:cond delay="0"/>
                                  </p:stCondLst>
                                  <p:childTnLst>
                                    <p:set>
                                      <p:cBhvr>
                                        <p:cTn id="751" dur="1" fill="hold">
                                          <p:stCondLst>
                                            <p:cond delay="0"/>
                                          </p:stCondLst>
                                        </p:cTn>
                                        <p:tgtEl>
                                          <p:spTgt spid="151"/>
                                        </p:tgtEl>
                                        <p:attrNameLst>
                                          <p:attrName>style.visibility</p:attrName>
                                        </p:attrNameLst>
                                      </p:cBhvr>
                                      <p:to>
                                        <p:strVal val="visible"/>
                                      </p:to>
                                    </p:set>
                                    <p:anim calcmode="lin" valueType="num">
                                      <p:cBhvr>
                                        <p:cTn id="752" dur="500" fill="hold"/>
                                        <p:tgtEl>
                                          <p:spTgt spid="151"/>
                                        </p:tgtEl>
                                        <p:attrNameLst>
                                          <p:attrName>ppt_w</p:attrName>
                                        </p:attrNameLst>
                                      </p:cBhvr>
                                      <p:tavLst>
                                        <p:tav tm="0">
                                          <p:val>
                                            <p:fltVal val="0"/>
                                          </p:val>
                                        </p:tav>
                                        <p:tav tm="100000">
                                          <p:val>
                                            <p:strVal val="#ppt_w"/>
                                          </p:val>
                                        </p:tav>
                                      </p:tavLst>
                                    </p:anim>
                                    <p:anim calcmode="lin" valueType="num">
                                      <p:cBhvr>
                                        <p:cTn id="753" dur="500" fill="hold"/>
                                        <p:tgtEl>
                                          <p:spTgt spid="151"/>
                                        </p:tgtEl>
                                        <p:attrNameLst>
                                          <p:attrName>ppt_h</p:attrName>
                                        </p:attrNameLst>
                                      </p:cBhvr>
                                      <p:tavLst>
                                        <p:tav tm="0">
                                          <p:val>
                                            <p:fltVal val="0"/>
                                          </p:val>
                                        </p:tav>
                                        <p:tav tm="100000">
                                          <p:val>
                                            <p:strVal val="#ppt_h"/>
                                          </p:val>
                                        </p:tav>
                                      </p:tavLst>
                                    </p:anim>
                                    <p:animEffect transition="in" filter="fade">
                                      <p:cBhvr>
                                        <p:cTn id="754" dur="500"/>
                                        <p:tgtEl>
                                          <p:spTgt spid="151"/>
                                        </p:tgtEl>
                                      </p:cBhvr>
                                    </p:animEffect>
                                  </p:childTnLst>
                                </p:cTn>
                              </p:par>
                              <p:par>
                                <p:cTn id="755" presetID="53" presetClass="entr" presetSubtype="16" fill="hold" grpId="0" nodeType="withEffect">
                                  <p:stCondLst>
                                    <p:cond delay="0"/>
                                  </p:stCondLst>
                                  <p:childTnLst>
                                    <p:set>
                                      <p:cBhvr>
                                        <p:cTn id="756" dur="1" fill="hold">
                                          <p:stCondLst>
                                            <p:cond delay="0"/>
                                          </p:stCondLst>
                                        </p:cTn>
                                        <p:tgtEl>
                                          <p:spTgt spid="152"/>
                                        </p:tgtEl>
                                        <p:attrNameLst>
                                          <p:attrName>style.visibility</p:attrName>
                                        </p:attrNameLst>
                                      </p:cBhvr>
                                      <p:to>
                                        <p:strVal val="visible"/>
                                      </p:to>
                                    </p:set>
                                    <p:anim calcmode="lin" valueType="num">
                                      <p:cBhvr>
                                        <p:cTn id="757" dur="500" fill="hold"/>
                                        <p:tgtEl>
                                          <p:spTgt spid="152"/>
                                        </p:tgtEl>
                                        <p:attrNameLst>
                                          <p:attrName>ppt_w</p:attrName>
                                        </p:attrNameLst>
                                      </p:cBhvr>
                                      <p:tavLst>
                                        <p:tav tm="0">
                                          <p:val>
                                            <p:fltVal val="0"/>
                                          </p:val>
                                        </p:tav>
                                        <p:tav tm="100000">
                                          <p:val>
                                            <p:strVal val="#ppt_w"/>
                                          </p:val>
                                        </p:tav>
                                      </p:tavLst>
                                    </p:anim>
                                    <p:anim calcmode="lin" valueType="num">
                                      <p:cBhvr>
                                        <p:cTn id="758" dur="500" fill="hold"/>
                                        <p:tgtEl>
                                          <p:spTgt spid="152"/>
                                        </p:tgtEl>
                                        <p:attrNameLst>
                                          <p:attrName>ppt_h</p:attrName>
                                        </p:attrNameLst>
                                      </p:cBhvr>
                                      <p:tavLst>
                                        <p:tav tm="0">
                                          <p:val>
                                            <p:fltVal val="0"/>
                                          </p:val>
                                        </p:tav>
                                        <p:tav tm="100000">
                                          <p:val>
                                            <p:strVal val="#ppt_h"/>
                                          </p:val>
                                        </p:tav>
                                      </p:tavLst>
                                    </p:anim>
                                    <p:animEffect transition="in" filter="fade">
                                      <p:cBhvr>
                                        <p:cTn id="759" dur="500"/>
                                        <p:tgtEl>
                                          <p:spTgt spid="152"/>
                                        </p:tgtEl>
                                      </p:cBhvr>
                                    </p:animEffect>
                                  </p:childTnLst>
                                </p:cTn>
                              </p:par>
                              <p:par>
                                <p:cTn id="760" presetID="53" presetClass="entr" presetSubtype="16" fill="hold" grpId="0" nodeType="withEffect">
                                  <p:stCondLst>
                                    <p:cond delay="0"/>
                                  </p:stCondLst>
                                  <p:childTnLst>
                                    <p:set>
                                      <p:cBhvr>
                                        <p:cTn id="761" dur="1" fill="hold">
                                          <p:stCondLst>
                                            <p:cond delay="0"/>
                                          </p:stCondLst>
                                        </p:cTn>
                                        <p:tgtEl>
                                          <p:spTgt spid="153"/>
                                        </p:tgtEl>
                                        <p:attrNameLst>
                                          <p:attrName>style.visibility</p:attrName>
                                        </p:attrNameLst>
                                      </p:cBhvr>
                                      <p:to>
                                        <p:strVal val="visible"/>
                                      </p:to>
                                    </p:set>
                                    <p:anim calcmode="lin" valueType="num">
                                      <p:cBhvr>
                                        <p:cTn id="762" dur="500" fill="hold"/>
                                        <p:tgtEl>
                                          <p:spTgt spid="153"/>
                                        </p:tgtEl>
                                        <p:attrNameLst>
                                          <p:attrName>ppt_w</p:attrName>
                                        </p:attrNameLst>
                                      </p:cBhvr>
                                      <p:tavLst>
                                        <p:tav tm="0">
                                          <p:val>
                                            <p:fltVal val="0"/>
                                          </p:val>
                                        </p:tav>
                                        <p:tav tm="100000">
                                          <p:val>
                                            <p:strVal val="#ppt_w"/>
                                          </p:val>
                                        </p:tav>
                                      </p:tavLst>
                                    </p:anim>
                                    <p:anim calcmode="lin" valueType="num">
                                      <p:cBhvr>
                                        <p:cTn id="763" dur="500" fill="hold"/>
                                        <p:tgtEl>
                                          <p:spTgt spid="153"/>
                                        </p:tgtEl>
                                        <p:attrNameLst>
                                          <p:attrName>ppt_h</p:attrName>
                                        </p:attrNameLst>
                                      </p:cBhvr>
                                      <p:tavLst>
                                        <p:tav tm="0">
                                          <p:val>
                                            <p:fltVal val="0"/>
                                          </p:val>
                                        </p:tav>
                                        <p:tav tm="100000">
                                          <p:val>
                                            <p:strVal val="#ppt_h"/>
                                          </p:val>
                                        </p:tav>
                                      </p:tavLst>
                                    </p:anim>
                                    <p:animEffect transition="in" filter="fade">
                                      <p:cBhvr>
                                        <p:cTn id="764" dur="500"/>
                                        <p:tgtEl>
                                          <p:spTgt spid="153"/>
                                        </p:tgtEl>
                                      </p:cBhvr>
                                    </p:animEffect>
                                  </p:childTnLst>
                                </p:cTn>
                              </p:par>
                              <p:par>
                                <p:cTn id="765" presetID="53" presetClass="entr" presetSubtype="16" fill="hold" grpId="0" nodeType="withEffect">
                                  <p:stCondLst>
                                    <p:cond delay="0"/>
                                  </p:stCondLst>
                                  <p:childTnLst>
                                    <p:set>
                                      <p:cBhvr>
                                        <p:cTn id="766" dur="1" fill="hold">
                                          <p:stCondLst>
                                            <p:cond delay="0"/>
                                          </p:stCondLst>
                                        </p:cTn>
                                        <p:tgtEl>
                                          <p:spTgt spid="154"/>
                                        </p:tgtEl>
                                        <p:attrNameLst>
                                          <p:attrName>style.visibility</p:attrName>
                                        </p:attrNameLst>
                                      </p:cBhvr>
                                      <p:to>
                                        <p:strVal val="visible"/>
                                      </p:to>
                                    </p:set>
                                    <p:anim calcmode="lin" valueType="num">
                                      <p:cBhvr>
                                        <p:cTn id="767" dur="500" fill="hold"/>
                                        <p:tgtEl>
                                          <p:spTgt spid="154"/>
                                        </p:tgtEl>
                                        <p:attrNameLst>
                                          <p:attrName>ppt_w</p:attrName>
                                        </p:attrNameLst>
                                      </p:cBhvr>
                                      <p:tavLst>
                                        <p:tav tm="0">
                                          <p:val>
                                            <p:fltVal val="0"/>
                                          </p:val>
                                        </p:tav>
                                        <p:tav tm="100000">
                                          <p:val>
                                            <p:strVal val="#ppt_w"/>
                                          </p:val>
                                        </p:tav>
                                      </p:tavLst>
                                    </p:anim>
                                    <p:anim calcmode="lin" valueType="num">
                                      <p:cBhvr>
                                        <p:cTn id="768" dur="500" fill="hold"/>
                                        <p:tgtEl>
                                          <p:spTgt spid="154"/>
                                        </p:tgtEl>
                                        <p:attrNameLst>
                                          <p:attrName>ppt_h</p:attrName>
                                        </p:attrNameLst>
                                      </p:cBhvr>
                                      <p:tavLst>
                                        <p:tav tm="0">
                                          <p:val>
                                            <p:fltVal val="0"/>
                                          </p:val>
                                        </p:tav>
                                        <p:tav tm="100000">
                                          <p:val>
                                            <p:strVal val="#ppt_h"/>
                                          </p:val>
                                        </p:tav>
                                      </p:tavLst>
                                    </p:anim>
                                    <p:animEffect transition="in" filter="fade">
                                      <p:cBhvr>
                                        <p:cTn id="769" dur="500"/>
                                        <p:tgtEl>
                                          <p:spTgt spid="154"/>
                                        </p:tgtEl>
                                      </p:cBhvr>
                                    </p:animEffect>
                                  </p:childTnLst>
                                </p:cTn>
                              </p:par>
                              <p:par>
                                <p:cTn id="770" presetID="53" presetClass="entr" presetSubtype="16" fill="hold" grpId="0" nodeType="withEffect">
                                  <p:stCondLst>
                                    <p:cond delay="0"/>
                                  </p:stCondLst>
                                  <p:childTnLst>
                                    <p:set>
                                      <p:cBhvr>
                                        <p:cTn id="771" dur="1" fill="hold">
                                          <p:stCondLst>
                                            <p:cond delay="0"/>
                                          </p:stCondLst>
                                        </p:cTn>
                                        <p:tgtEl>
                                          <p:spTgt spid="155"/>
                                        </p:tgtEl>
                                        <p:attrNameLst>
                                          <p:attrName>style.visibility</p:attrName>
                                        </p:attrNameLst>
                                      </p:cBhvr>
                                      <p:to>
                                        <p:strVal val="visible"/>
                                      </p:to>
                                    </p:set>
                                    <p:anim calcmode="lin" valueType="num">
                                      <p:cBhvr>
                                        <p:cTn id="772" dur="500" fill="hold"/>
                                        <p:tgtEl>
                                          <p:spTgt spid="155"/>
                                        </p:tgtEl>
                                        <p:attrNameLst>
                                          <p:attrName>ppt_w</p:attrName>
                                        </p:attrNameLst>
                                      </p:cBhvr>
                                      <p:tavLst>
                                        <p:tav tm="0">
                                          <p:val>
                                            <p:fltVal val="0"/>
                                          </p:val>
                                        </p:tav>
                                        <p:tav tm="100000">
                                          <p:val>
                                            <p:strVal val="#ppt_w"/>
                                          </p:val>
                                        </p:tav>
                                      </p:tavLst>
                                    </p:anim>
                                    <p:anim calcmode="lin" valueType="num">
                                      <p:cBhvr>
                                        <p:cTn id="773" dur="500" fill="hold"/>
                                        <p:tgtEl>
                                          <p:spTgt spid="155"/>
                                        </p:tgtEl>
                                        <p:attrNameLst>
                                          <p:attrName>ppt_h</p:attrName>
                                        </p:attrNameLst>
                                      </p:cBhvr>
                                      <p:tavLst>
                                        <p:tav tm="0">
                                          <p:val>
                                            <p:fltVal val="0"/>
                                          </p:val>
                                        </p:tav>
                                        <p:tav tm="100000">
                                          <p:val>
                                            <p:strVal val="#ppt_h"/>
                                          </p:val>
                                        </p:tav>
                                      </p:tavLst>
                                    </p:anim>
                                    <p:animEffect transition="in" filter="fade">
                                      <p:cBhvr>
                                        <p:cTn id="774" dur="500"/>
                                        <p:tgtEl>
                                          <p:spTgt spid="155"/>
                                        </p:tgtEl>
                                      </p:cBhvr>
                                    </p:animEffect>
                                  </p:childTnLst>
                                </p:cTn>
                              </p:par>
                              <p:par>
                                <p:cTn id="775" presetID="53" presetClass="entr" presetSubtype="16" fill="hold" grpId="0" nodeType="withEffect">
                                  <p:stCondLst>
                                    <p:cond delay="0"/>
                                  </p:stCondLst>
                                  <p:childTnLst>
                                    <p:set>
                                      <p:cBhvr>
                                        <p:cTn id="776" dur="1" fill="hold">
                                          <p:stCondLst>
                                            <p:cond delay="0"/>
                                          </p:stCondLst>
                                        </p:cTn>
                                        <p:tgtEl>
                                          <p:spTgt spid="156"/>
                                        </p:tgtEl>
                                        <p:attrNameLst>
                                          <p:attrName>style.visibility</p:attrName>
                                        </p:attrNameLst>
                                      </p:cBhvr>
                                      <p:to>
                                        <p:strVal val="visible"/>
                                      </p:to>
                                    </p:set>
                                    <p:anim calcmode="lin" valueType="num">
                                      <p:cBhvr>
                                        <p:cTn id="777" dur="500" fill="hold"/>
                                        <p:tgtEl>
                                          <p:spTgt spid="156"/>
                                        </p:tgtEl>
                                        <p:attrNameLst>
                                          <p:attrName>ppt_w</p:attrName>
                                        </p:attrNameLst>
                                      </p:cBhvr>
                                      <p:tavLst>
                                        <p:tav tm="0">
                                          <p:val>
                                            <p:fltVal val="0"/>
                                          </p:val>
                                        </p:tav>
                                        <p:tav tm="100000">
                                          <p:val>
                                            <p:strVal val="#ppt_w"/>
                                          </p:val>
                                        </p:tav>
                                      </p:tavLst>
                                    </p:anim>
                                    <p:anim calcmode="lin" valueType="num">
                                      <p:cBhvr>
                                        <p:cTn id="778" dur="500" fill="hold"/>
                                        <p:tgtEl>
                                          <p:spTgt spid="156"/>
                                        </p:tgtEl>
                                        <p:attrNameLst>
                                          <p:attrName>ppt_h</p:attrName>
                                        </p:attrNameLst>
                                      </p:cBhvr>
                                      <p:tavLst>
                                        <p:tav tm="0">
                                          <p:val>
                                            <p:fltVal val="0"/>
                                          </p:val>
                                        </p:tav>
                                        <p:tav tm="100000">
                                          <p:val>
                                            <p:strVal val="#ppt_h"/>
                                          </p:val>
                                        </p:tav>
                                      </p:tavLst>
                                    </p:anim>
                                    <p:animEffect transition="in" filter="fade">
                                      <p:cBhvr>
                                        <p:cTn id="779" dur="500"/>
                                        <p:tgtEl>
                                          <p:spTgt spid="156"/>
                                        </p:tgtEl>
                                      </p:cBhvr>
                                    </p:animEffect>
                                  </p:childTnLst>
                                </p:cTn>
                              </p:par>
                              <p:par>
                                <p:cTn id="780" presetID="53" presetClass="entr" presetSubtype="16" fill="hold" grpId="0" nodeType="withEffect">
                                  <p:stCondLst>
                                    <p:cond delay="0"/>
                                  </p:stCondLst>
                                  <p:childTnLst>
                                    <p:set>
                                      <p:cBhvr>
                                        <p:cTn id="781" dur="1" fill="hold">
                                          <p:stCondLst>
                                            <p:cond delay="0"/>
                                          </p:stCondLst>
                                        </p:cTn>
                                        <p:tgtEl>
                                          <p:spTgt spid="157"/>
                                        </p:tgtEl>
                                        <p:attrNameLst>
                                          <p:attrName>style.visibility</p:attrName>
                                        </p:attrNameLst>
                                      </p:cBhvr>
                                      <p:to>
                                        <p:strVal val="visible"/>
                                      </p:to>
                                    </p:set>
                                    <p:anim calcmode="lin" valueType="num">
                                      <p:cBhvr>
                                        <p:cTn id="782" dur="500" fill="hold"/>
                                        <p:tgtEl>
                                          <p:spTgt spid="157"/>
                                        </p:tgtEl>
                                        <p:attrNameLst>
                                          <p:attrName>ppt_w</p:attrName>
                                        </p:attrNameLst>
                                      </p:cBhvr>
                                      <p:tavLst>
                                        <p:tav tm="0">
                                          <p:val>
                                            <p:fltVal val="0"/>
                                          </p:val>
                                        </p:tav>
                                        <p:tav tm="100000">
                                          <p:val>
                                            <p:strVal val="#ppt_w"/>
                                          </p:val>
                                        </p:tav>
                                      </p:tavLst>
                                    </p:anim>
                                    <p:anim calcmode="lin" valueType="num">
                                      <p:cBhvr>
                                        <p:cTn id="783" dur="500" fill="hold"/>
                                        <p:tgtEl>
                                          <p:spTgt spid="157"/>
                                        </p:tgtEl>
                                        <p:attrNameLst>
                                          <p:attrName>ppt_h</p:attrName>
                                        </p:attrNameLst>
                                      </p:cBhvr>
                                      <p:tavLst>
                                        <p:tav tm="0">
                                          <p:val>
                                            <p:fltVal val="0"/>
                                          </p:val>
                                        </p:tav>
                                        <p:tav tm="100000">
                                          <p:val>
                                            <p:strVal val="#ppt_h"/>
                                          </p:val>
                                        </p:tav>
                                      </p:tavLst>
                                    </p:anim>
                                    <p:animEffect transition="in" filter="fade">
                                      <p:cBhvr>
                                        <p:cTn id="784" dur="500"/>
                                        <p:tgtEl>
                                          <p:spTgt spid="157"/>
                                        </p:tgtEl>
                                      </p:cBhvr>
                                    </p:animEffect>
                                  </p:childTnLst>
                                </p:cTn>
                              </p:par>
                              <p:par>
                                <p:cTn id="785" presetID="53" presetClass="entr" presetSubtype="16" fill="hold" grpId="0" nodeType="withEffect">
                                  <p:stCondLst>
                                    <p:cond delay="0"/>
                                  </p:stCondLst>
                                  <p:childTnLst>
                                    <p:set>
                                      <p:cBhvr>
                                        <p:cTn id="786" dur="1" fill="hold">
                                          <p:stCondLst>
                                            <p:cond delay="0"/>
                                          </p:stCondLst>
                                        </p:cTn>
                                        <p:tgtEl>
                                          <p:spTgt spid="158"/>
                                        </p:tgtEl>
                                        <p:attrNameLst>
                                          <p:attrName>style.visibility</p:attrName>
                                        </p:attrNameLst>
                                      </p:cBhvr>
                                      <p:to>
                                        <p:strVal val="visible"/>
                                      </p:to>
                                    </p:set>
                                    <p:anim calcmode="lin" valueType="num">
                                      <p:cBhvr>
                                        <p:cTn id="787" dur="500" fill="hold"/>
                                        <p:tgtEl>
                                          <p:spTgt spid="158"/>
                                        </p:tgtEl>
                                        <p:attrNameLst>
                                          <p:attrName>ppt_w</p:attrName>
                                        </p:attrNameLst>
                                      </p:cBhvr>
                                      <p:tavLst>
                                        <p:tav tm="0">
                                          <p:val>
                                            <p:fltVal val="0"/>
                                          </p:val>
                                        </p:tav>
                                        <p:tav tm="100000">
                                          <p:val>
                                            <p:strVal val="#ppt_w"/>
                                          </p:val>
                                        </p:tav>
                                      </p:tavLst>
                                    </p:anim>
                                    <p:anim calcmode="lin" valueType="num">
                                      <p:cBhvr>
                                        <p:cTn id="788" dur="500" fill="hold"/>
                                        <p:tgtEl>
                                          <p:spTgt spid="158"/>
                                        </p:tgtEl>
                                        <p:attrNameLst>
                                          <p:attrName>ppt_h</p:attrName>
                                        </p:attrNameLst>
                                      </p:cBhvr>
                                      <p:tavLst>
                                        <p:tav tm="0">
                                          <p:val>
                                            <p:fltVal val="0"/>
                                          </p:val>
                                        </p:tav>
                                        <p:tav tm="100000">
                                          <p:val>
                                            <p:strVal val="#ppt_h"/>
                                          </p:val>
                                        </p:tav>
                                      </p:tavLst>
                                    </p:anim>
                                    <p:animEffect transition="in" filter="fade">
                                      <p:cBhvr>
                                        <p:cTn id="789" dur="500"/>
                                        <p:tgtEl>
                                          <p:spTgt spid="158"/>
                                        </p:tgtEl>
                                      </p:cBhvr>
                                    </p:animEffect>
                                  </p:childTnLst>
                                </p:cTn>
                              </p:par>
                              <p:par>
                                <p:cTn id="790" presetID="53" presetClass="entr" presetSubtype="16" fill="hold" grpId="0" nodeType="withEffect">
                                  <p:stCondLst>
                                    <p:cond delay="0"/>
                                  </p:stCondLst>
                                  <p:childTnLst>
                                    <p:set>
                                      <p:cBhvr>
                                        <p:cTn id="791" dur="1" fill="hold">
                                          <p:stCondLst>
                                            <p:cond delay="0"/>
                                          </p:stCondLst>
                                        </p:cTn>
                                        <p:tgtEl>
                                          <p:spTgt spid="159"/>
                                        </p:tgtEl>
                                        <p:attrNameLst>
                                          <p:attrName>style.visibility</p:attrName>
                                        </p:attrNameLst>
                                      </p:cBhvr>
                                      <p:to>
                                        <p:strVal val="visible"/>
                                      </p:to>
                                    </p:set>
                                    <p:anim calcmode="lin" valueType="num">
                                      <p:cBhvr>
                                        <p:cTn id="792" dur="500" fill="hold"/>
                                        <p:tgtEl>
                                          <p:spTgt spid="159"/>
                                        </p:tgtEl>
                                        <p:attrNameLst>
                                          <p:attrName>ppt_w</p:attrName>
                                        </p:attrNameLst>
                                      </p:cBhvr>
                                      <p:tavLst>
                                        <p:tav tm="0">
                                          <p:val>
                                            <p:fltVal val="0"/>
                                          </p:val>
                                        </p:tav>
                                        <p:tav tm="100000">
                                          <p:val>
                                            <p:strVal val="#ppt_w"/>
                                          </p:val>
                                        </p:tav>
                                      </p:tavLst>
                                    </p:anim>
                                    <p:anim calcmode="lin" valueType="num">
                                      <p:cBhvr>
                                        <p:cTn id="793" dur="500" fill="hold"/>
                                        <p:tgtEl>
                                          <p:spTgt spid="159"/>
                                        </p:tgtEl>
                                        <p:attrNameLst>
                                          <p:attrName>ppt_h</p:attrName>
                                        </p:attrNameLst>
                                      </p:cBhvr>
                                      <p:tavLst>
                                        <p:tav tm="0">
                                          <p:val>
                                            <p:fltVal val="0"/>
                                          </p:val>
                                        </p:tav>
                                        <p:tav tm="100000">
                                          <p:val>
                                            <p:strVal val="#ppt_h"/>
                                          </p:val>
                                        </p:tav>
                                      </p:tavLst>
                                    </p:anim>
                                    <p:animEffect transition="in" filter="fade">
                                      <p:cBhvr>
                                        <p:cTn id="794" dur="500"/>
                                        <p:tgtEl>
                                          <p:spTgt spid="159"/>
                                        </p:tgtEl>
                                      </p:cBhvr>
                                    </p:animEffect>
                                  </p:childTnLst>
                                </p:cTn>
                              </p:par>
                              <p:par>
                                <p:cTn id="795" presetID="53" presetClass="entr" presetSubtype="16" fill="hold" grpId="0" nodeType="withEffect">
                                  <p:stCondLst>
                                    <p:cond delay="0"/>
                                  </p:stCondLst>
                                  <p:childTnLst>
                                    <p:set>
                                      <p:cBhvr>
                                        <p:cTn id="796" dur="1" fill="hold">
                                          <p:stCondLst>
                                            <p:cond delay="0"/>
                                          </p:stCondLst>
                                        </p:cTn>
                                        <p:tgtEl>
                                          <p:spTgt spid="160"/>
                                        </p:tgtEl>
                                        <p:attrNameLst>
                                          <p:attrName>style.visibility</p:attrName>
                                        </p:attrNameLst>
                                      </p:cBhvr>
                                      <p:to>
                                        <p:strVal val="visible"/>
                                      </p:to>
                                    </p:set>
                                    <p:anim calcmode="lin" valueType="num">
                                      <p:cBhvr>
                                        <p:cTn id="797" dur="500" fill="hold"/>
                                        <p:tgtEl>
                                          <p:spTgt spid="160"/>
                                        </p:tgtEl>
                                        <p:attrNameLst>
                                          <p:attrName>ppt_w</p:attrName>
                                        </p:attrNameLst>
                                      </p:cBhvr>
                                      <p:tavLst>
                                        <p:tav tm="0">
                                          <p:val>
                                            <p:fltVal val="0"/>
                                          </p:val>
                                        </p:tav>
                                        <p:tav tm="100000">
                                          <p:val>
                                            <p:strVal val="#ppt_w"/>
                                          </p:val>
                                        </p:tav>
                                      </p:tavLst>
                                    </p:anim>
                                    <p:anim calcmode="lin" valueType="num">
                                      <p:cBhvr>
                                        <p:cTn id="798" dur="500" fill="hold"/>
                                        <p:tgtEl>
                                          <p:spTgt spid="160"/>
                                        </p:tgtEl>
                                        <p:attrNameLst>
                                          <p:attrName>ppt_h</p:attrName>
                                        </p:attrNameLst>
                                      </p:cBhvr>
                                      <p:tavLst>
                                        <p:tav tm="0">
                                          <p:val>
                                            <p:fltVal val="0"/>
                                          </p:val>
                                        </p:tav>
                                        <p:tav tm="100000">
                                          <p:val>
                                            <p:strVal val="#ppt_h"/>
                                          </p:val>
                                        </p:tav>
                                      </p:tavLst>
                                    </p:anim>
                                    <p:animEffect transition="in" filter="fade">
                                      <p:cBhvr>
                                        <p:cTn id="799" dur="500"/>
                                        <p:tgtEl>
                                          <p:spTgt spid="160"/>
                                        </p:tgtEl>
                                      </p:cBhvr>
                                    </p:animEffect>
                                  </p:childTnLst>
                                </p:cTn>
                              </p:par>
                              <p:par>
                                <p:cTn id="800" presetID="53" presetClass="entr" presetSubtype="16" fill="hold" grpId="0" nodeType="withEffect">
                                  <p:stCondLst>
                                    <p:cond delay="0"/>
                                  </p:stCondLst>
                                  <p:childTnLst>
                                    <p:set>
                                      <p:cBhvr>
                                        <p:cTn id="801" dur="1" fill="hold">
                                          <p:stCondLst>
                                            <p:cond delay="0"/>
                                          </p:stCondLst>
                                        </p:cTn>
                                        <p:tgtEl>
                                          <p:spTgt spid="161"/>
                                        </p:tgtEl>
                                        <p:attrNameLst>
                                          <p:attrName>style.visibility</p:attrName>
                                        </p:attrNameLst>
                                      </p:cBhvr>
                                      <p:to>
                                        <p:strVal val="visible"/>
                                      </p:to>
                                    </p:set>
                                    <p:anim calcmode="lin" valueType="num">
                                      <p:cBhvr>
                                        <p:cTn id="802" dur="500" fill="hold"/>
                                        <p:tgtEl>
                                          <p:spTgt spid="161"/>
                                        </p:tgtEl>
                                        <p:attrNameLst>
                                          <p:attrName>ppt_w</p:attrName>
                                        </p:attrNameLst>
                                      </p:cBhvr>
                                      <p:tavLst>
                                        <p:tav tm="0">
                                          <p:val>
                                            <p:fltVal val="0"/>
                                          </p:val>
                                        </p:tav>
                                        <p:tav tm="100000">
                                          <p:val>
                                            <p:strVal val="#ppt_w"/>
                                          </p:val>
                                        </p:tav>
                                      </p:tavLst>
                                    </p:anim>
                                    <p:anim calcmode="lin" valueType="num">
                                      <p:cBhvr>
                                        <p:cTn id="803" dur="500" fill="hold"/>
                                        <p:tgtEl>
                                          <p:spTgt spid="161"/>
                                        </p:tgtEl>
                                        <p:attrNameLst>
                                          <p:attrName>ppt_h</p:attrName>
                                        </p:attrNameLst>
                                      </p:cBhvr>
                                      <p:tavLst>
                                        <p:tav tm="0">
                                          <p:val>
                                            <p:fltVal val="0"/>
                                          </p:val>
                                        </p:tav>
                                        <p:tav tm="100000">
                                          <p:val>
                                            <p:strVal val="#ppt_h"/>
                                          </p:val>
                                        </p:tav>
                                      </p:tavLst>
                                    </p:anim>
                                    <p:animEffect transition="in" filter="fade">
                                      <p:cBhvr>
                                        <p:cTn id="804" dur="500"/>
                                        <p:tgtEl>
                                          <p:spTgt spid="161"/>
                                        </p:tgtEl>
                                      </p:cBhvr>
                                    </p:animEffect>
                                  </p:childTnLst>
                                </p:cTn>
                              </p:par>
                              <p:par>
                                <p:cTn id="805" presetID="53" presetClass="entr" presetSubtype="16" fill="hold" grpId="0" nodeType="withEffect">
                                  <p:stCondLst>
                                    <p:cond delay="0"/>
                                  </p:stCondLst>
                                  <p:childTnLst>
                                    <p:set>
                                      <p:cBhvr>
                                        <p:cTn id="806" dur="1" fill="hold">
                                          <p:stCondLst>
                                            <p:cond delay="0"/>
                                          </p:stCondLst>
                                        </p:cTn>
                                        <p:tgtEl>
                                          <p:spTgt spid="162"/>
                                        </p:tgtEl>
                                        <p:attrNameLst>
                                          <p:attrName>style.visibility</p:attrName>
                                        </p:attrNameLst>
                                      </p:cBhvr>
                                      <p:to>
                                        <p:strVal val="visible"/>
                                      </p:to>
                                    </p:set>
                                    <p:anim calcmode="lin" valueType="num">
                                      <p:cBhvr>
                                        <p:cTn id="807" dur="500" fill="hold"/>
                                        <p:tgtEl>
                                          <p:spTgt spid="162"/>
                                        </p:tgtEl>
                                        <p:attrNameLst>
                                          <p:attrName>ppt_w</p:attrName>
                                        </p:attrNameLst>
                                      </p:cBhvr>
                                      <p:tavLst>
                                        <p:tav tm="0">
                                          <p:val>
                                            <p:fltVal val="0"/>
                                          </p:val>
                                        </p:tav>
                                        <p:tav tm="100000">
                                          <p:val>
                                            <p:strVal val="#ppt_w"/>
                                          </p:val>
                                        </p:tav>
                                      </p:tavLst>
                                    </p:anim>
                                    <p:anim calcmode="lin" valueType="num">
                                      <p:cBhvr>
                                        <p:cTn id="808" dur="500" fill="hold"/>
                                        <p:tgtEl>
                                          <p:spTgt spid="162"/>
                                        </p:tgtEl>
                                        <p:attrNameLst>
                                          <p:attrName>ppt_h</p:attrName>
                                        </p:attrNameLst>
                                      </p:cBhvr>
                                      <p:tavLst>
                                        <p:tav tm="0">
                                          <p:val>
                                            <p:fltVal val="0"/>
                                          </p:val>
                                        </p:tav>
                                        <p:tav tm="100000">
                                          <p:val>
                                            <p:strVal val="#ppt_h"/>
                                          </p:val>
                                        </p:tav>
                                      </p:tavLst>
                                    </p:anim>
                                    <p:animEffect transition="in" filter="fade">
                                      <p:cBhvr>
                                        <p:cTn id="809" dur="500"/>
                                        <p:tgtEl>
                                          <p:spTgt spid="162"/>
                                        </p:tgtEl>
                                      </p:cBhvr>
                                    </p:animEffect>
                                  </p:childTnLst>
                                </p:cTn>
                              </p:par>
                              <p:par>
                                <p:cTn id="810" presetID="53" presetClass="entr" presetSubtype="16" fill="hold" grpId="0" nodeType="withEffect">
                                  <p:stCondLst>
                                    <p:cond delay="0"/>
                                  </p:stCondLst>
                                  <p:childTnLst>
                                    <p:set>
                                      <p:cBhvr>
                                        <p:cTn id="811" dur="1" fill="hold">
                                          <p:stCondLst>
                                            <p:cond delay="0"/>
                                          </p:stCondLst>
                                        </p:cTn>
                                        <p:tgtEl>
                                          <p:spTgt spid="163"/>
                                        </p:tgtEl>
                                        <p:attrNameLst>
                                          <p:attrName>style.visibility</p:attrName>
                                        </p:attrNameLst>
                                      </p:cBhvr>
                                      <p:to>
                                        <p:strVal val="visible"/>
                                      </p:to>
                                    </p:set>
                                    <p:anim calcmode="lin" valueType="num">
                                      <p:cBhvr>
                                        <p:cTn id="812" dur="500" fill="hold"/>
                                        <p:tgtEl>
                                          <p:spTgt spid="163"/>
                                        </p:tgtEl>
                                        <p:attrNameLst>
                                          <p:attrName>ppt_w</p:attrName>
                                        </p:attrNameLst>
                                      </p:cBhvr>
                                      <p:tavLst>
                                        <p:tav tm="0">
                                          <p:val>
                                            <p:fltVal val="0"/>
                                          </p:val>
                                        </p:tav>
                                        <p:tav tm="100000">
                                          <p:val>
                                            <p:strVal val="#ppt_w"/>
                                          </p:val>
                                        </p:tav>
                                      </p:tavLst>
                                    </p:anim>
                                    <p:anim calcmode="lin" valueType="num">
                                      <p:cBhvr>
                                        <p:cTn id="813" dur="500" fill="hold"/>
                                        <p:tgtEl>
                                          <p:spTgt spid="163"/>
                                        </p:tgtEl>
                                        <p:attrNameLst>
                                          <p:attrName>ppt_h</p:attrName>
                                        </p:attrNameLst>
                                      </p:cBhvr>
                                      <p:tavLst>
                                        <p:tav tm="0">
                                          <p:val>
                                            <p:fltVal val="0"/>
                                          </p:val>
                                        </p:tav>
                                        <p:tav tm="100000">
                                          <p:val>
                                            <p:strVal val="#ppt_h"/>
                                          </p:val>
                                        </p:tav>
                                      </p:tavLst>
                                    </p:anim>
                                    <p:animEffect transition="in" filter="fade">
                                      <p:cBhvr>
                                        <p:cTn id="814" dur="500"/>
                                        <p:tgtEl>
                                          <p:spTgt spid="163"/>
                                        </p:tgtEl>
                                      </p:cBhvr>
                                    </p:animEffect>
                                  </p:childTnLst>
                                </p:cTn>
                              </p:par>
                              <p:par>
                                <p:cTn id="815" presetID="53" presetClass="entr" presetSubtype="16" fill="hold" grpId="0" nodeType="withEffect">
                                  <p:stCondLst>
                                    <p:cond delay="0"/>
                                  </p:stCondLst>
                                  <p:childTnLst>
                                    <p:set>
                                      <p:cBhvr>
                                        <p:cTn id="816" dur="1" fill="hold">
                                          <p:stCondLst>
                                            <p:cond delay="0"/>
                                          </p:stCondLst>
                                        </p:cTn>
                                        <p:tgtEl>
                                          <p:spTgt spid="164"/>
                                        </p:tgtEl>
                                        <p:attrNameLst>
                                          <p:attrName>style.visibility</p:attrName>
                                        </p:attrNameLst>
                                      </p:cBhvr>
                                      <p:to>
                                        <p:strVal val="visible"/>
                                      </p:to>
                                    </p:set>
                                    <p:anim calcmode="lin" valueType="num">
                                      <p:cBhvr>
                                        <p:cTn id="817" dur="500" fill="hold"/>
                                        <p:tgtEl>
                                          <p:spTgt spid="164"/>
                                        </p:tgtEl>
                                        <p:attrNameLst>
                                          <p:attrName>ppt_w</p:attrName>
                                        </p:attrNameLst>
                                      </p:cBhvr>
                                      <p:tavLst>
                                        <p:tav tm="0">
                                          <p:val>
                                            <p:fltVal val="0"/>
                                          </p:val>
                                        </p:tav>
                                        <p:tav tm="100000">
                                          <p:val>
                                            <p:strVal val="#ppt_w"/>
                                          </p:val>
                                        </p:tav>
                                      </p:tavLst>
                                    </p:anim>
                                    <p:anim calcmode="lin" valueType="num">
                                      <p:cBhvr>
                                        <p:cTn id="818" dur="500" fill="hold"/>
                                        <p:tgtEl>
                                          <p:spTgt spid="164"/>
                                        </p:tgtEl>
                                        <p:attrNameLst>
                                          <p:attrName>ppt_h</p:attrName>
                                        </p:attrNameLst>
                                      </p:cBhvr>
                                      <p:tavLst>
                                        <p:tav tm="0">
                                          <p:val>
                                            <p:fltVal val="0"/>
                                          </p:val>
                                        </p:tav>
                                        <p:tav tm="100000">
                                          <p:val>
                                            <p:strVal val="#ppt_h"/>
                                          </p:val>
                                        </p:tav>
                                      </p:tavLst>
                                    </p:anim>
                                    <p:animEffect transition="in" filter="fade">
                                      <p:cBhvr>
                                        <p:cTn id="819" dur="500"/>
                                        <p:tgtEl>
                                          <p:spTgt spid="164"/>
                                        </p:tgtEl>
                                      </p:cBhvr>
                                    </p:animEffect>
                                  </p:childTnLst>
                                </p:cTn>
                              </p:par>
                              <p:par>
                                <p:cTn id="820" presetID="53" presetClass="entr" presetSubtype="16" fill="hold" grpId="0" nodeType="withEffect">
                                  <p:stCondLst>
                                    <p:cond delay="0"/>
                                  </p:stCondLst>
                                  <p:childTnLst>
                                    <p:set>
                                      <p:cBhvr>
                                        <p:cTn id="821" dur="1" fill="hold">
                                          <p:stCondLst>
                                            <p:cond delay="0"/>
                                          </p:stCondLst>
                                        </p:cTn>
                                        <p:tgtEl>
                                          <p:spTgt spid="165"/>
                                        </p:tgtEl>
                                        <p:attrNameLst>
                                          <p:attrName>style.visibility</p:attrName>
                                        </p:attrNameLst>
                                      </p:cBhvr>
                                      <p:to>
                                        <p:strVal val="visible"/>
                                      </p:to>
                                    </p:set>
                                    <p:anim calcmode="lin" valueType="num">
                                      <p:cBhvr>
                                        <p:cTn id="822" dur="500" fill="hold"/>
                                        <p:tgtEl>
                                          <p:spTgt spid="165"/>
                                        </p:tgtEl>
                                        <p:attrNameLst>
                                          <p:attrName>ppt_w</p:attrName>
                                        </p:attrNameLst>
                                      </p:cBhvr>
                                      <p:tavLst>
                                        <p:tav tm="0">
                                          <p:val>
                                            <p:fltVal val="0"/>
                                          </p:val>
                                        </p:tav>
                                        <p:tav tm="100000">
                                          <p:val>
                                            <p:strVal val="#ppt_w"/>
                                          </p:val>
                                        </p:tav>
                                      </p:tavLst>
                                    </p:anim>
                                    <p:anim calcmode="lin" valueType="num">
                                      <p:cBhvr>
                                        <p:cTn id="823" dur="500" fill="hold"/>
                                        <p:tgtEl>
                                          <p:spTgt spid="165"/>
                                        </p:tgtEl>
                                        <p:attrNameLst>
                                          <p:attrName>ppt_h</p:attrName>
                                        </p:attrNameLst>
                                      </p:cBhvr>
                                      <p:tavLst>
                                        <p:tav tm="0">
                                          <p:val>
                                            <p:fltVal val="0"/>
                                          </p:val>
                                        </p:tav>
                                        <p:tav tm="100000">
                                          <p:val>
                                            <p:strVal val="#ppt_h"/>
                                          </p:val>
                                        </p:tav>
                                      </p:tavLst>
                                    </p:anim>
                                    <p:animEffect transition="in" filter="fade">
                                      <p:cBhvr>
                                        <p:cTn id="824" dur="500"/>
                                        <p:tgtEl>
                                          <p:spTgt spid="165"/>
                                        </p:tgtEl>
                                      </p:cBhvr>
                                    </p:animEffect>
                                  </p:childTnLst>
                                </p:cTn>
                              </p:par>
                              <p:par>
                                <p:cTn id="825" presetID="53" presetClass="entr" presetSubtype="16" fill="hold" grpId="0" nodeType="withEffect">
                                  <p:stCondLst>
                                    <p:cond delay="0"/>
                                  </p:stCondLst>
                                  <p:childTnLst>
                                    <p:set>
                                      <p:cBhvr>
                                        <p:cTn id="826" dur="1" fill="hold">
                                          <p:stCondLst>
                                            <p:cond delay="0"/>
                                          </p:stCondLst>
                                        </p:cTn>
                                        <p:tgtEl>
                                          <p:spTgt spid="166"/>
                                        </p:tgtEl>
                                        <p:attrNameLst>
                                          <p:attrName>style.visibility</p:attrName>
                                        </p:attrNameLst>
                                      </p:cBhvr>
                                      <p:to>
                                        <p:strVal val="visible"/>
                                      </p:to>
                                    </p:set>
                                    <p:anim calcmode="lin" valueType="num">
                                      <p:cBhvr>
                                        <p:cTn id="827" dur="500" fill="hold"/>
                                        <p:tgtEl>
                                          <p:spTgt spid="166"/>
                                        </p:tgtEl>
                                        <p:attrNameLst>
                                          <p:attrName>ppt_w</p:attrName>
                                        </p:attrNameLst>
                                      </p:cBhvr>
                                      <p:tavLst>
                                        <p:tav tm="0">
                                          <p:val>
                                            <p:fltVal val="0"/>
                                          </p:val>
                                        </p:tav>
                                        <p:tav tm="100000">
                                          <p:val>
                                            <p:strVal val="#ppt_w"/>
                                          </p:val>
                                        </p:tav>
                                      </p:tavLst>
                                    </p:anim>
                                    <p:anim calcmode="lin" valueType="num">
                                      <p:cBhvr>
                                        <p:cTn id="828" dur="500" fill="hold"/>
                                        <p:tgtEl>
                                          <p:spTgt spid="166"/>
                                        </p:tgtEl>
                                        <p:attrNameLst>
                                          <p:attrName>ppt_h</p:attrName>
                                        </p:attrNameLst>
                                      </p:cBhvr>
                                      <p:tavLst>
                                        <p:tav tm="0">
                                          <p:val>
                                            <p:fltVal val="0"/>
                                          </p:val>
                                        </p:tav>
                                        <p:tav tm="100000">
                                          <p:val>
                                            <p:strVal val="#ppt_h"/>
                                          </p:val>
                                        </p:tav>
                                      </p:tavLst>
                                    </p:anim>
                                    <p:animEffect transition="in" filter="fade">
                                      <p:cBhvr>
                                        <p:cTn id="829" dur="500"/>
                                        <p:tgtEl>
                                          <p:spTgt spid="166"/>
                                        </p:tgtEl>
                                      </p:cBhvr>
                                    </p:animEffect>
                                  </p:childTnLst>
                                </p:cTn>
                              </p:par>
                              <p:par>
                                <p:cTn id="830" presetID="53" presetClass="entr" presetSubtype="16" fill="hold" grpId="0" nodeType="withEffect">
                                  <p:stCondLst>
                                    <p:cond delay="0"/>
                                  </p:stCondLst>
                                  <p:childTnLst>
                                    <p:set>
                                      <p:cBhvr>
                                        <p:cTn id="831" dur="1" fill="hold">
                                          <p:stCondLst>
                                            <p:cond delay="0"/>
                                          </p:stCondLst>
                                        </p:cTn>
                                        <p:tgtEl>
                                          <p:spTgt spid="170"/>
                                        </p:tgtEl>
                                        <p:attrNameLst>
                                          <p:attrName>style.visibility</p:attrName>
                                        </p:attrNameLst>
                                      </p:cBhvr>
                                      <p:to>
                                        <p:strVal val="visible"/>
                                      </p:to>
                                    </p:set>
                                    <p:anim calcmode="lin" valueType="num">
                                      <p:cBhvr>
                                        <p:cTn id="832" dur="500" fill="hold"/>
                                        <p:tgtEl>
                                          <p:spTgt spid="170"/>
                                        </p:tgtEl>
                                        <p:attrNameLst>
                                          <p:attrName>ppt_w</p:attrName>
                                        </p:attrNameLst>
                                      </p:cBhvr>
                                      <p:tavLst>
                                        <p:tav tm="0">
                                          <p:val>
                                            <p:fltVal val="0"/>
                                          </p:val>
                                        </p:tav>
                                        <p:tav tm="100000">
                                          <p:val>
                                            <p:strVal val="#ppt_w"/>
                                          </p:val>
                                        </p:tav>
                                      </p:tavLst>
                                    </p:anim>
                                    <p:anim calcmode="lin" valueType="num">
                                      <p:cBhvr>
                                        <p:cTn id="833" dur="500" fill="hold"/>
                                        <p:tgtEl>
                                          <p:spTgt spid="170"/>
                                        </p:tgtEl>
                                        <p:attrNameLst>
                                          <p:attrName>ppt_h</p:attrName>
                                        </p:attrNameLst>
                                      </p:cBhvr>
                                      <p:tavLst>
                                        <p:tav tm="0">
                                          <p:val>
                                            <p:fltVal val="0"/>
                                          </p:val>
                                        </p:tav>
                                        <p:tav tm="100000">
                                          <p:val>
                                            <p:strVal val="#ppt_h"/>
                                          </p:val>
                                        </p:tav>
                                      </p:tavLst>
                                    </p:anim>
                                    <p:animEffect transition="in" filter="fade">
                                      <p:cBhvr>
                                        <p:cTn id="834" dur="500"/>
                                        <p:tgtEl>
                                          <p:spTgt spid="170"/>
                                        </p:tgtEl>
                                      </p:cBhvr>
                                    </p:animEffect>
                                  </p:childTnLst>
                                </p:cTn>
                              </p:par>
                              <p:par>
                                <p:cTn id="835" presetID="53" presetClass="entr" presetSubtype="16" fill="hold" grpId="0" nodeType="withEffect">
                                  <p:stCondLst>
                                    <p:cond delay="0"/>
                                  </p:stCondLst>
                                  <p:childTnLst>
                                    <p:set>
                                      <p:cBhvr>
                                        <p:cTn id="836" dur="1" fill="hold">
                                          <p:stCondLst>
                                            <p:cond delay="0"/>
                                          </p:stCondLst>
                                        </p:cTn>
                                        <p:tgtEl>
                                          <p:spTgt spid="171"/>
                                        </p:tgtEl>
                                        <p:attrNameLst>
                                          <p:attrName>style.visibility</p:attrName>
                                        </p:attrNameLst>
                                      </p:cBhvr>
                                      <p:to>
                                        <p:strVal val="visible"/>
                                      </p:to>
                                    </p:set>
                                    <p:anim calcmode="lin" valueType="num">
                                      <p:cBhvr>
                                        <p:cTn id="837" dur="500" fill="hold"/>
                                        <p:tgtEl>
                                          <p:spTgt spid="171"/>
                                        </p:tgtEl>
                                        <p:attrNameLst>
                                          <p:attrName>ppt_w</p:attrName>
                                        </p:attrNameLst>
                                      </p:cBhvr>
                                      <p:tavLst>
                                        <p:tav tm="0">
                                          <p:val>
                                            <p:fltVal val="0"/>
                                          </p:val>
                                        </p:tav>
                                        <p:tav tm="100000">
                                          <p:val>
                                            <p:strVal val="#ppt_w"/>
                                          </p:val>
                                        </p:tav>
                                      </p:tavLst>
                                    </p:anim>
                                    <p:anim calcmode="lin" valueType="num">
                                      <p:cBhvr>
                                        <p:cTn id="838" dur="500" fill="hold"/>
                                        <p:tgtEl>
                                          <p:spTgt spid="171"/>
                                        </p:tgtEl>
                                        <p:attrNameLst>
                                          <p:attrName>ppt_h</p:attrName>
                                        </p:attrNameLst>
                                      </p:cBhvr>
                                      <p:tavLst>
                                        <p:tav tm="0">
                                          <p:val>
                                            <p:fltVal val="0"/>
                                          </p:val>
                                        </p:tav>
                                        <p:tav tm="100000">
                                          <p:val>
                                            <p:strVal val="#ppt_h"/>
                                          </p:val>
                                        </p:tav>
                                      </p:tavLst>
                                    </p:anim>
                                    <p:animEffect transition="in" filter="fade">
                                      <p:cBhvr>
                                        <p:cTn id="839" dur="500"/>
                                        <p:tgtEl>
                                          <p:spTgt spid="171"/>
                                        </p:tgtEl>
                                      </p:cBhvr>
                                    </p:animEffect>
                                  </p:childTnLst>
                                </p:cTn>
                              </p:par>
                              <p:par>
                                <p:cTn id="840" presetID="53" presetClass="entr" presetSubtype="16" fill="hold" grpId="0" nodeType="withEffect">
                                  <p:stCondLst>
                                    <p:cond delay="0"/>
                                  </p:stCondLst>
                                  <p:childTnLst>
                                    <p:set>
                                      <p:cBhvr>
                                        <p:cTn id="841" dur="1" fill="hold">
                                          <p:stCondLst>
                                            <p:cond delay="0"/>
                                          </p:stCondLst>
                                        </p:cTn>
                                        <p:tgtEl>
                                          <p:spTgt spid="172"/>
                                        </p:tgtEl>
                                        <p:attrNameLst>
                                          <p:attrName>style.visibility</p:attrName>
                                        </p:attrNameLst>
                                      </p:cBhvr>
                                      <p:to>
                                        <p:strVal val="visible"/>
                                      </p:to>
                                    </p:set>
                                    <p:anim calcmode="lin" valueType="num">
                                      <p:cBhvr>
                                        <p:cTn id="842" dur="500" fill="hold"/>
                                        <p:tgtEl>
                                          <p:spTgt spid="172"/>
                                        </p:tgtEl>
                                        <p:attrNameLst>
                                          <p:attrName>ppt_w</p:attrName>
                                        </p:attrNameLst>
                                      </p:cBhvr>
                                      <p:tavLst>
                                        <p:tav tm="0">
                                          <p:val>
                                            <p:fltVal val="0"/>
                                          </p:val>
                                        </p:tav>
                                        <p:tav tm="100000">
                                          <p:val>
                                            <p:strVal val="#ppt_w"/>
                                          </p:val>
                                        </p:tav>
                                      </p:tavLst>
                                    </p:anim>
                                    <p:anim calcmode="lin" valueType="num">
                                      <p:cBhvr>
                                        <p:cTn id="843" dur="500" fill="hold"/>
                                        <p:tgtEl>
                                          <p:spTgt spid="172"/>
                                        </p:tgtEl>
                                        <p:attrNameLst>
                                          <p:attrName>ppt_h</p:attrName>
                                        </p:attrNameLst>
                                      </p:cBhvr>
                                      <p:tavLst>
                                        <p:tav tm="0">
                                          <p:val>
                                            <p:fltVal val="0"/>
                                          </p:val>
                                        </p:tav>
                                        <p:tav tm="100000">
                                          <p:val>
                                            <p:strVal val="#ppt_h"/>
                                          </p:val>
                                        </p:tav>
                                      </p:tavLst>
                                    </p:anim>
                                    <p:animEffect transition="in" filter="fade">
                                      <p:cBhvr>
                                        <p:cTn id="844" dur="500"/>
                                        <p:tgtEl>
                                          <p:spTgt spid="172"/>
                                        </p:tgtEl>
                                      </p:cBhvr>
                                    </p:animEffect>
                                  </p:childTnLst>
                                </p:cTn>
                              </p:par>
                              <p:par>
                                <p:cTn id="845" presetID="53" presetClass="entr" presetSubtype="16" fill="hold" grpId="0" nodeType="withEffect">
                                  <p:stCondLst>
                                    <p:cond delay="0"/>
                                  </p:stCondLst>
                                  <p:childTnLst>
                                    <p:set>
                                      <p:cBhvr>
                                        <p:cTn id="846" dur="1" fill="hold">
                                          <p:stCondLst>
                                            <p:cond delay="0"/>
                                          </p:stCondLst>
                                        </p:cTn>
                                        <p:tgtEl>
                                          <p:spTgt spid="173"/>
                                        </p:tgtEl>
                                        <p:attrNameLst>
                                          <p:attrName>style.visibility</p:attrName>
                                        </p:attrNameLst>
                                      </p:cBhvr>
                                      <p:to>
                                        <p:strVal val="visible"/>
                                      </p:to>
                                    </p:set>
                                    <p:anim calcmode="lin" valueType="num">
                                      <p:cBhvr>
                                        <p:cTn id="847" dur="500" fill="hold"/>
                                        <p:tgtEl>
                                          <p:spTgt spid="173"/>
                                        </p:tgtEl>
                                        <p:attrNameLst>
                                          <p:attrName>ppt_w</p:attrName>
                                        </p:attrNameLst>
                                      </p:cBhvr>
                                      <p:tavLst>
                                        <p:tav tm="0">
                                          <p:val>
                                            <p:fltVal val="0"/>
                                          </p:val>
                                        </p:tav>
                                        <p:tav tm="100000">
                                          <p:val>
                                            <p:strVal val="#ppt_w"/>
                                          </p:val>
                                        </p:tav>
                                      </p:tavLst>
                                    </p:anim>
                                    <p:anim calcmode="lin" valueType="num">
                                      <p:cBhvr>
                                        <p:cTn id="848" dur="500" fill="hold"/>
                                        <p:tgtEl>
                                          <p:spTgt spid="173"/>
                                        </p:tgtEl>
                                        <p:attrNameLst>
                                          <p:attrName>ppt_h</p:attrName>
                                        </p:attrNameLst>
                                      </p:cBhvr>
                                      <p:tavLst>
                                        <p:tav tm="0">
                                          <p:val>
                                            <p:fltVal val="0"/>
                                          </p:val>
                                        </p:tav>
                                        <p:tav tm="100000">
                                          <p:val>
                                            <p:strVal val="#ppt_h"/>
                                          </p:val>
                                        </p:tav>
                                      </p:tavLst>
                                    </p:anim>
                                    <p:animEffect transition="in" filter="fade">
                                      <p:cBhvr>
                                        <p:cTn id="849" dur="500"/>
                                        <p:tgtEl>
                                          <p:spTgt spid="173"/>
                                        </p:tgtEl>
                                      </p:cBhvr>
                                    </p:animEffect>
                                  </p:childTnLst>
                                </p:cTn>
                              </p:par>
                              <p:par>
                                <p:cTn id="850" presetID="53" presetClass="entr" presetSubtype="16" fill="hold" grpId="0" nodeType="withEffect">
                                  <p:stCondLst>
                                    <p:cond delay="0"/>
                                  </p:stCondLst>
                                  <p:childTnLst>
                                    <p:set>
                                      <p:cBhvr>
                                        <p:cTn id="851" dur="1" fill="hold">
                                          <p:stCondLst>
                                            <p:cond delay="0"/>
                                          </p:stCondLst>
                                        </p:cTn>
                                        <p:tgtEl>
                                          <p:spTgt spid="174"/>
                                        </p:tgtEl>
                                        <p:attrNameLst>
                                          <p:attrName>style.visibility</p:attrName>
                                        </p:attrNameLst>
                                      </p:cBhvr>
                                      <p:to>
                                        <p:strVal val="visible"/>
                                      </p:to>
                                    </p:set>
                                    <p:anim calcmode="lin" valueType="num">
                                      <p:cBhvr>
                                        <p:cTn id="852" dur="500" fill="hold"/>
                                        <p:tgtEl>
                                          <p:spTgt spid="174"/>
                                        </p:tgtEl>
                                        <p:attrNameLst>
                                          <p:attrName>ppt_w</p:attrName>
                                        </p:attrNameLst>
                                      </p:cBhvr>
                                      <p:tavLst>
                                        <p:tav tm="0">
                                          <p:val>
                                            <p:fltVal val="0"/>
                                          </p:val>
                                        </p:tav>
                                        <p:tav tm="100000">
                                          <p:val>
                                            <p:strVal val="#ppt_w"/>
                                          </p:val>
                                        </p:tav>
                                      </p:tavLst>
                                    </p:anim>
                                    <p:anim calcmode="lin" valueType="num">
                                      <p:cBhvr>
                                        <p:cTn id="853" dur="500" fill="hold"/>
                                        <p:tgtEl>
                                          <p:spTgt spid="174"/>
                                        </p:tgtEl>
                                        <p:attrNameLst>
                                          <p:attrName>ppt_h</p:attrName>
                                        </p:attrNameLst>
                                      </p:cBhvr>
                                      <p:tavLst>
                                        <p:tav tm="0">
                                          <p:val>
                                            <p:fltVal val="0"/>
                                          </p:val>
                                        </p:tav>
                                        <p:tav tm="100000">
                                          <p:val>
                                            <p:strVal val="#ppt_h"/>
                                          </p:val>
                                        </p:tav>
                                      </p:tavLst>
                                    </p:anim>
                                    <p:animEffect transition="in" filter="fade">
                                      <p:cBhvr>
                                        <p:cTn id="854" dur="500"/>
                                        <p:tgtEl>
                                          <p:spTgt spid="174"/>
                                        </p:tgtEl>
                                      </p:cBhvr>
                                    </p:animEffect>
                                  </p:childTnLst>
                                </p:cTn>
                              </p:par>
                              <p:par>
                                <p:cTn id="855" presetID="53" presetClass="entr" presetSubtype="16" fill="hold" grpId="0" nodeType="withEffect">
                                  <p:stCondLst>
                                    <p:cond delay="0"/>
                                  </p:stCondLst>
                                  <p:childTnLst>
                                    <p:set>
                                      <p:cBhvr>
                                        <p:cTn id="856" dur="1" fill="hold">
                                          <p:stCondLst>
                                            <p:cond delay="0"/>
                                          </p:stCondLst>
                                        </p:cTn>
                                        <p:tgtEl>
                                          <p:spTgt spid="175"/>
                                        </p:tgtEl>
                                        <p:attrNameLst>
                                          <p:attrName>style.visibility</p:attrName>
                                        </p:attrNameLst>
                                      </p:cBhvr>
                                      <p:to>
                                        <p:strVal val="visible"/>
                                      </p:to>
                                    </p:set>
                                    <p:anim calcmode="lin" valueType="num">
                                      <p:cBhvr>
                                        <p:cTn id="857" dur="500" fill="hold"/>
                                        <p:tgtEl>
                                          <p:spTgt spid="175"/>
                                        </p:tgtEl>
                                        <p:attrNameLst>
                                          <p:attrName>ppt_w</p:attrName>
                                        </p:attrNameLst>
                                      </p:cBhvr>
                                      <p:tavLst>
                                        <p:tav tm="0">
                                          <p:val>
                                            <p:fltVal val="0"/>
                                          </p:val>
                                        </p:tav>
                                        <p:tav tm="100000">
                                          <p:val>
                                            <p:strVal val="#ppt_w"/>
                                          </p:val>
                                        </p:tav>
                                      </p:tavLst>
                                    </p:anim>
                                    <p:anim calcmode="lin" valueType="num">
                                      <p:cBhvr>
                                        <p:cTn id="858" dur="500" fill="hold"/>
                                        <p:tgtEl>
                                          <p:spTgt spid="175"/>
                                        </p:tgtEl>
                                        <p:attrNameLst>
                                          <p:attrName>ppt_h</p:attrName>
                                        </p:attrNameLst>
                                      </p:cBhvr>
                                      <p:tavLst>
                                        <p:tav tm="0">
                                          <p:val>
                                            <p:fltVal val="0"/>
                                          </p:val>
                                        </p:tav>
                                        <p:tav tm="100000">
                                          <p:val>
                                            <p:strVal val="#ppt_h"/>
                                          </p:val>
                                        </p:tav>
                                      </p:tavLst>
                                    </p:anim>
                                    <p:animEffect transition="in" filter="fade">
                                      <p:cBhvr>
                                        <p:cTn id="859" dur="500"/>
                                        <p:tgtEl>
                                          <p:spTgt spid="175"/>
                                        </p:tgtEl>
                                      </p:cBhvr>
                                    </p:animEffect>
                                  </p:childTnLst>
                                </p:cTn>
                              </p:par>
                              <p:par>
                                <p:cTn id="860" presetID="53" presetClass="entr" presetSubtype="16" fill="hold" grpId="0" nodeType="withEffect">
                                  <p:stCondLst>
                                    <p:cond delay="0"/>
                                  </p:stCondLst>
                                  <p:childTnLst>
                                    <p:set>
                                      <p:cBhvr>
                                        <p:cTn id="861" dur="1" fill="hold">
                                          <p:stCondLst>
                                            <p:cond delay="0"/>
                                          </p:stCondLst>
                                        </p:cTn>
                                        <p:tgtEl>
                                          <p:spTgt spid="176"/>
                                        </p:tgtEl>
                                        <p:attrNameLst>
                                          <p:attrName>style.visibility</p:attrName>
                                        </p:attrNameLst>
                                      </p:cBhvr>
                                      <p:to>
                                        <p:strVal val="visible"/>
                                      </p:to>
                                    </p:set>
                                    <p:anim calcmode="lin" valueType="num">
                                      <p:cBhvr>
                                        <p:cTn id="862" dur="500" fill="hold"/>
                                        <p:tgtEl>
                                          <p:spTgt spid="176"/>
                                        </p:tgtEl>
                                        <p:attrNameLst>
                                          <p:attrName>ppt_w</p:attrName>
                                        </p:attrNameLst>
                                      </p:cBhvr>
                                      <p:tavLst>
                                        <p:tav tm="0">
                                          <p:val>
                                            <p:fltVal val="0"/>
                                          </p:val>
                                        </p:tav>
                                        <p:tav tm="100000">
                                          <p:val>
                                            <p:strVal val="#ppt_w"/>
                                          </p:val>
                                        </p:tav>
                                      </p:tavLst>
                                    </p:anim>
                                    <p:anim calcmode="lin" valueType="num">
                                      <p:cBhvr>
                                        <p:cTn id="863" dur="500" fill="hold"/>
                                        <p:tgtEl>
                                          <p:spTgt spid="176"/>
                                        </p:tgtEl>
                                        <p:attrNameLst>
                                          <p:attrName>ppt_h</p:attrName>
                                        </p:attrNameLst>
                                      </p:cBhvr>
                                      <p:tavLst>
                                        <p:tav tm="0">
                                          <p:val>
                                            <p:fltVal val="0"/>
                                          </p:val>
                                        </p:tav>
                                        <p:tav tm="100000">
                                          <p:val>
                                            <p:strVal val="#ppt_h"/>
                                          </p:val>
                                        </p:tav>
                                      </p:tavLst>
                                    </p:anim>
                                    <p:animEffect transition="in" filter="fade">
                                      <p:cBhvr>
                                        <p:cTn id="864" dur="500"/>
                                        <p:tgtEl>
                                          <p:spTgt spid="176"/>
                                        </p:tgtEl>
                                      </p:cBhvr>
                                    </p:animEffect>
                                  </p:childTnLst>
                                </p:cTn>
                              </p:par>
                              <p:par>
                                <p:cTn id="865" presetID="53" presetClass="entr" presetSubtype="16" fill="hold" grpId="0" nodeType="withEffect">
                                  <p:stCondLst>
                                    <p:cond delay="0"/>
                                  </p:stCondLst>
                                  <p:childTnLst>
                                    <p:set>
                                      <p:cBhvr>
                                        <p:cTn id="866" dur="1" fill="hold">
                                          <p:stCondLst>
                                            <p:cond delay="0"/>
                                          </p:stCondLst>
                                        </p:cTn>
                                        <p:tgtEl>
                                          <p:spTgt spid="177"/>
                                        </p:tgtEl>
                                        <p:attrNameLst>
                                          <p:attrName>style.visibility</p:attrName>
                                        </p:attrNameLst>
                                      </p:cBhvr>
                                      <p:to>
                                        <p:strVal val="visible"/>
                                      </p:to>
                                    </p:set>
                                    <p:anim calcmode="lin" valueType="num">
                                      <p:cBhvr>
                                        <p:cTn id="867" dur="500" fill="hold"/>
                                        <p:tgtEl>
                                          <p:spTgt spid="177"/>
                                        </p:tgtEl>
                                        <p:attrNameLst>
                                          <p:attrName>ppt_w</p:attrName>
                                        </p:attrNameLst>
                                      </p:cBhvr>
                                      <p:tavLst>
                                        <p:tav tm="0">
                                          <p:val>
                                            <p:fltVal val="0"/>
                                          </p:val>
                                        </p:tav>
                                        <p:tav tm="100000">
                                          <p:val>
                                            <p:strVal val="#ppt_w"/>
                                          </p:val>
                                        </p:tav>
                                      </p:tavLst>
                                    </p:anim>
                                    <p:anim calcmode="lin" valueType="num">
                                      <p:cBhvr>
                                        <p:cTn id="868" dur="500" fill="hold"/>
                                        <p:tgtEl>
                                          <p:spTgt spid="177"/>
                                        </p:tgtEl>
                                        <p:attrNameLst>
                                          <p:attrName>ppt_h</p:attrName>
                                        </p:attrNameLst>
                                      </p:cBhvr>
                                      <p:tavLst>
                                        <p:tav tm="0">
                                          <p:val>
                                            <p:fltVal val="0"/>
                                          </p:val>
                                        </p:tav>
                                        <p:tav tm="100000">
                                          <p:val>
                                            <p:strVal val="#ppt_h"/>
                                          </p:val>
                                        </p:tav>
                                      </p:tavLst>
                                    </p:anim>
                                    <p:animEffect transition="in" filter="fade">
                                      <p:cBhvr>
                                        <p:cTn id="869" dur="500"/>
                                        <p:tgtEl>
                                          <p:spTgt spid="177"/>
                                        </p:tgtEl>
                                      </p:cBhvr>
                                    </p:animEffect>
                                  </p:childTnLst>
                                </p:cTn>
                              </p:par>
                              <p:par>
                                <p:cTn id="870" presetID="53" presetClass="entr" presetSubtype="16" fill="hold" grpId="0" nodeType="withEffect">
                                  <p:stCondLst>
                                    <p:cond delay="0"/>
                                  </p:stCondLst>
                                  <p:childTnLst>
                                    <p:set>
                                      <p:cBhvr>
                                        <p:cTn id="871" dur="1" fill="hold">
                                          <p:stCondLst>
                                            <p:cond delay="0"/>
                                          </p:stCondLst>
                                        </p:cTn>
                                        <p:tgtEl>
                                          <p:spTgt spid="178"/>
                                        </p:tgtEl>
                                        <p:attrNameLst>
                                          <p:attrName>style.visibility</p:attrName>
                                        </p:attrNameLst>
                                      </p:cBhvr>
                                      <p:to>
                                        <p:strVal val="visible"/>
                                      </p:to>
                                    </p:set>
                                    <p:anim calcmode="lin" valueType="num">
                                      <p:cBhvr>
                                        <p:cTn id="872" dur="500" fill="hold"/>
                                        <p:tgtEl>
                                          <p:spTgt spid="178"/>
                                        </p:tgtEl>
                                        <p:attrNameLst>
                                          <p:attrName>ppt_w</p:attrName>
                                        </p:attrNameLst>
                                      </p:cBhvr>
                                      <p:tavLst>
                                        <p:tav tm="0">
                                          <p:val>
                                            <p:fltVal val="0"/>
                                          </p:val>
                                        </p:tav>
                                        <p:tav tm="100000">
                                          <p:val>
                                            <p:strVal val="#ppt_w"/>
                                          </p:val>
                                        </p:tav>
                                      </p:tavLst>
                                    </p:anim>
                                    <p:anim calcmode="lin" valueType="num">
                                      <p:cBhvr>
                                        <p:cTn id="873" dur="500" fill="hold"/>
                                        <p:tgtEl>
                                          <p:spTgt spid="178"/>
                                        </p:tgtEl>
                                        <p:attrNameLst>
                                          <p:attrName>ppt_h</p:attrName>
                                        </p:attrNameLst>
                                      </p:cBhvr>
                                      <p:tavLst>
                                        <p:tav tm="0">
                                          <p:val>
                                            <p:fltVal val="0"/>
                                          </p:val>
                                        </p:tav>
                                        <p:tav tm="100000">
                                          <p:val>
                                            <p:strVal val="#ppt_h"/>
                                          </p:val>
                                        </p:tav>
                                      </p:tavLst>
                                    </p:anim>
                                    <p:animEffect transition="in" filter="fade">
                                      <p:cBhvr>
                                        <p:cTn id="874" dur="500"/>
                                        <p:tgtEl>
                                          <p:spTgt spid="178"/>
                                        </p:tgtEl>
                                      </p:cBhvr>
                                    </p:animEffect>
                                  </p:childTnLst>
                                </p:cTn>
                              </p:par>
                              <p:par>
                                <p:cTn id="875" presetID="53" presetClass="entr" presetSubtype="16" fill="hold" grpId="0" nodeType="withEffect">
                                  <p:stCondLst>
                                    <p:cond delay="0"/>
                                  </p:stCondLst>
                                  <p:childTnLst>
                                    <p:set>
                                      <p:cBhvr>
                                        <p:cTn id="876" dur="1" fill="hold">
                                          <p:stCondLst>
                                            <p:cond delay="0"/>
                                          </p:stCondLst>
                                        </p:cTn>
                                        <p:tgtEl>
                                          <p:spTgt spid="179"/>
                                        </p:tgtEl>
                                        <p:attrNameLst>
                                          <p:attrName>style.visibility</p:attrName>
                                        </p:attrNameLst>
                                      </p:cBhvr>
                                      <p:to>
                                        <p:strVal val="visible"/>
                                      </p:to>
                                    </p:set>
                                    <p:anim calcmode="lin" valueType="num">
                                      <p:cBhvr>
                                        <p:cTn id="877" dur="500" fill="hold"/>
                                        <p:tgtEl>
                                          <p:spTgt spid="179"/>
                                        </p:tgtEl>
                                        <p:attrNameLst>
                                          <p:attrName>ppt_w</p:attrName>
                                        </p:attrNameLst>
                                      </p:cBhvr>
                                      <p:tavLst>
                                        <p:tav tm="0">
                                          <p:val>
                                            <p:fltVal val="0"/>
                                          </p:val>
                                        </p:tav>
                                        <p:tav tm="100000">
                                          <p:val>
                                            <p:strVal val="#ppt_w"/>
                                          </p:val>
                                        </p:tav>
                                      </p:tavLst>
                                    </p:anim>
                                    <p:anim calcmode="lin" valueType="num">
                                      <p:cBhvr>
                                        <p:cTn id="878" dur="500" fill="hold"/>
                                        <p:tgtEl>
                                          <p:spTgt spid="179"/>
                                        </p:tgtEl>
                                        <p:attrNameLst>
                                          <p:attrName>ppt_h</p:attrName>
                                        </p:attrNameLst>
                                      </p:cBhvr>
                                      <p:tavLst>
                                        <p:tav tm="0">
                                          <p:val>
                                            <p:fltVal val="0"/>
                                          </p:val>
                                        </p:tav>
                                        <p:tav tm="100000">
                                          <p:val>
                                            <p:strVal val="#ppt_h"/>
                                          </p:val>
                                        </p:tav>
                                      </p:tavLst>
                                    </p:anim>
                                    <p:animEffect transition="in" filter="fade">
                                      <p:cBhvr>
                                        <p:cTn id="879" dur="500"/>
                                        <p:tgtEl>
                                          <p:spTgt spid="179"/>
                                        </p:tgtEl>
                                      </p:cBhvr>
                                    </p:animEffect>
                                  </p:childTnLst>
                                </p:cTn>
                              </p:par>
                              <p:par>
                                <p:cTn id="880" presetID="53" presetClass="entr" presetSubtype="16" fill="hold" grpId="0" nodeType="withEffect">
                                  <p:stCondLst>
                                    <p:cond delay="0"/>
                                  </p:stCondLst>
                                  <p:childTnLst>
                                    <p:set>
                                      <p:cBhvr>
                                        <p:cTn id="881" dur="1" fill="hold">
                                          <p:stCondLst>
                                            <p:cond delay="0"/>
                                          </p:stCondLst>
                                        </p:cTn>
                                        <p:tgtEl>
                                          <p:spTgt spid="180"/>
                                        </p:tgtEl>
                                        <p:attrNameLst>
                                          <p:attrName>style.visibility</p:attrName>
                                        </p:attrNameLst>
                                      </p:cBhvr>
                                      <p:to>
                                        <p:strVal val="visible"/>
                                      </p:to>
                                    </p:set>
                                    <p:anim calcmode="lin" valueType="num">
                                      <p:cBhvr>
                                        <p:cTn id="882" dur="500" fill="hold"/>
                                        <p:tgtEl>
                                          <p:spTgt spid="180"/>
                                        </p:tgtEl>
                                        <p:attrNameLst>
                                          <p:attrName>ppt_w</p:attrName>
                                        </p:attrNameLst>
                                      </p:cBhvr>
                                      <p:tavLst>
                                        <p:tav tm="0">
                                          <p:val>
                                            <p:fltVal val="0"/>
                                          </p:val>
                                        </p:tav>
                                        <p:tav tm="100000">
                                          <p:val>
                                            <p:strVal val="#ppt_w"/>
                                          </p:val>
                                        </p:tav>
                                      </p:tavLst>
                                    </p:anim>
                                    <p:anim calcmode="lin" valueType="num">
                                      <p:cBhvr>
                                        <p:cTn id="883" dur="500" fill="hold"/>
                                        <p:tgtEl>
                                          <p:spTgt spid="180"/>
                                        </p:tgtEl>
                                        <p:attrNameLst>
                                          <p:attrName>ppt_h</p:attrName>
                                        </p:attrNameLst>
                                      </p:cBhvr>
                                      <p:tavLst>
                                        <p:tav tm="0">
                                          <p:val>
                                            <p:fltVal val="0"/>
                                          </p:val>
                                        </p:tav>
                                        <p:tav tm="100000">
                                          <p:val>
                                            <p:strVal val="#ppt_h"/>
                                          </p:val>
                                        </p:tav>
                                      </p:tavLst>
                                    </p:anim>
                                    <p:animEffect transition="in" filter="fade">
                                      <p:cBhvr>
                                        <p:cTn id="884" dur="500"/>
                                        <p:tgtEl>
                                          <p:spTgt spid="180"/>
                                        </p:tgtEl>
                                      </p:cBhvr>
                                    </p:animEffect>
                                  </p:childTnLst>
                                </p:cTn>
                              </p:par>
                              <p:par>
                                <p:cTn id="885" presetID="53" presetClass="entr" presetSubtype="16" fill="hold" nodeType="withEffect">
                                  <p:stCondLst>
                                    <p:cond delay="0"/>
                                  </p:stCondLst>
                                  <p:childTnLst>
                                    <p:set>
                                      <p:cBhvr>
                                        <p:cTn id="886" dur="1" fill="hold">
                                          <p:stCondLst>
                                            <p:cond delay="0"/>
                                          </p:stCondLst>
                                        </p:cTn>
                                        <p:tgtEl>
                                          <p:spTgt spid="181"/>
                                        </p:tgtEl>
                                        <p:attrNameLst>
                                          <p:attrName>style.visibility</p:attrName>
                                        </p:attrNameLst>
                                      </p:cBhvr>
                                      <p:to>
                                        <p:strVal val="visible"/>
                                      </p:to>
                                    </p:set>
                                    <p:anim calcmode="lin" valueType="num">
                                      <p:cBhvr>
                                        <p:cTn id="887" dur="500" fill="hold"/>
                                        <p:tgtEl>
                                          <p:spTgt spid="181"/>
                                        </p:tgtEl>
                                        <p:attrNameLst>
                                          <p:attrName>ppt_w</p:attrName>
                                        </p:attrNameLst>
                                      </p:cBhvr>
                                      <p:tavLst>
                                        <p:tav tm="0">
                                          <p:val>
                                            <p:fltVal val="0"/>
                                          </p:val>
                                        </p:tav>
                                        <p:tav tm="100000">
                                          <p:val>
                                            <p:strVal val="#ppt_w"/>
                                          </p:val>
                                        </p:tav>
                                      </p:tavLst>
                                    </p:anim>
                                    <p:anim calcmode="lin" valueType="num">
                                      <p:cBhvr>
                                        <p:cTn id="888" dur="500" fill="hold"/>
                                        <p:tgtEl>
                                          <p:spTgt spid="181"/>
                                        </p:tgtEl>
                                        <p:attrNameLst>
                                          <p:attrName>ppt_h</p:attrName>
                                        </p:attrNameLst>
                                      </p:cBhvr>
                                      <p:tavLst>
                                        <p:tav tm="0">
                                          <p:val>
                                            <p:fltVal val="0"/>
                                          </p:val>
                                        </p:tav>
                                        <p:tav tm="100000">
                                          <p:val>
                                            <p:strVal val="#ppt_h"/>
                                          </p:val>
                                        </p:tav>
                                      </p:tavLst>
                                    </p:anim>
                                    <p:animEffect transition="in" filter="fade">
                                      <p:cBhvr>
                                        <p:cTn id="889" dur="500"/>
                                        <p:tgtEl>
                                          <p:spTgt spid="181"/>
                                        </p:tgtEl>
                                      </p:cBhvr>
                                    </p:animEffect>
                                  </p:childTnLst>
                                </p:cTn>
                              </p:par>
                              <p:par>
                                <p:cTn id="890" presetID="53" presetClass="entr" presetSubtype="16" fill="hold" grpId="0" nodeType="withEffect">
                                  <p:stCondLst>
                                    <p:cond delay="0"/>
                                  </p:stCondLst>
                                  <p:childTnLst>
                                    <p:set>
                                      <p:cBhvr>
                                        <p:cTn id="891" dur="1" fill="hold">
                                          <p:stCondLst>
                                            <p:cond delay="0"/>
                                          </p:stCondLst>
                                        </p:cTn>
                                        <p:tgtEl>
                                          <p:spTgt spid="190"/>
                                        </p:tgtEl>
                                        <p:attrNameLst>
                                          <p:attrName>style.visibility</p:attrName>
                                        </p:attrNameLst>
                                      </p:cBhvr>
                                      <p:to>
                                        <p:strVal val="visible"/>
                                      </p:to>
                                    </p:set>
                                    <p:anim calcmode="lin" valueType="num">
                                      <p:cBhvr>
                                        <p:cTn id="892" dur="500" fill="hold"/>
                                        <p:tgtEl>
                                          <p:spTgt spid="190"/>
                                        </p:tgtEl>
                                        <p:attrNameLst>
                                          <p:attrName>ppt_w</p:attrName>
                                        </p:attrNameLst>
                                      </p:cBhvr>
                                      <p:tavLst>
                                        <p:tav tm="0">
                                          <p:val>
                                            <p:fltVal val="0"/>
                                          </p:val>
                                        </p:tav>
                                        <p:tav tm="100000">
                                          <p:val>
                                            <p:strVal val="#ppt_w"/>
                                          </p:val>
                                        </p:tav>
                                      </p:tavLst>
                                    </p:anim>
                                    <p:anim calcmode="lin" valueType="num">
                                      <p:cBhvr>
                                        <p:cTn id="893" dur="500" fill="hold"/>
                                        <p:tgtEl>
                                          <p:spTgt spid="190"/>
                                        </p:tgtEl>
                                        <p:attrNameLst>
                                          <p:attrName>ppt_h</p:attrName>
                                        </p:attrNameLst>
                                      </p:cBhvr>
                                      <p:tavLst>
                                        <p:tav tm="0">
                                          <p:val>
                                            <p:fltVal val="0"/>
                                          </p:val>
                                        </p:tav>
                                        <p:tav tm="100000">
                                          <p:val>
                                            <p:strVal val="#ppt_h"/>
                                          </p:val>
                                        </p:tav>
                                      </p:tavLst>
                                    </p:anim>
                                    <p:animEffect transition="in" filter="fade">
                                      <p:cBhvr>
                                        <p:cTn id="894" dur="500"/>
                                        <p:tgtEl>
                                          <p:spTgt spid="190"/>
                                        </p:tgtEl>
                                      </p:cBhvr>
                                    </p:animEffect>
                                  </p:childTnLst>
                                </p:cTn>
                              </p:par>
                              <p:par>
                                <p:cTn id="895" presetID="53" presetClass="entr" presetSubtype="16" fill="hold" grpId="0" nodeType="withEffect">
                                  <p:stCondLst>
                                    <p:cond delay="0"/>
                                  </p:stCondLst>
                                  <p:childTnLst>
                                    <p:set>
                                      <p:cBhvr>
                                        <p:cTn id="896" dur="1" fill="hold">
                                          <p:stCondLst>
                                            <p:cond delay="0"/>
                                          </p:stCondLst>
                                        </p:cTn>
                                        <p:tgtEl>
                                          <p:spTgt spid="191"/>
                                        </p:tgtEl>
                                        <p:attrNameLst>
                                          <p:attrName>style.visibility</p:attrName>
                                        </p:attrNameLst>
                                      </p:cBhvr>
                                      <p:to>
                                        <p:strVal val="visible"/>
                                      </p:to>
                                    </p:set>
                                    <p:anim calcmode="lin" valueType="num">
                                      <p:cBhvr>
                                        <p:cTn id="897" dur="500" fill="hold"/>
                                        <p:tgtEl>
                                          <p:spTgt spid="191"/>
                                        </p:tgtEl>
                                        <p:attrNameLst>
                                          <p:attrName>ppt_w</p:attrName>
                                        </p:attrNameLst>
                                      </p:cBhvr>
                                      <p:tavLst>
                                        <p:tav tm="0">
                                          <p:val>
                                            <p:fltVal val="0"/>
                                          </p:val>
                                        </p:tav>
                                        <p:tav tm="100000">
                                          <p:val>
                                            <p:strVal val="#ppt_w"/>
                                          </p:val>
                                        </p:tav>
                                      </p:tavLst>
                                    </p:anim>
                                    <p:anim calcmode="lin" valueType="num">
                                      <p:cBhvr>
                                        <p:cTn id="898" dur="500" fill="hold"/>
                                        <p:tgtEl>
                                          <p:spTgt spid="191"/>
                                        </p:tgtEl>
                                        <p:attrNameLst>
                                          <p:attrName>ppt_h</p:attrName>
                                        </p:attrNameLst>
                                      </p:cBhvr>
                                      <p:tavLst>
                                        <p:tav tm="0">
                                          <p:val>
                                            <p:fltVal val="0"/>
                                          </p:val>
                                        </p:tav>
                                        <p:tav tm="100000">
                                          <p:val>
                                            <p:strVal val="#ppt_h"/>
                                          </p:val>
                                        </p:tav>
                                      </p:tavLst>
                                    </p:anim>
                                    <p:animEffect transition="in" filter="fade">
                                      <p:cBhvr>
                                        <p:cTn id="899" dur="500"/>
                                        <p:tgtEl>
                                          <p:spTgt spid="191"/>
                                        </p:tgtEl>
                                      </p:cBhvr>
                                    </p:animEffect>
                                  </p:childTnLst>
                                </p:cTn>
                              </p:par>
                              <p:par>
                                <p:cTn id="900" presetID="53" presetClass="entr" presetSubtype="16" fill="hold" grpId="0" nodeType="withEffect">
                                  <p:stCondLst>
                                    <p:cond delay="0"/>
                                  </p:stCondLst>
                                  <p:childTnLst>
                                    <p:set>
                                      <p:cBhvr>
                                        <p:cTn id="901" dur="1" fill="hold">
                                          <p:stCondLst>
                                            <p:cond delay="0"/>
                                          </p:stCondLst>
                                        </p:cTn>
                                        <p:tgtEl>
                                          <p:spTgt spid="192"/>
                                        </p:tgtEl>
                                        <p:attrNameLst>
                                          <p:attrName>style.visibility</p:attrName>
                                        </p:attrNameLst>
                                      </p:cBhvr>
                                      <p:to>
                                        <p:strVal val="visible"/>
                                      </p:to>
                                    </p:set>
                                    <p:anim calcmode="lin" valueType="num">
                                      <p:cBhvr>
                                        <p:cTn id="902" dur="500" fill="hold"/>
                                        <p:tgtEl>
                                          <p:spTgt spid="192"/>
                                        </p:tgtEl>
                                        <p:attrNameLst>
                                          <p:attrName>ppt_w</p:attrName>
                                        </p:attrNameLst>
                                      </p:cBhvr>
                                      <p:tavLst>
                                        <p:tav tm="0">
                                          <p:val>
                                            <p:fltVal val="0"/>
                                          </p:val>
                                        </p:tav>
                                        <p:tav tm="100000">
                                          <p:val>
                                            <p:strVal val="#ppt_w"/>
                                          </p:val>
                                        </p:tav>
                                      </p:tavLst>
                                    </p:anim>
                                    <p:anim calcmode="lin" valueType="num">
                                      <p:cBhvr>
                                        <p:cTn id="903" dur="500" fill="hold"/>
                                        <p:tgtEl>
                                          <p:spTgt spid="192"/>
                                        </p:tgtEl>
                                        <p:attrNameLst>
                                          <p:attrName>ppt_h</p:attrName>
                                        </p:attrNameLst>
                                      </p:cBhvr>
                                      <p:tavLst>
                                        <p:tav tm="0">
                                          <p:val>
                                            <p:fltVal val="0"/>
                                          </p:val>
                                        </p:tav>
                                        <p:tav tm="100000">
                                          <p:val>
                                            <p:strVal val="#ppt_h"/>
                                          </p:val>
                                        </p:tav>
                                      </p:tavLst>
                                    </p:anim>
                                    <p:animEffect transition="in" filter="fade">
                                      <p:cBhvr>
                                        <p:cTn id="904" dur="500"/>
                                        <p:tgtEl>
                                          <p:spTgt spid="192"/>
                                        </p:tgtEl>
                                      </p:cBhvr>
                                    </p:animEffect>
                                  </p:childTnLst>
                                </p:cTn>
                              </p:par>
                              <p:par>
                                <p:cTn id="905" presetID="53" presetClass="entr" presetSubtype="16" fill="hold" grpId="0" nodeType="withEffect">
                                  <p:stCondLst>
                                    <p:cond delay="0"/>
                                  </p:stCondLst>
                                  <p:childTnLst>
                                    <p:set>
                                      <p:cBhvr>
                                        <p:cTn id="906" dur="1" fill="hold">
                                          <p:stCondLst>
                                            <p:cond delay="0"/>
                                          </p:stCondLst>
                                        </p:cTn>
                                        <p:tgtEl>
                                          <p:spTgt spid="193"/>
                                        </p:tgtEl>
                                        <p:attrNameLst>
                                          <p:attrName>style.visibility</p:attrName>
                                        </p:attrNameLst>
                                      </p:cBhvr>
                                      <p:to>
                                        <p:strVal val="visible"/>
                                      </p:to>
                                    </p:set>
                                    <p:anim calcmode="lin" valueType="num">
                                      <p:cBhvr>
                                        <p:cTn id="907" dur="500" fill="hold"/>
                                        <p:tgtEl>
                                          <p:spTgt spid="193"/>
                                        </p:tgtEl>
                                        <p:attrNameLst>
                                          <p:attrName>ppt_w</p:attrName>
                                        </p:attrNameLst>
                                      </p:cBhvr>
                                      <p:tavLst>
                                        <p:tav tm="0">
                                          <p:val>
                                            <p:fltVal val="0"/>
                                          </p:val>
                                        </p:tav>
                                        <p:tav tm="100000">
                                          <p:val>
                                            <p:strVal val="#ppt_w"/>
                                          </p:val>
                                        </p:tav>
                                      </p:tavLst>
                                    </p:anim>
                                    <p:anim calcmode="lin" valueType="num">
                                      <p:cBhvr>
                                        <p:cTn id="908" dur="500" fill="hold"/>
                                        <p:tgtEl>
                                          <p:spTgt spid="193"/>
                                        </p:tgtEl>
                                        <p:attrNameLst>
                                          <p:attrName>ppt_h</p:attrName>
                                        </p:attrNameLst>
                                      </p:cBhvr>
                                      <p:tavLst>
                                        <p:tav tm="0">
                                          <p:val>
                                            <p:fltVal val="0"/>
                                          </p:val>
                                        </p:tav>
                                        <p:tav tm="100000">
                                          <p:val>
                                            <p:strVal val="#ppt_h"/>
                                          </p:val>
                                        </p:tav>
                                      </p:tavLst>
                                    </p:anim>
                                    <p:animEffect transition="in" filter="fade">
                                      <p:cBhvr>
                                        <p:cTn id="909" dur="500"/>
                                        <p:tgtEl>
                                          <p:spTgt spid="193"/>
                                        </p:tgtEl>
                                      </p:cBhvr>
                                    </p:animEffect>
                                  </p:childTnLst>
                                </p:cTn>
                              </p:par>
                              <p:par>
                                <p:cTn id="910" presetID="53" presetClass="entr" presetSubtype="16" fill="hold" grpId="0" nodeType="withEffect">
                                  <p:stCondLst>
                                    <p:cond delay="0"/>
                                  </p:stCondLst>
                                  <p:childTnLst>
                                    <p:set>
                                      <p:cBhvr>
                                        <p:cTn id="911" dur="1" fill="hold">
                                          <p:stCondLst>
                                            <p:cond delay="0"/>
                                          </p:stCondLst>
                                        </p:cTn>
                                        <p:tgtEl>
                                          <p:spTgt spid="194"/>
                                        </p:tgtEl>
                                        <p:attrNameLst>
                                          <p:attrName>style.visibility</p:attrName>
                                        </p:attrNameLst>
                                      </p:cBhvr>
                                      <p:to>
                                        <p:strVal val="visible"/>
                                      </p:to>
                                    </p:set>
                                    <p:anim calcmode="lin" valueType="num">
                                      <p:cBhvr>
                                        <p:cTn id="912" dur="500" fill="hold"/>
                                        <p:tgtEl>
                                          <p:spTgt spid="194"/>
                                        </p:tgtEl>
                                        <p:attrNameLst>
                                          <p:attrName>ppt_w</p:attrName>
                                        </p:attrNameLst>
                                      </p:cBhvr>
                                      <p:tavLst>
                                        <p:tav tm="0">
                                          <p:val>
                                            <p:fltVal val="0"/>
                                          </p:val>
                                        </p:tav>
                                        <p:tav tm="100000">
                                          <p:val>
                                            <p:strVal val="#ppt_w"/>
                                          </p:val>
                                        </p:tav>
                                      </p:tavLst>
                                    </p:anim>
                                    <p:anim calcmode="lin" valueType="num">
                                      <p:cBhvr>
                                        <p:cTn id="913" dur="500" fill="hold"/>
                                        <p:tgtEl>
                                          <p:spTgt spid="194"/>
                                        </p:tgtEl>
                                        <p:attrNameLst>
                                          <p:attrName>ppt_h</p:attrName>
                                        </p:attrNameLst>
                                      </p:cBhvr>
                                      <p:tavLst>
                                        <p:tav tm="0">
                                          <p:val>
                                            <p:fltVal val="0"/>
                                          </p:val>
                                        </p:tav>
                                        <p:tav tm="100000">
                                          <p:val>
                                            <p:strVal val="#ppt_h"/>
                                          </p:val>
                                        </p:tav>
                                      </p:tavLst>
                                    </p:anim>
                                    <p:animEffect transition="in" filter="fade">
                                      <p:cBhvr>
                                        <p:cTn id="914" dur="500"/>
                                        <p:tgtEl>
                                          <p:spTgt spid="194"/>
                                        </p:tgtEl>
                                      </p:cBhvr>
                                    </p:animEffect>
                                  </p:childTnLst>
                                </p:cTn>
                              </p:par>
                              <p:par>
                                <p:cTn id="915" presetID="53" presetClass="entr" presetSubtype="16" fill="hold" grpId="0" nodeType="withEffect">
                                  <p:stCondLst>
                                    <p:cond delay="0"/>
                                  </p:stCondLst>
                                  <p:childTnLst>
                                    <p:set>
                                      <p:cBhvr>
                                        <p:cTn id="916" dur="1" fill="hold">
                                          <p:stCondLst>
                                            <p:cond delay="0"/>
                                          </p:stCondLst>
                                        </p:cTn>
                                        <p:tgtEl>
                                          <p:spTgt spid="195"/>
                                        </p:tgtEl>
                                        <p:attrNameLst>
                                          <p:attrName>style.visibility</p:attrName>
                                        </p:attrNameLst>
                                      </p:cBhvr>
                                      <p:to>
                                        <p:strVal val="visible"/>
                                      </p:to>
                                    </p:set>
                                    <p:anim calcmode="lin" valueType="num">
                                      <p:cBhvr>
                                        <p:cTn id="917" dur="500" fill="hold"/>
                                        <p:tgtEl>
                                          <p:spTgt spid="195"/>
                                        </p:tgtEl>
                                        <p:attrNameLst>
                                          <p:attrName>ppt_w</p:attrName>
                                        </p:attrNameLst>
                                      </p:cBhvr>
                                      <p:tavLst>
                                        <p:tav tm="0">
                                          <p:val>
                                            <p:fltVal val="0"/>
                                          </p:val>
                                        </p:tav>
                                        <p:tav tm="100000">
                                          <p:val>
                                            <p:strVal val="#ppt_w"/>
                                          </p:val>
                                        </p:tav>
                                      </p:tavLst>
                                    </p:anim>
                                    <p:anim calcmode="lin" valueType="num">
                                      <p:cBhvr>
                                        <p:cTn id="918" dur="500" fill="hold"/>
                                        <p:tgtEl>
                                          <p:spTgt spid="195"/>
                                        </p:tgtEl>
                                        <p:attrNameLst>
                                          <p:attrName>ppt_h</p:attrName>
                                        </p:attrNameLst>
                                      </p:cBhvr>
                                      <p:tavLst>
                                        <p:tav tm="0">
                                          <p:val>
                                            <p:fltVal val="0"/>
                                          </p:val>
                                        </p:tav>
                                        <p:tav tm="100000">
                                          <p:val>
                                            <p:strVal val="#ppt_h"/>
                                          </p:val>
                                        </p:tav>
                                      </p:tavLst>
                                    </p:anim>
                                    <p:animEffect transition="in" filter="fade">
                                      <p:cBhvr>
                                        <p:cTn id="919" dur="500"/>
                                        <p:tgtEl>
                                          <p:spTgt spid="195"/>
                                        </p:tgtEl>
                                      </p:cBhvr>
                                    </p:animEffect>
                                  </p:childTnLst>
                                </p:cTn>
                              </p:par>
                              <p:par>
                                <p:cTn id="920" presetID="53" presetClass="entr" presetSubtype="16" fill="hold" grpId="0" nodeType="withEffect">
                                  <p:stCondLst>
                                    <p:cond delay="0"/>
                                  </p:stCondLst>
                                  <p:childTnLst>
                                    <p:set>
                                      <p:cBhvr>
                                        <p:cTn id="921" dur="1" fill="hold">
                                          <p:stCondLst>
                                            <p:cond delay="0"/>
                                          </p:stCondLst>
                                        </p:cTn>
                                        <p:tgtEl>
                                          <p:spTgt spid="196"/>
                                        </p:tgtEl>
                                        <p:attrNameLst>
                                          <p:attrName>style.visibility</p:attrName>
                                        </p:attrNameLst>
                                      </p:cBhvr>
                                      <p:to>
                                        <p:strVal val="visible"/>
                                      </p:to>
                                    </p:set>
                                    <p:anim calcmode="lin" valueType="num">
                                      <p:cBhvr>
                                        <p:cTn id="922" dur="500" fill="hold"/>
                                        <p:tgtEl>
                                          <p:spTgt spid="196"/>
                                        </p:tgtEl>
                                        <p:attrNameLst>
                                          <p:attrName>ppt_w</p:attrName>
                                        </p:attrNameLst>
                                      </p:cBhvr>
                                      <p:tavLst>
                                        <p:tav tm="0">
                                          <p:val>
                                            <p:fltVal val="0"/>
                                          </p:val>
                                        </p:tav>
                                        <p:tav tm="100000">
                                          <p:val>
                                            <p:strVal val="#ppt_w"/>
                                          </p:val>
                                        </p:tav>
                                      </p:tavLst>
                                    </p:anim>
                                    <p:anim calcmode="lin" valueType="num">
                                      <p:cBhvr>
                                        <p:cTn id="923" dur="500" fill="hold"/>
                                        <p:tgtEl>
                                          <p:spTgt spid="196"/>
                                        </p:tgtEl>
                                        <p:attrNameLst>
                                          <p:attrName>ppt_h</p:attrName>
                                        </p:attrNameLst>
                                      </p:cBhvr>
                                      <p:tavLst>
                                        <p:tav tm="0">
                                          <p:val>
                                            <p:fltVal val="0"/>
                                          </p:val>
                                        </p:tav>
                                        <p:tav tm="100000">
                                          <p:val>
                                            <p:strVal val="#ppt_h"/>
                                          </p:val>
                                        </p:tav>
                                      </p:tavLst>
                                    </p:anim>
                                    <p:animEffect transition="in" filter="fade">
                                      <p:cBhvr>
                                        <p:cTn id="924" dur="500"/>
                                        <p:tgtEl>
                                          <p:spTgt spid="196"/>
                                        </p:tgtEl>
                                      </p:cBhvr>
                                    </p:animEffect>
                                  </p:childTnLst>
                                </p:cTn>
                              </p:par>
                              <p:par>
                                <p:cTn id="925" presetID="53" presetClass="entr" presetSubtype="16" fill="hold" grpId="0" nodeType="withEffect">
                                  <p:stCondLst>
                                    <p:cond delay="0"/>
                                  </p:stCondLst>
                                  <p:childTnLst>
                                    <p:set>
                                      <p:cBhvr>
                                        <p:cTn id="926" dur="1" fill="hold">
                                          <p:stCondLst>
                                            <p:cond delay="0"/>
                                          </p:stCondLst>
                                        </p:cTn>
                                        <p:tgtEl>
                                          <p:spTgt spid="197"/>
                                        </p:tgtEl>
                                        <p:attrNameLst>
                                          <p:attrName>style.visibility</p:attrName>
                                        </p:attrNameLst>
                                      </p:cBhvr>
                                      <p:to>
                                        <p:strVal val="visible"/>
                                      </p:to>
                                    </p:set>
                                    <p:anim calcmode="lin" valueType="num">
                                      <p:cBhvr>
                                        <p:cTn id="927" dur="500" fill="hold"/>
                                        <p:tgtEl>
                                          <p:spTgt spid="197"/>
                                        </p:tgtEl>
                                        <p:attrNameLst>
                                          <p:attrName>ppt_w</p:attrName>
                                        </p:attrNameLst>
                                      </p:cBhvr>
                                      <p:tavLst>
                                        <p:tav tm="0">
                                          <p:val>
                                            <p:fltVal val="0"/>
                                          </p:val>
                                        </p:tav>
                                        <p:tav tm="100000">
                                          <p:val>
                                            <p:strVal val="#ppt_w"/>
                                          </p:val>
                                        </p:tav>
                                      </p:tavLst>
                                    </p:anim>
                                    <p:anim calcmode="lin" valueType="num">
                                      <p:cBhvr>
                                        <p:cTn id="928" dur="500" fill="hold"/>
                                        <p:tgtEl>
                                          <p:spTgt spid="197"/>
                                        </p:tgtEl>
                                        <p:attrNameLst>
                                          <p:attrName>ppt_h</p:attrName>
                                        </p:attrNameLst>
                                      </p:cBhvr>
                                      <p:tavLst>
                                        <p:tav tm="0">
                                          <p:val>
                                            <p:fltVal val="0"/>
                                          </p:val>
                                        </p:tav>
                                        <p:tav tm="100000">
                                          <p:val>
                                            <p:strVal val="#ppt_h"/>
                                          </p:val>
                                        </p:tav>
                                      </p:tavLst>
                                    </p:anim>
                                    <p:animEffect transition="in" filter="fade">
                                      <p:cBhvr>
                                        <p:cTn id="929" dur="500"/>
                                        <p:tgtEl>
                                          <p:spTgt spid="197"/>
                                        </p:tgtEl>
                                      </p:cBhvr>
                                    </p:animEffect>
                                  </p:childTnLst>
                                </p:cTn>
                              </p:par>
                              <p:par>
                                <p:cTn id="930" presetID="53" presetClass="entr" presetSubtype="16" fill="hold" grpId="0" nodeType="withEffect">
                                  <p:stCondLst>
                                    <p:cond delay="0"/>
                                  </p:stCondLst>
                                  <p:childTnLst>
                                    <p:set>
                                      <p:cBhvr>
                                        <p:cTn id="931" dur="1" fill="hold">
                                          <p:stCondLst>
                                            <p:cond delay="0"/>
                                          </p:stCondLst>
                                        </p:cTn>
                                        <p:tgtEl>
                                          <p:spTgt spid="198"/>
                                        </p:tgtEl>
                                        <p:attrNameLst>
                                          <p:attrName>style.visibility</p:attrName>
                                        </p:attrNameLst>
                                      </p:cBhvr>
                                      <p:to>
                                        <p:strVal val="visible"/>
                                      </p:to>
                                    </p:set>
                                    <p:anim calcmode="lin" valueType="num">
                                      <p:cBhvr>
                                        <p:cTn id="932" dur="500" fill="hold"/>
                                        <p:tgtEl>
                                          <p:spTgt spid="198"/>
                                        </p:tgtEl>
                                        <p:attrNameLst>
                                          <p:attrName>ppt_w</p:attrName>
                                        </p:attrNameLst>
                                      </p:cBhvr>
                                      <p:tavLst>
                                        <p:tav tm="0">
                                          <p:val>
                                            <p:fltVal val="0"/>
                                          </p:val>
                                        </p:tav>
                                        <p:tav tm="100000">
                                          <p:val>
                                            <p:strVal val="#ppt_w"/>
                                          </p:val>
                                        </p:tav>
                                      </p:tavLst>
                                    </p:anim>
                                    <p:anim calcmode="lin" valueType="num">
                                      <p:cBhvr>
                                        <p:cTn id="933" dur="500" fill="hold"/>
                                        <p:tgtEl>
                                          <p:spTgt spid="198"/>
                                        </p:tgtEl>
                                        <p:attrNameLst>
                                          <p:attrName>ppt_h</p:attrName>
                                        </p:attrNameLst>
                                      </p:cBhvr>
                                      <p:tavLst>
                                        <p:tav tm="0">
                                          <p:val>
                                            <p:fltVal val="0"/>
                                          </p:val>
                                        </p:tav>
                                        <p:tav tm="100000">
                                          <p:val>
                                            <p:strVal val="#ppt_h"/>
                                          </p:val>
                                        </p:tav>
                                      </p:tavLst>
                                    </p:anim>
                                    <p:animEffect transition="in" filter="fade">
                                      <p:cBhvr>
                                        <p:cTn id="934" dur="500"/>
                                        <p:tgtEl>
                                          <p:spTgt spid="198"/>
                                        </p:tgtEl>
                                      </p:cBhvr>
                                    </p:animEffect>
                                  </p:childTnLst>
                                </p:cTn>
                              </p:par>
                              <p:par>
                                <p:cTn id="935" presetID="53" presetClass="entr" presetSubtype="16" fill="hold" grpId="0" nodeType="withEffect">
                                  <p:stCondLst>
                                    <p:cond delay="0"/>
                                  </p:stCondLst>
                                  <p:childTnLst>
                                    <p:set>
                                      <p:cBhvr>
                                        <p:cTn id="936" dur="1" fill="hold">
                                          <p:stCondLst>
                                            <p:cond delay="0"/>
                                          </p:stCondLst>
                                        </p:cTn>
                                        <p:tgtEl>
                                          <p:spTgt spid="199"/>
                                        </p:tgtEl>
                                        <p:attrNameLst>
                                          <p:attrName>style.visibility</p:attrName>
                                        </p:attrNameLst>
                                      </p:cBhvr>
                                      <p:to>
                                        <p:strVal val="visible"/>
                                      </p:to>
                                    </p:set>
                                    <p:anim calcmode="lin" valueType="num">
                                      <p:cBhvr>
                                        <p:cTn id="937" dur="500" fill="hold"/>
                                        <p:tgtEl>
                                          <p:spTgt spid="199"/>
                                        </p:tgtEl>
                                        <p:attrNameLst>
                                          <p:attrName>ppt_w</p:attrName>
                                        </p:attrNameLst>
                                      </p:cBhvr>
                                      <p:tavLst>
                                        <p:tav tm="0">
                                          <p:val>
                                            <p:fltVal val="0"/>
                                          </p:val>
                                        </p:tav>
                                        <p:tav tm="100000">
                                          <p:val>
                                            <p:strVal val="#ppt_w"/>
                                          </p:val>
                                        </p:tav>
                                      </p:tavLst>
                                    </p:anim>
                                    <p:anim calcmode="lin" valueType="num">
                                      <p:cBhvr>
                                        <p:cTn id="938" dur="500" fill="hold"/>
                                        <p:tgtEl>
                                          <p:spTgt spid="199"/>
                                        </p:tgtEl>
                                        <p:attrNameLst>
                                          <p:attrName>ppt_h</p:attrName>
                                        </p:attrNameLst>
                                      </p:cBhvr>
                                      <p:tavLst>
                                        <p:tav tm="0">
                                          <p:val>
                                            <p:fltVal val="0"/>
                                          </p:val>
                                        </p:tav>
                                        <p:tav tm="100000">
                                          <p:val>
                                            <p:strVal val="#ppt_h"/>
                                          </p:val>
                                        </p:tav>
                                      </p:tavLst>
                                    </p:anim>
                                    <p:animEffect transition="in" filter="fade">
                                      <p:cBhvr>
                                        <p:cTn id="939" dur="500"/>
                                        <p:tgtEl>
                                          <p:spTgt spid="199"/>
                                        </p:tgtEl>
                                      </p:cBhvr>
                                    </p:animEffect>
                                  </p:childTnLst>
                                </p:cTn>
                              </p:par>
                              <p:par>
                                <p:cTn id="940" presetID="53" presetClass="entr" presetSubtype="16" fill="hold" grpId="0" nodeType="withEffect">
                                  <p:stCondLst>
                                    <p:cond delay="0"/>
                                  </p:stCondLst>
                                  <p:childTnLst>
                                    <p:set>
                                      <p:cBhvr>
                                        <p:cTn id="941" dur="1" fill="hold">
                                          <p:stCondLst>
                                            <p:cond delay="0"/>
                                          </p:stCondLst>
                                        </p:cTn>
                                        <p:tgtEl>
                                          <p:spTgt spid="200"/>
                                        </p:tgtEl>
                                        <p:attrNameLst>
                                          <p:attrName>style.visibility</p:attrName>
                                        </p:attrNameLst>
                                      </p:cBhvr>
                                      <p:to>
                                        <p:strVal val="visible"/>
                                      </p:to>
                                    </p:set>
                                    <p:anim calcmode="lin" valueType="num">
                                      <p:cBhvr>
                                        <p:cTn id="942" dur="500" fill="hold"/>
                                        <p:tgtEl>
                                          <p:spTgt spid="200"/>
                                        </p:tgtEl>
                                        <p:attrNameLst>
                                          <p:attrName>ppt_w</p:attrName>
                                        </p:attrNameLst>
                                      </p:cBhvr>
                                      <p:tavLst>
                                        <p:tav tm="0">
                                          <p:val>
                                            <p:fltVal val="0"/>
                                          </p:val>
                                        </p:tav>
                                        <p:tav tm="100000">
                                          <p:val>
                                            <p:strVal val="#ppt_w"/>
                                          </p:val>
                                        </p:tav>
                                      </p:tavLst>
                                    </p:anim>
                                    <p:anim calcmode="lin" valueType="num">
                                      <p:cBhvr>
                                        <p:cTn id="943" dur="500" fill="hold"/>
                                        <p:tgtEl>
                                          <p:spTgt spid="200"/>
                                        </p:tgtEl>
                                        <p:attrNameLst>
                                          <p:attrName>ppt_h</p:attrName>
                                        </p:attrNameLst>
                                      </p:cBhvr>
                                      <p:tavLst>
                                        <p:tav tm="0">
                                          <p:val>
                                            <p:fltVal val="0"/>
                                          </p:val>
                                        </p:tav>
                                        <p:tav tm="100000">
                                          <p:val>
                                            <p:strVal val="#ppt_h"/>
                                          </p:val>
                                        </p:tav>
                                      </p:tavLst>
                                    </p:anim>
                                    <p:animEffect transition="in" filter="fade">
                                      <p:cBhvr>
                                        <p:cTn id="944" dur="500"/>
                                        <p:tgtEl>
                                          <p:spTgt spid="200"/>
                                        </p:tgtEl>
                                      </p:cBhvr>
                                    </p:animEffect>
                                  </p:childTnLst>
                                </p:cTn>
                              </p:par>
                              <p:par>
                                <p:cTn id="945" presetID="53" presetClass="entr" presetSubtype="16" fill="hold" grpId="0" nodeType="withEffect">
                                  <p:stCondLst>
                                    <p:cond delay="0"/>
                                  </p:stCondLst>
                                  <p:childTnLst>
                                    <p:set>
                                      <p:cBhvr>
                                        <p:cTn id="946" dur="1" fill="hold">
                                          <p:stCondLst>
                                            <p:cond delay="0"/>
                                          </p:stCondLst>
                                        </p:cTn>
                                        <p:tgtEl>
                                          <p:spTgt spid="201"/>
                                        </p:tgtEl>
                                        <p:attrNameLst>
                                          <p:attrName>style.visibility</p:attrName>
                                        </p:attrNameLst>
                                      </p:cBhvr>
                                      <p:to>
                                        <p:strVal val="visible"/>
                                      </p:to>
                                    </p:set>
                                    <p:anim calcmode="lin" valueType="num">
                                      <p:cBhvr>
                                        <p:cTn id="947" dur="500" fill="hold"/>
                                        <p:tgtEl>
                                          <p:spTgt spid="201"/>
                                        </p:tgtEl>
                                        <p:attrNameLst>
                                          <p:attrName>ppt_w</p:attrName>
                                        </p:attrNameLst>
                                      </p:cBhvr>
                                      <p:tavLst>
                                        <p:tav tm="0">
                                          <p:val>
                                            <p:fltVal val="0"/>
                                          </p:val>
                                        </p:tav>
                                        <p:tav tm="100000">
                                          <p:val>
                                            <p:strVal val="#ppt_w"/>
                                          </p:val>
                                        </p:tav>
                                      </p:tavLst>
                                    </p:anim>
                                    <p:anim calcmode="lin" valueType="num">
                                      <p:cBhvr>
                                        <p:cTn id="948" dur="500" fill="hold"/>
                                        <p:tgtEl>
                                          <p:spTgt spid="201"/>
                                        </p:tgtEl>
                                        <p:attrNameLst>
                                          <p:attrName>ppt_h</p:attrName>
                                        </p:attrNameLst>
                                      </p:cBhvr>
                                      <p:tavLst>
                                        <p:tav tm="0">
                                          <p:val>
                                            <p:fltVal val="0"/>
                                          </p:val>
                                        </p:tav>
                                        <p:tav tm="100000">
                                          <p:val>
                                            <p:strVal val="#ppt_h"/>
                                          </p:val>
                                        </p:tav>
                                      </p:tavLst>
                                    </p:anim>
                                    <p:animEffect transition="in" filter="fade">
                                      <p:cBhvr>
                                        <p:cTn id="949" dur="500"/>
                                        <p:tgtEl>
                                          <p:spTgt spid="201"/>
                                        </p:tgtEl>
                                      </p:cBhvr>
                                    </p:animEffect>
                                  </p:childTnLst>
                                </p:cTn>
                              </p:par>
                              <p:par>
                                <p:cTn id="950" presetID="53" presetClass="entr" presetSubtype="16" fill="hold" grpId="0" nodeType="withEffect">
                                  <p:stCondLst>
                                    <p:cond delay="0"/>
                                  </p:stCondLst>
                                  <p:childTnLst>
                                    <p:set>
                                      <p:cBhvr>
                                        <p:cTn id="951" dur="1" fill="hold">
                                          <p:stCondLst>
                                            <p:cond delay="0"/>
                                          </p:stCondLst>
                                        </p:cTn>
                                        <p:tgtEl>
                                          <p:spTgt spid="202"/>
                                        </p:tgtEl>
                                        <p:attrNameLst>
                                          <p:attrName>style.visibility</p:attrName>
                                        </p:attrNameLst>
                                      </p:cBhvr>
                                      <p:to>
                                        <p:strVal val="visible"/>
                                      </p:to>
                                    </p:set>
                                    <p:anim calcmode="lin" valueType="num">
                                      <p:cBhvr>
                                        <p:cTn id="952" dur="500" fill="hold"/>
                                        <p:tgtEl>
                                          <p:spTgt spid="202"/>
                                        </p:tgtEl>
                                        <p:attrNameLst>
                                          <p:attrName>ppt_w</p:attrName>
                                        </p:attrNameLst>
                                      </p:cBhvr>
                                      <p:tavLst>
                                        <p:tav tm="0">
                                          <p:val>
                                            <p:fltVal val="0"/>
                                          </p:val>
                                        </p:tav>
                                        <p:tav tm="100000">
                                          <p:val>
                                            <p:strVal val="#ppt_w"/>
                                          </p:val>
                                        </p:tav>
                                      </p:tavLst>
                                    </p:anim>
                                    <p:anim calcmode="lin" valueType="num">
                                      <p:cBhvr>
                                        <p:cTn id="953" dur="500" fill="hold"/>
                                        <p:tgtEl>
                                          <p:spTgt spid="202"/>
                                        </p:tgtEl>
                                        <p:attrNameLst>
                                          <p:attrName>ppt_h</p:attrName>
                                        </p:attrNameLst>
                                      </p:cBhvr>
                                      <p:tavLst>
                                        <p:tav tm="0">
                                          <p:val>
                                            <p:fltVal val="0"/>
                                          </p:val>
                                        </p:tav>
                                        <p:tav tm="100000">
                                          <p:val>
                                            <p:strVal val="#ppt_h"/>
                                          </p:val>
                                        </p:tav>
                                      </p:tavLst>
                                    </p:anim>
                                    <p:animEffect transition="in" filter="fade">
                                      <p:cBhvr>
                                        <p:cTn id="954" dur="500"/>
                                        <p:tgtEl>
                                          <p:spTgt spid="202"/>
                                        </p:tgtEl>
                                      </p:cBhvr>
                                    </p:animEffect>
                                  </p:childTnLst>
                                </p:cTn>
                              </p:par>
                              <p:par>
                                <p:cTn id="955" presetID="53" presetClass="entr" presetSubtype="16" fill="hold" grpId="0" nodeType="withEffect">
                                  <p:stCondLst>
                                    <p:cond delay="0"/>
                                  </p:stCondLst>
                                  <p:childTnLst>
                                    <p:set>
                                      <p:cBhvr>
                                        <p:cTn id="956" dur="1" fill="hold">
                                          <p:stCondLst>
                                            <p:cond delay="0"/>
                                          </p:stCondLst>
                                        </p:cTn>
                                        <p:tgtEl>
                                          <p:spTgt spid="203"/>
                                        </p:tgtEl>
                                        <p:attrNameLst>
                                          <p:attrName>style.visibility</p:attrName>
                                        </p:attrNameLst>
                                      </p:cBhvr>
                                      <p:to>
                                        <p:strVal val="visible"/>
                                      </p:to>
                                    </p:set>
                                    <p:anim calcmode="lin" valueType="num">
                                      <p:cBhvr>
                                        <p:cTn id="957" dur="500" fill="hold"/>
                                        <p:tgtEl>
                                          <p:spTgt spid="203"/>
                                        </p:tgtEl>
                                        <p:attrNameLst>
                                          <p:attrName>ppt_w</p:attrName>
                                        </p:attrNameLst>
                                      </p:cBhvr>
                                      <p:tavLst>
                                        <p:tav tm="0">
                                          <p:val>
                                            <p:fltVal val="0"/>
                                          </p:val>
                                        </p:tav>
                                        <p:tav tm="100000">
                                          <p:val>
                                            <p:strVal val="#ppt_w"/>
                                          </p:val>
                                        </p:tav>
                                      </p:tavLst>
                                    </p:anim>
                                    <p:anim calcmode="lin" valueType="num">
                                      <p:cBhvr>
                                        <p:cTn id="958" dur="500" fill="hold"/>
                                        <p:tgtEl>
                                          <p:spTgt spid="203"/>
                                        </p:tgtEl>
                                        <p:attrNameLst>
                                          <p:attrName>ppt_h</p:attrName>
                                        </p:attrNameLst>
                                      </p:cBhvr>
                                      <p:tavLst>
                                        <p:tav tm="0">
                                          <p:val>
                                            <p:fltVal val="0"/>
                                          </p:val>
                                        </p:tav>
                                        <p:tav tm="100000">
                                          <p:val>
                                            <p:strVal val="#ppt_h"/>
                                          </p:val>
                                        </p:tav>
                                      </p:tavLst>
                                    </p:anim>
                                    <p:animEffect transition="in" filter="fade">
                                      <p:cBhvr>
                                        <p:cTn id="959" dur="500"/>
                                        <p:tgtEl>
                                          <p:spTgt spid="203"/>
                                        </p:tgtEl>
                                      </p:cBhvr>
                                    </p:animEffect>
                                  </p:childTnLst>
                                </p:cTn>
                              </p:par>
                              <p:par>
                                <p:cTn id="960" presetID="53" presetClass="entr" presetSubtype="16" fill="hold" grpId="0" nodeType="withEffect">
                                  <p:stCondLst>
                                    <p:cond delay="0"/>
                                  </p:stCondLst>
                                  <p:childTnLst>
                                    <p:set>
                                      <p:cBhvr>
                                        <p:cTn id="961" dur="1" fill="hold">
                                          <p:stCondLst>
                                            <p:cond delay="0"/>
                                          </p:stCondLst>
                                        </p:cTn>
                                        <p:tgtEl>
                                          <p:spTgt spid="204"/>
                                        </p:tgtEl>
                                        <p:attrNameLst>
                                          <p:attrName>style.visibility</p:attrName>
                                        </p:attrNameLst>
                                      </p:cBhvr>
                                      <p:to>
                                        <p:strVal val="visible"/>
                                      </p:to>
                                    </p:set>
                                    <p:anim calcmode="lin" valueType="num">
                                      <p:cBhvr>
                                        <p:cTn id="962" dur="500" fill="hold"/>
                                        <p:tgtEl>
                                          <p:spTgt spid="204"/>
                                        </p:tgtEl>
                                        <p:attrNameLst>
                                          <p:attrName>ppt_w</p:attrName>
                                        </p:attrNameLst>
                                      </p:cBhvr>
                                      <p:tavLst>
                                        <p:tav tm="0">
                                          <p:val>
                                            <p:fltVal val="0"/>
                                          </p:val>
                                        </p:tav>
                                        <p:tav tm="100000">
                                          <p:val>
                                            <p:strVal val="#ppt_w"/>
                                          </p:val>
                                        </p:tav>
                                      </p:tavLst>
                                    </p:anim>
                                    <p:anim calcmode="lin" valueType="num">
                                      <p:cBhvr>
                                        <p:cTn id="963" dur="500" fill="hold"/>
                                        <p:tgtEl>
                                          <p:spTgt spid="204"/>
                                        </p:tgtEl>
                                        <p:attrNameLst>
                                          <p:attrName>ppt_h</p:attrName>
                                        </p:attrNameLst>
                                      </p:cBhvr>
                                      <p:tavLst>
                                        <p:tav tm="0">
                                          <p:val>
                                            <p:fltVal val="0"/>
                                          </p:val>
                                        </p:tav>
                                        <p:tav tm="100000">
                                          <p:val>
                                            <p:strVal val="#ppt_h"/>
                                          </p:val>
                                        </p:tav>
                                      </p:tavLst>
                                    </p:anim>
                                    <p:animEffect transition="in" filter="fade">
                                      <p:cBhvr>
                                        <p:cTn id="964" dur="500"/>
                                        <p:tgtEl>
                                          <p:spTgt spid="204"/>
                                        </p:tgtEl>
                                      </p:cBhvr>
                                    </p:animEffect>
                                  </p:childTnLst>
                                </p:cTn>
                              </p:par>
                              <p:par>
                                <p:cTn id="965" presetID="53" presetClass="entr" presetSubtype="16" fill="hold" grpId="0" nodeType="withEffect">
                                  <p:stCondLst>
                                    <p:cond delay="0"/>
                                  </p:stCondLst>
                                  <p:childTnLst>
                                    <p:set>
                                      <p:cBhvr>
                                        <p:cTn id="966" dur="1" fill="hold">
                                          <p:stCondLst>
                                            <p:cond delay="0"/>
                                          </p:stCondLst>
                                        </p:cTn>
                                        <p:tgtEl>
                                          <p:spTgt spid="205"/>
                                        </p:tgtEl>
                                        <p:attrNameLst>
                                          <p:attrName>style.visibility</p:attrName>
                                        </p:attrNameLst>
                                      </p:cBhvr>
                                      <p:to>
                                        <p:strVal val="visible"/>
                                      </p:to>
                                    </p:set>
                                    <p:anim calcmode="lin" valueType="num">
                                      <p:cBhvr>
                                        <p:cTn id="967" dur="500" fill="hold"/>
                                        <p:tgtEl>
                                          <p:spTgt spid="205"/>
                                        </p:tgtEl>
                                        <p:attrNameLst>
                                          <p:attrName>ppt_w</p:attrName>
                                        </p:attrNameLst>
                                      </p:cBhvr>
                                      <p:tavLst>
                                        <p:tav tm="0">
                                          <p:val>
                                            <p:fltVal val="0"/>
                                          </p:val>
                                        </p:tav>
                                        <p:tav tm="100000">
                                          <p:val>
                                            <p:strVal val="#ppt_w"/>
                                          </p:val>
                                        </p:tav>
                                      </p:tavLst>
                                    </p:anim>
                                    <p:anim calcmode="lin" valueType="num">
                                      <p:cBhvr>
                                        <p:cTn id="968" dur="500" fill="hold"/>
                                        <p:tgtEl>
                                          <p:spTgt spid="205"/>
                                        </p:tgtEl>
                                        <p:attrNameLst>
                                          <p:attrName>ppt_h</p:attrName>
                                        </p:attrNameLst>
                                      </p:cBhvr>
                                      <p:tavLst>
                                        <p:tav tm="0">
                                          <p:val>
                                            <p:fltVal val="0"/>
                                          </p:val>
                                        </p:tav>
                                        <p:tav tm="100000">
                                          <p:val>
                                            <p:strVal val="#ppt_h"/>
                                          </p:val>
                                        </p:tav>
                                      </p:tavLst>
                                    </p:anim>
                                    <p:animEffect transition="in" filter="fade">
                                      <p:cBhvr>
                                        <p:cTn id="969" dur="500"/>
                                        <p:tgtEl>
                                          <p:spTgt spid="205"/>
                                        </p:tgtEl>
                                      </p:cBhvr>
                                    </p:animEffect>
                                  </p:childTnLst>
                                </p:cTn>
                              </p:par>
                              <p:par>
                                <p:cTn id="970" presetID="53" presetClass="entr" presetSubtype="16" fill="hold" grpId="0" nodeType="withEffect">
                                  <p:stCondLst>
                                    <p:cond delay="0"/>
                                  </p:stCondLst>
                                  <p:childTnLst>
                                    <p:set>
                                      <p:cBhvr>
                                        <p:cTn id="971" dur="1" fill="hold">
                                          <p:stCondLst>
                                            <p:cond delay="0"/>
                                          </p:stCondLst>
                                        </p:cTn>
                                        <p:tgtEl>
                                          <p:spTgt spid="206"/>
                                        </p:tgtEl>
                                        <p:attrNameLst>
                                          <p:attrName>style.visibility</p:attrName>
                                        </p:attrNameLst>
                                      </p:cBhvr>
                                      <p:to>
                                        <p:strVal val="visible"/>
                                      </p:to>
                                    </p:set>
                                    <p:anim calcmode="lin" valueType="num">
                                      <p:cBhvr>
                                        <p:cTn id="972" dur="500" fill="hold"/>
                                        <p:tgtEl>
                                          <p:spTgt spid="206"/>
                                        </p:tgtEl>
                                        <p:attrNameLst>
                                          <p:attrName>ppt_w</p:attrName>
                                        </p:attrNameLst>
                                      </p:cBhvr>
                                      <p:tavLst>
                                        <p:tav tm="0">
                                          <p:val>
                                            <p:fltVal val="0"/>
                                          </p:val>
                                        </p:tav>
                                        <p:tav tm="100000">
                                          <p:val>
                                            <p:strVal val="#ppt_w"/>
                                          </p:val>
                                        </p:tav>
                                      </p:tavLst>
                                    </p:anim>
                                    <p:anim calcmode="lin" valueType="num">
                                      <p:cBhvr>
                                        <p:cTn id="973" dur="500" fill="hold"/>
                                        <p:tgtEl>
                                          <p:spTgt spid="206"/>
                                        </p:tgtEl>
                                        <p:attrNameLst>
                                          <p:attrName>ppt_h</p:attrName>
                                        </p:attrNameLst>
                                      </p:cBhvr>
                                      <p:tavLst>
                                        <p:tav tm="0">
                                          <p:val>
                                            <p:fltVal val="0"/>
                                          </p:val>
                                        </p:tav>
                                        <p:tav tm="100000">
                                          <p:val>
                                            <p:strVal val="#ppt_h"/>
                                          </p:val>
                                        </p:tav>
                                      </p:tavLst>
                                    </p:anim>
                                    <p:animEffect transition="in" filter="fade">
                                      <p:cBhvr>
                                        <p:cTn id="974" dur="500"/>
                                        <p:tgtEl>
                                          <p:spTgt spid="206"/>
                                        </p:tgtEl>
                                      </p:cBhvr>
                                    </p:animEffect>
                                  </p:childTnLst>
                                </p:cTn>
                              </p:par>
                              <p:par>
                                <p:cTn id="975" presetID="53" presetClass="entr" presetSubtype="16" fill="hold" grpId="0" nodeType="withEffect">
                                  <p:stCondLst>
                                    <p:cond delay="0"/>
                                  </p:stCondLst>
                                  <p:childTnLst>
                                    <p:set>
                                      <p:cBhvr>
                                        <p:cTn id="976" dur="1" fill="hold">
                                          <p:stCondLst>
                                            <p:cond delay="0"/>
                                          </p:stCondLst>
                                        </p:cTn>
                                        <p:tgtEl>
                                          <p:spTgt spid="207"/>
                                        </p:tgtEl>
                                        <p:attrNameLst>
                                          <p:attrName>style.visibility</p:attrName>
                                        </p:attrNameLst>
                                      </p:cBhvr>
                                      <p:to>
                                        <p:strVal val="visible"/>
                                      </p:to>
                                    </p:set>
                                    <p:anim calcmode="lin" valueType="num">
                                      <p:cBhvr>
                                        <p:cTn id="977" dur="500" fill="hold"/>
                                        <p:tgtEl>
                                          <p:spTgt spid="207"/>
                                        </p:tgtEl>
                                        <p:attrNameLst>
                                          <p:attrName>ppt_w</p:attrName>
                                        </p:attrNameLst>
                                      </p:cBhvr>
                                      <p:tavLst>
                                        <p:tav tm="0">
                                          <p:val>
                                            <p:fltVal val="0"/>
                                          </p:val>
                                        </p:tav>
                                        <p:tav tm="100000">
                                          <p:val>
                                            <p:strVal val="#ppt_w"/>
                                          </p:val>
                                        </p:tav>
                                      </p:tavLst>
                                    </p:anim>
                                    <p:anim calcmode="lin" valueType="num">
                                      <p:cBhvr>
                                        <p:cTn id="978" dur="500" fill="hold"/>
                                        <p:tgtEl>
                                          <p:spTgt spid="207"/>
                                        </p:tgtEl>
                                        <p:attrNameLst>
                                          <p:attrName>ppt_h</p:attrName>
                                        </p:attrNameLst>
                                      </p:cBhvr>
                                      <p:tavLst>
                                        <p:tav tm="0">
                                          <p:val>
                                            <p:fltVal val="0"/>
                                          </p:val>
                                        </p:tav>
                                        <p:tav tm="100000">
                                          <p:val>
                                            <p:strVal val="#ppt_h"/>
                                          </p:val>
                                        </p:tav>
                                      </p:tavLst>
                                    </p:anim>
                                    <p:animEffect transition="in" filter="fade">
                                      <p:cBhvr>
                                        <p:cTn id="979" dur="500"/>
                                        <p:tgtEl>
                                          <p:spTgt spid="207"/>
                                        </p:tgtEl>
                                      </p:cBhvr>
                                    </p:animEffect>
                                  </p:childTnLst>
                                </p:cTn>
                              </p:par>
                              <p:par>
                                <p:cTn id="980" presetID="53" presetClass="entr" presetSubtype="16" fill="hold" grpId="0" nodeType="withEffect">
                                  <p:stCondLst>
                                    <p:cond delay="0"/>
                                  </p:stCondLst>
                                  <p:childTnLst>
                                    <p:set>
                                      <p:cBhvr>
                                        <p:cTn id="981" dur="1" fill="hold">
                                          <p:stCondLst>
                                            <p:cond delay="0"/>
                                          </p:stCondLst>
                                        </p:cTn>
                                        <p:tgtEl>
                                          <p:spTgt spid="208"/>
                                        </p:tgtEl>
                                        <p:attrNameLst>
                                          <p:attrName>style.visibility</p:attrName>
                                        </p:attrNameLst>
                                      </p:cBhvr>
                                      <p:to>
                                        <p:strVal val="visible"/>
                                      </p:to>
                                    </p:set>
                                    <p:anim calcmode="lin" valueType="num">
                                      <p:cBhvr>
                                        <p:cTn id="982" dur="500" fill="hold"/>
                                        <p:tgtEl>
                                          <p:spTgt spid="208"/>
                                        </p:tgtEl>
                                        <p:attrNameLst>
                                          <p:attrName>ppt_w</p:attrName>
                                        </p:attrNameLst>
                                      </p:cBhvr>
                                      <p:tavLst>
                                        <p:tav tm="0">
                                          <p:val>
                                            <p:fltVal val="0"/>
                                          </p:val>
                                        </p:tav>
                                        <p:tav tm="100000">
                                          <p:val>
                                            <p:strVal val="#ppt_w"/>
                                          </p:val>
                                        </p:tav>
                                      </p:tavLst>
                                    </p:anim>
                                    <p:anim calcmode="lin" valueType="num">
                                      <p:cBhvr>
                                        <p:cTn id="983" dur="500" fill="hold"/>
                                        <p:tgtEl>
                                          <p:spTgt spid="208"/>
                                        </p:tgtEl>
                                        <p:attrNameLst>
                                          <p:attrName>ppt_h</p:attrName>
                                        </p:attrNameLst>
                                      </p:cBhvr>
                                      <p:tavLst>
                                        <p:tav tm="0">
                                          <p:val>
                                            <p:fltVal val="0"/>
                                          </p:val>
                                        </p:tav>
                                        <p:tav tm="100000">
                                          <p:val>
                                            <p:strVal val="#ppt_h"/>
                                          </p:val>
                                        </p:tav>
                                      </p:tavLst>
                                    </p:anim>
                                    <p:animEffect transition="in" filter="fade">
                                      <p:cBhvr>
                                        <p:cTn id="984" dur="500"/>
                                        <p:tgtEl>
                                          <p:spTgt spid="208"/>
                                        </p:tgtEl>
                                      </p:cBhvr>
                                    </p:animEffect>
                                  </p:childTnLst>
                                </p:cTn>
                              </p:par>
                              <p:par>
                                <p:cTn id="985" presetID="53" presetClass="entr" presetSubtype="16" fill="hold" grpId="0" nodeType="withEffect">
                                  <p:stCondLst>
                                    <p:cond delay="0"/>
                                  </p:stCondLst>
                                  <p:childTnLst>
                                    <p:set>
                                      <p:cBhvr>
                                        <p:cTn id="986" dur="1" fill="hold">
                                          <p:stCondLst>
                                            <p:cond delay="0"/>
                                          </p:stCondLst>
                                        </p:cTn>
                                        <p:tgtEl>
                                          <p:spTgt spid="209"/>
                                        </p:tgtEl>
                                        <p:attrNameLst>
                                          <p:attrName>style.visibility</p:attrName>
                                        </p:attrNameLst>
                                      </p:cBhvr>
                                      <p:to>
                                        <p:strVal val="visible"/>
                                      </p:to>
                                    </p:set>
                                    <p:anim calcmode="lin" valueType="num">
                                      <p:cBhvr>
                                        <p:cTn id="987" dur="500" fill="hold"/>
                                        <p:tgtEl>
                                          <p:spTgt spid="209"/>
                                        </p:tgtEl>
                                        <p:attrNameLst>
                                          <p:attrName>ppt_w</p:attrName>
                                        </p:attrNameLst>
                                      </p:cBhvr>
                                      <p:tavLst>
                                        <p:tav tm="0">
                                          <p:val>
                                            <p:fltVal val="0"/>
                                          </p:val>
                                        </p:tav>
                                        <p:tav tm="100000">
                                          <p:val>
                                            <p:strVal val="#ppt_w"/>
                                          </p:val>
                                        </p:tav>
                                      </p:tavLst>
                                    </p:anim>
                                    <p:anim calcmode="lin" valueType="num">
                                      <p:cBhvr>
                                        <p:cTn id="988" dur="500" fill="hold"/>
                                        <p:tgtEl>
                                          <p:spTgt spid="209"/>
                                        </p:tgtEl>
                                        <p:attrNameLst>
                                          <p:attrName>ppt_h</p:attrName>
                                        </p:attrNameLst>
                                      </p:cBhvr>
                                      <p:tavLst>
                                        <p:tav tm="0">
                                          <p:val>
                                            <p:fltVal val="0"/>
                                          </p:val>
                                        </p:tav>
                                        <p:tav tm="100000">
                                          <p:val>
                                            <p:strVal val="#ppt_h"/>
                                          </p:val>
                                        </p:tav>
                                      </p:tavLst>
                                    </p:anim>
                                    <p:animEffect transition="in" filter="fade">
                                      <p:cBhvr>
                                        <p:cTn id="989" dur="500"/>
                                        <p:tgtEl>
                                          <p:spTgt spid="209"/>
                                        </p:tgtEl>
                                      </p:cBhvr>
                                    </p:animEffect>
                                  </p:childTnLst>
                                </p:cTn>
                              </p:par>
                              <p:par>
                                <p:cTn id="990" presetID="53" presetClass="entr" presetSubtype="16" fill="hold" grpId="0" nodeType="withEffect">
                                  <p:stCondLst>
                                    <p:cond delay="0"/>
                                  </p:stCondLst>
                                  <p:childTnLst>
                                    <p:set>
                                      <p:cBhvr>
                                        <p:cTn id="991" dur="1" fill="hold">
                                          <p:stCondLst>
                                            <p:cond delay="0"/>
                                          </p:stCondLst>
                                        </p:cTn>
                                        <p:tgtEl>
                                          <p:spTgt spid="210"/>
                                        </p:tgtEl>
                                        <p:attrNameLst>
                                          <p:attrName>style.visibility</p:attrName>
                                        </p:attrNameLst>
                                      </p:cBhvr>
                                      <p:to>
                                        <p:strVal val="visible"/>
                                      </p:to>
                                    </p:set>
                                    <p:anim calcmode="lin" valueType="num">
                                      <p:cBhvr>
                                        <p:cTn id="992" dur="500" fill="hold"/>
                                        <p:tgtEl>
                                          <p:spTgt spid="210"/>
                                        </p:tgtEl>
                                        <p:attrNameLst>
                                          <p:attrName>ppt_w</p:attrName>
                                        </p:attrNameLst>
                                      </p:cBhvr>
                                      <p:tavLst>
                                        <p:tav tm="0">
                                          <p:val>
                                            <p:fltVal val="0"/>
                                          </p:val>
                                        </p:tav>
                                        <p:tav tm="100000">
                                          <p:val>
                                            <p:strVal val="#ppt_w"/>
                                          </p:val>
                                        </p:tav>
                                      </p:tavLst>
                                    </p:anim>
                                    <p:anim calcmode="lin" valueType="num">
                                      <p:cBhvr>
                                        <p:cTn id="993" dur="500" fill="hold"/>
                                        <p:tgtEl>
                                          <p:spTgt spid="210"/>
                                        </p:tgtEl>
                                        <p:attrNameLst>
                                          <p:attrName>ppt_h</p:attrName>
                                        </p:attrNameLst>
                                      </p:cBhvr>
                                      <p:tavLst>
                                        <p:tav tm="0">
                                          <p:val>
                                            <p:fltVal val="0"/>
                                          </p:val>
                                        </p:tav>
                                        <p:tav tm="100000">
                                          <p:val>
                                            <p:strVal val="#ppt_h"/>
                                          </p:val>
                                        </p:tav>
                                      </p:tavLst>
                                    </p:anim>
                                    <p:animEffect transition="in" filter="fade">
                                      <p:cBhvr>
                                        <p:cTn id="994" dur="500"/>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p:bldP spid="170" grpId="0" animBg="1"/>
      <p:bldP spid="171" grpId="0" animBg="1"/>
      <p:bldP spid="172" grpId="0" animBg="1"/>
      <p:bldP spid="173" grpId="0"/>
      <p:bldP spid="174" grpId="0" animBg="1"/>
      <p:bldP spid="175" grpId="0" animBg="1"/>
      <p:bldP spid="176" grpId="0" animBg="1"/>
      <p:bldP spid="177" grpId="0" animBg="1"/>
      <p:bldP spid="178" grpId="0" animBg="1"/>
      <p:bldP spid="179" grpId="0" animBg="1"/>
      <p:bldP spid="180"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68936" y="488908"/>
            <a:ext cx="1744729" cy="696986"/>
            <a:chOff x="2996022" y="488908"/>
            <a:chExt cx="1744729" cy="696986"/>
          </a:xfrm>
        </p:grpSpPr>
        <p:sp>
          <p:nvSpPr>
            <p:cNvPr id="3" name="任意多边形 2"/>
            <p:cNvSpPr/>
            <p:nvPr/>
          </p:nvSpPr>
          <p:spPr>
            <a:xfrm rot="894558" flipV="1">
              <a:off x="3023942" y="566820"/>
              <a:ext cx="1694661" cy="394456"/>
            </a:xfrm>
            <a:custGeom>
              <a:avLst/>
              <a:gdLst>
                <a:gd name="connsiteX0" fmla="*/ 0 w 1130300"/>
                <a:gd name="connsiteY0" fmla="*/ 12700 h 247650"/>
                <a:gd name="connsiteX1" fmla="*/ 196850 w 1130300"/>
                <a:gd name="connsiteY1" fmla="*/ 50800 h 247650"/>
                <a:gd name="connsiteX2" fmla="*/ 450850 w 1130300"/>
                <a:gd name="connsiteY2" fmla="*/ 101600 h 247650"/>
                <a:gd name="connsiteX3" fmla="*/ 685800 w 1130300"/>
                <a:gd name="connsiteY3" fmla="*/ 146050 h 247650"/>
                <a:gd name="connsiteX4" fmla="*/ 831850 w 1130300"/>
                <a:gd name="connsiteY4" fmla="*/ 0 h 247650"/>
                <a:gd name="connsiteX5" fmla="*/ 1130300 w 1130300"/>
                <a:gd name="connsiteY5" fmla="*/ 31750 h 247650"/>
                <a:gd name="connsiteX6" fmla="*/ 1079500 w 1130300"/>
                <a:gd name="connsiteY6" fmla="*/ 247650 h 247650"/>
                <a:gd name="connsiteX0" fmla="*/ 0 w 1199356"/>
                <a:gd name="connsiteY0" fmla="*/ 81756 h 247650"/>
                <a:gd name="connsiteX1" fmla="*/ 265906 w 1199356"/>
                <a:gd name="connsiteY1" fmla="*/ 50800 h 247650"/>
                <a:gd name="connsiteX2" fmla="*/ 519906 w 1199356"/>
                <a:gd name="connsiteY2" fmla="*/ 101600 h 247650"/>
                <a:gd name="connsiteX3" fmla="*/ 754856 w 1199356"/>
                <a:gd name="connsiteY3" fmla="*/ 146050 h 247650"/>
                <a:gd name="connsiteX4" fmla="*/ 900906 w 1199356"/>
                <a:gd name="connsiteY4" fmla="*/ 0 h 247650"/>
                <a:gd name="connsiteX5" fmla="*/ 1199356 w 1199356"/>
                <a:gd name="connsiteY5" fmla="*/ 31750 h 247650"/>
                <a:gd name="connsiteX6" fmla="*/ 1148556 w 119935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5706" h="247650">
                  <a:moveTo>
                    <a:pt x="0" y="123031"/>
                  </a:moveTo>
                  <a:cubicBezTo>
                    <a:pt x="88635" y="112712"/>
                    <a:pt x="190883" y="54023"/>
                    <a:pt x="272256" y="50800"/>
                  </a:cubicBezTo>
                  <a:cubicBezTo>
                    <a:pt x="369479" y="46949"/>
                    <a:pt x="441589" y="84667"/>
                    <a:pt x="526256" y="101600"/>
                  </a:cubicBezTo>
                  <a:lnTo>
                    <a:pt x="761206" y="146050"/>
                  </a:lnTo>
                  <a:lnTo>
                    <a:pt x="907256" y="0"/>
                  </a:lnTo>
                  <a:lnTo>
                    <a:pt x="1205706" y="31750"/>
                  </a:lnTo>
                  <a:lnTo>
                    <a:pt x="1154906" y="247650"/>
                  </a:lnTo>
                </a:path>
              </a:pathLst>
            </a:custGeom>
            <a:noFill/>
            <a:ln w="762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椭圆 3"/>
            <p:cNvSpPr/>
            <p:nvPr/>
          </p:nvSpPr>
          <p:spPr>
            <a:xfrm rot="894558" flipV="1">
              <a:off x="3328542" y="706559"/>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椭圆 4"/>
            <p:cNvSpPr/>
            <p:nvPr/>
          </p:nvSpPr>
          <p:spPr>
            <a:xfrm rot="894558" flipV="1">
              <a:off x="3689160" y="705906"/>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p:cNvSpPr/>
            <p:nvPr/>
          </p:nvSpPr>
          <p:spPr>
            <a:xfrm rot="894558" flipV="1">
              <a:off x="4594556" y="711815"/>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椭圆 6"/>
            <p:cNvSpPr/>
            <p:nvPr/>
          </p:nvSpPr>
          <p:spPr>
            <a:xfrm rot="894558" flipV="1">
              <a:off x="4586063" y="1040284"/>
              <a:ext cx="146195" cy="145610"/>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椭圆 7"/>
            <p:cNvSpPr/>
            <p:nvPr/>
          </p:nvSpPr>
          <p:spPr>
            <a:xfrm rot="894558" flipV="1">
              <a:off x="2996022" y="488908"/>
              <a:ext cx="146195" cy="145610"/>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椭圆 8"/>
            <p:cNvSpPr/>
            <p:nvPr/>
          </p:nvSpPr>
          <p:spPr>
            <a:xfrm rot="894558" flipV="1">
              <a:off x="4012799" y="720043"/>
              <a:ext cx="146195" cy="145610"/>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椭圆 9"/>
            <p:cNvSpPr/>
            <p:nvPr/>
          </p:nvSpPr>
          <p:spPr>
            <a:xfrm rot="894558" flipV="1">
              <a:off x="4188751" y="989338"/>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11" name="文本框 10"/>
          <p:cNvSpPr txBox="1"/>
          <p:nvPr/>
        </p:nvSpPr>
        <p:spPr>
          <a:xfrm>
            <a:off x="2164584" y="323224"/>
            <a:ext cx="4671491" cy="830997"/>
          </a:xfrm>
          <a:prstGeom prst="rect">
            <a:avLst/>
          </a:prstGeom>
          <a:noFill/>
        </p:spPr>
        <p:txBody>
          <a:bodyPr wrap="square" rtlCol="0">
            <a:spAutoFit/>
          </a:bodyPr>
          <a:lstStyle/>
          <a:p>
            <a:r>
              <a:rPr lang="zh-CN" altLang="en-US" sz="2400" b="1" dirty="0">
                <a:solidFill>
                  <a:srgbClr val="E44D44"/>
                </a:solidFill>
                <a:cs typeface="+mn-ea"/>
                <a:sym typeface="+mn-lt"/>
              </a:rPr>
              <a:t>点击输入标题</a:t>
            </a:r>
            <a:endParaRPr lang="en-US" altLang="zh-CN" sz="2400" b="1" dirty="0">
              <a:solidFill>
                <a:srgbClr val="E44D44"/>
              </a:solidFill>
              <a:cs typeface="+mn-ea"/>
              <a:sym typeface="+mn-lt"/>
            </a:endParaRPr>
          </a:p>
          <a:p>
            <a:r>
              <a:rPr lang="en-US" altLang="zh-CN" sz="2400" b="1" dirty="0">
                <a:solidFill>
                  <a:srgbClr val="E44D44"/>
                </a:solidFill>
                <a:cs typeface="+mn-ea"/>
                <a:sym typeface="+mn-lt"/>
              </a:rPr>
              <a:t>ADD YOUR TITLE HERE</a:t>
            </a:r>
            <a:endParaRPr lang="zh-CN" altLang="en-US" sz="2400" b="1" dirty="0">
              <a:solidFill>
                <a:srgbClr val="E44D44"/>
              </a:solidFill>
              <a:cs typeface="+mn-ea"/>
              <a:sym typeface="+mn-lt"/>
            </a:endParaRPr>
          </a:p>
        </p:txBody>
      </p:sp>
      <p:sp>
        <p:nvSpPr>
          <p:cNvPr id="12" name="矩形 11"/>
          <p:cNvSpPr/>
          <p:nvPr/>
        </p:nvSpPr>
        <p:spPr>
          <a:xfrm>
            <a:off x="1646467" y="289439"/>
            <a:ext cx="240572" cy="800219"/>
          </a:xfrm>
          <a:prstGeom prst="rect">
            <a:avLst/>
          </a:prstGeom>
        </p:spPr>
        <p:txBody>
          <a:bodyPr wrap="square">
            <a:spAutoFit/>
          </a:bodyPr>
          <a:lstStyle/>
          <a:p>
            <a:pPr algn="ctr"/>
            <a:r>
              <a:rPr lang="en-US" altLang="zh-CN" sz="4600" dirty="0">
                <a:solidFill>
                  <a:srgbClr val="E44D44"/>
                </a:solidFill>
                <a:cs typeface="+mn-ea"/>
                <a:sym typeface="+mn-lt"/>
              </a:rPr>
              <a:t>4</a:t>
            </a:r>
            <a:endParaRPr lang="zh-CN" altLang="en-US" sz="4600" dirty="0">
              <a:solidFill>
                <a:srgbClr val="E44D44"/>
              </a:solidFill>
              <a:cs typeface="+mn-ea"/>
              <a:sym typeface="+mn-lt"/>
            </a:endParaRPr>
          </a:p>
        </p:txBody>
      </p:sp>
      <p:sp>
        <p:nvSpPr>
          <p:cNvPr id="13" name="TextBox 21"/>
          <p:cNvSpPr txBox="1">
            <a:spLocks noChangeArrowheads="1"/>
          </p:cNvSpPr>
          <p:nvPr/>
        </p:nvSpPr>
        <p:spPr bwMode="auto">
          <a:xfrm>
            <a:off x="2025852" y="1627718"/>
            <a:ext cx="410433" cy="418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467" dirty="0">
              <a:solidFill>
                <a:schemeClr val="bg1"/>
              </a:solidFill>
              <a:latin typeface="+mn-lt"/>
              <a:ea typeface="+mn-ea"/>
              <a:cs typeface="+mn-ea"/>
              <a:sym typeface="+mn-lt"/>
            </a:endParaRPr>
          </a:p>
        </p:txBody>
      </p:sp>
      <p:pic>
        <p:nvPicPr>
          <p:cNvPr id="14" name="图片 2"/>
          <p:cNvPicPr>
            <a:picLocks noChangeAspect="1" noChangeArrowheads="1"/>
          </p:cNvPicPr>
          <p:nvPr/>
        </p:nvPicPr>
        <p:blipFill>
          <a:blip r:embed="rId3">
            <a:extLst>
              <a:ext uri="{28A0092B-C50C-407E-A947-70E740481C1C}">
                <a14:useLocalDpi xmlns:a14="http://schemas.microsoft.com/office/drawing/2010/main" val="0"/>
              </a:ext>
            </a:extLst>
          </a:blip>
          <a:srcRect l="7620" t="2060" r="8308"/>
          <a:stretch>
            <a:fillRect/>
          </a:stretch>
        </p:blipFill>
        <p:spPr bwMode="auto">
          <a:xfrm>
            <a:off x="1428751" y="1716618"/>
            <a:ext cx="2017183" cy="409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1"/>
          <p:cNvSpPr>
            <a:spLocks noChangeArrowheads="1"/>
          </p:cNvSpPr>
          <p:nvPr/>
        </p:nvSpPr>
        <p:spPr bwMode="auto">
          <a:xfrm>
            <a:off x="4000501" y="3373967"/>
            <a:ext cx="2334293" cy="37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867" b="1" dirty="0">
                <a:solidFill>
                  <a:schemeClr val="bg1"/>
                </a:solidFill>
                <a:latin typeface="+mn-lt"/>
                <a:ea typeface="+mn-ea"/>
                <a:cs typeface="+mn-ea"/>
                <a:sym typeface="+mn-lt"/>
              </a:rPr>
              <a:t>请在此添加你的标题</a:t>
            </a:r>
          </a:p>
        </p:txBody>
      </p:sp>
      <p:sp>
        <p:nvSpPr>
          <p:cNvPr id="16" name="矩形 12"/>
          <p:cNvSpPr>
            <a:spLocks noChangeArrowheads="1"/>
          </p:cNvSpPr>
          <p:nvPr/>
        </p:nvSpPr>
        <p:spPr bwMode="auto">
          <a:xfrm>
            <a:off x="3981451" y="4047067"/>
            <a:ext cx="6940549" cy="1117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333" dirty="0">
                <a:solidFill>
                  <a:schemeClr val="bg1"/>
                </a:solidFill>
                <a:latin typeface="+mn-lt"/>
                <a:ea typeface="+mn-ea"/>
                <a:cs typeface="+mn-ea"/>
                <a:sym typeface="+mn-lt"/>
              </a:rPr>
              <a:t>      添加文字添加文字添加文字添加文字添加文字添加文字添加文字添加文字添加文字添加文字添加文字添加文字添加文字添加文字添加文字添加文字添加文字添加文字添加文字添加文字添加文字添加文字添加文字添加文字</a:t>
            </a:r>
            <a:endParaRPr lang="en-US" altLang="zh-CN" sz="1333" dirty="0">
              <a:solidFill>
                <a:schemeClr val="bg1"/>
              </a:solidFill>
              <a:latin typeface="+mn-lt"/>
              <a:ea typeface="+mn-ea"/>
              <a:cs typeface="+mn-ea"/>
              <a:sym typeface="+mn-lt"/>
            </a:endParaRPr>
          </a:p>
          <a:p>
            <a:pPr algn="just" eaLnBrk="1" hangingPunct="1"/>
            <a:endParaRPr lang="en-US" altLang="zh-CN" sz="1333" dirty="0">
              <a:solidFill>
                <a:schemeClr val="bg1"/>
              </a:solidFill>
              <a:latin typeface="+mn-lt"/>
              <a:ea typeface="+mn-ea"/>
              <a:cs typeface="+mn-ea"/>
              <a:sym typeface="+mn-lt"/>
            </a:endParaRPr>
          </a:p>
          <a:p>
            <a:pPr algn="just" eaLnBrk="1" hangingPunct="1"/>
            <a:endParaRPr lang="en-US" altLang="zh-CN" sz="1333" dirty="0">
              <a:solidFill>
                <a:schemeClr val="bg1"/>
              </a:solidFill>
              <a:latin typeface="+mn-lt"/>
              <a:ea typeface="+mn-ea"/>
              <a:cs typeface="+mn-ea"/>
              <a:sym typeface="+mn-lt"/>
            </a:endParaRPr>
          </a:p>
        </p:txBody>
      </p:sp>
      <p:sp>
        <p:nvSpPr>
          <p:cNvPr id="17" name="矩形 13"/>
          <p:cNvSpPr>
            <a:spLocks noChangeArrowheads="1"/>
          </p:cNvSpPr>
          <p:nvPr/>
        </p:nvSpPr>
        <p:spPr bwMode="auto">
          <a:xfrm>
            <a:off x="6449484" y="3365500"/>
            <a:ext cx="2435282"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467" dirty="0">
                <a:solidFill>
                  <a:schemeClr val="bg1"/>
                </a:solidFill>
                <a:latin typeface="+mn-lt"/>
                <a:ea typeface="+mn-ea"/>
                <a:cs typeface="+mn-ea"/>
                <a:sym typeface="+mn-lt"/>
              </a:rPr>
              <a:t>请在此处填入你需要的内容</a:t>
            </a:r>
          </a:p>
        </p:txBody>
      </p:sp>
      <p:pic>
        <p:nvPicPr>
          <p:cNvPr id="18" name="图片 22" descr="83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0751" y="1945218"/>
            <a:ext cx="10033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图片 23" descr="837.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5752" y="1945218"/>
            <a:ext cx="958849" cy="958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图片 24" descr="85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1000" y="1945218"/>
            <a:ext cx="958851" cy="958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图片 25" descr="1288.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10751" y="194521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矩形 15"/>
          <p:cNvPicPr>
            <a:picLocks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1617134" y="2394152"/>
            <a:ext cx="1682751" cy="257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716837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ntr" presetSubtype="16"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par>
                                <p:cTn id="30" presetID="53" presetClass="entr" presetSubtype="16"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Effect transition="in" filter="fade">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anim calcmode="lin" valueType="num">
                                      <p:cBhvr>
                                        <p:cTn id="40" dur="1000" fill="hold"/>
                                        <p:tgtEl>
                                          <p:spTgt spid="15"/>
                                        </p:tgtEl>
                                        <p:attrNameLst>
                                          <p:attrName>ppt_x</p:attrName>
                                        </p:attrNameLst>
                                      </p:cBhvr>
                                      <p:tavLst>
                                        <p:tav tm="0">
                                          <p:val>
                                            <p:strVal val="#ppt_x"/>
                                          </p:val>
                                        </p:tav>
                                        <p:tav tm="100000">
                                          <p:val>
                                            <p:strVal val="#ppt_x"/>
                                          </p:val>
                                        </p:tav>
                                      </p:tavLst>
                                    </p:anim>
                                    <p:anim calcmode="lin" valueType="num">
                                      <p:cBhvr>
                                        <p:cTn id="41" dur="1000" fill="hold"/>
                                        <p:tgtEl>
                                          <p:spTgt spid="15"/>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anim calcmode="lin" valueType="num">
                                      <p:cBhvr>
                                        <p:cTn id="50" dur="1000" fill="hold"/>
                                        <p:tgtEl>
                                          <p:spTgt spid="16"/>
                                        </p:tgtEl>
                                        <p:attrNameLst>
                                          <p:attrName>ppt_x</p:attrName>
                                        </p:attrNameLst>
                                      </p:cBhvr>
                                      <p:tavLst>
                                        <p:tav tm="0">
                                          <p:val>
                                            <p:strVal val="#ppt_x"/>
                                          </p:val>
                                        </p:tav>
                                        <p:tav tm="100000">
                                          <p:val>
                                            <p:strVal val="#ppt_x"/>
                                          </p:val>
                                        </p:tav>
                                      </p:tavLst>
                                    </p:anim>
                                    <p:anim calcmode="lin" valueType="num">
                                      <p:cBhvr>
                                        <p:cTn id="5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68936" y="488908"/>
            <a:ext cx="1744729" cy="696986"/>
            <a:chOff x="2996022" y="488908"/>
            <a:chExt cx="1744729" cy="696986"/>
          </a:xfrm>
        </p:grpSpPr>
        <p:sp>
          <p:nvSpPr>
            <p:cNvPr id="3" name="任意多边形 2"/>
            <p:cNvSpPr/>
            <p:nvPr/>
          </p:nvSpPr>
          <p:spPr>
            <a:xfrm rot="894558" flipV="1">
              <a:off x="3023942" y="566820"/>
              <a:ext cx="1694661" cy="394456"/>
            </a:xfrm>
            <a:custGeom>
              <a:avLst/>
              <a:gdLst>
                <a:gd name="connsiteX0" fmla="*/ 0 w 1130300"/>
                <a:gd name="connsiteY0" fmla="*/ 12700 h 247650"/>
                <a:gd name="connsiteX1" fmla="*/ 196850 w 1130300"/>
                <a:gd name="connsiteY1" fmla="*/ 50800 h 247650"/>
                <a:gd name="connsiteX2" fmla="*/ 450850 w 1130300"/>
                <a:gd name="connsiteY2" fmla="*/ 101600 h 247650"/>
                <a:gd name="connsiteX3" fmla="*/ 685800 w 1130300"/>
                <a:gd name="connsiteY3" fmla="*/ 146050 h 247650"/>
                <a:gd name="connsiteX4" fmla="*/ 831850 w 1130300"/>
                <a:gd name="connsiteY4" fmla="*/ 0 h 247650"/>
                <a:gd name="connsiteX5" fmla="*/ 1130300 w 1130300"/>
                <a:gd name="connsiteY5" fmla="*/ 31750 h 247650"/>
                <a:gd name="connsiteX6" fmla="*/ 1079500 w 1130300"/>
                <a:gd name="connsiteY6" fmla="*/ 247650 h 247650"/>
                <a:gd name="connsiteX0" fmla="*/ 0 w 1199356"/>
                <a:gd name="connsiteY0" fmla="*/ 81756 h 247650"/>
                <a:gd name="connsiteX1" fmla="*/ 265906 w 1199356"/>
                <a:gd name="connsiteY1" fmla="*/ 50800 h 247650"/>
                <a:gd name="connsiteX2" fmla="*/ 519906 w 1199356"/>
                <a:gd name="connsiteY2" fmla="*/ 101600 h 247650"/>
                <a:gd name="connsiteX3" fmla="*/ 754856 w 1199356"/>
                <a:gd name="connsiteY3" fmla="*/ 146050 h 247650"/>
                <a:gd name="connsiteX4" fmla="*/ 900906 w 1199356"/>
                <a:gd name="connsiteY4" fmla="*/ 0 h 247650"/>
                <a:gd name="connsiteX5" fmla="*/ 1199356 w 1199356"/>
                <a:gd name="connsiteY5" fmla="*/ 31750 h 247650"/>
                <a:gd name="connsiteX6" fmla="*/ 1148556 w 119935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5706" h="247650">
                  <a:moveTo>
                    <a:pt x="0" y="123031"/>
                  </a:moveTo>
                  <a:cubicBezTo>
                    <a:pt x="88635" y="112712"/>
                    <a:pt x="190883" y="54023"/>
                    <a:pt x="272256" y="50800"/>
                  </a:cubicBezTo>
                  <a:cubicBezTo>
                    <a:pt x="369479" y="46949"/>
                    <a:pt x="441589" y="84667"/>
                    <a:pt x="526256" y="101600"/>
                  </a:cubicBezTo>
                  <a:lnTo>
                    <a:pt x="761206" y="146050"/>
                  </a:lnTo>
                  <a:lnTo>
                    <a:pt x="907256" y="0"/>
                  </a:lnTo>
                  <a:lnTo>
                    <a:pt x="1205706" y="31750"/>
                  </a:lnTo>
                  <a:lnTo>
                    <a:pt x="1154906" y="247650"/>
                  </a:lnTo>
                </a:path>
              </a:pathLst>
            </a:custGeom>
            <a:noFill/>
            <a:ln w="762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椭圆 3"/>
            <p:cNvSpPr/>
            <p:nvPr/>
          </p:nvSpPr>
          <p:spPr>
            <a:xfrm rot="894558" flipV="1">
              <a:off x="3328542" y="706559"/>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椭圆 4"/>
            <p:cNvSpPr/>
            <p:nvPr/>
          </p:nvSpPr>
          <p:spPr>
            <a:xfrm rot="894558" flipV="1">
              <a:off x="3689160" y="705906"/>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p:cNvSpPr/>
            <p:nvPr/>
          </p:nvSpPr>
          <p:spPr>
            <a:xfrm rot="894558" flipV="1">
              <a:off x="4594556" y="711815"/>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椭圆 6"/>
            <p:cNvSpPr/>
            <p:nvPr/>
          </p:nvSpPr>
          <p:spPr>
            <a:xfrm rot="894558" flipV="1">
              <a:off x="4586063" y="1040284"/>
              <a:ext cx="146195" cy="145610"/>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椭圆 7"/>
            <p:cNvSpPr/>
            <p:nvPr/>
          </p:nvSpPr>
          <p:spPr>
            <a:xfrm rot="894558" flipV="1">
              <a:off x="2996022" y="488908"/>
              <a:ext cx="146195" cy="145610"/>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椭圆 8"/>
            <p:cNvSpPr/>
            <p:nvPr/>
          </p:nvSpPr>
          <p:spPr>
            <a:xfrm rot="894558" flipV="1">
              <a:off x="4012799" y="720043"/>
              <a:ext cx="146195" cy="145610"/>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椭圆 9"/>
            <p:cNvSpPr/>
            <p:nvPr/>
          </p:nvSpPr>
          <p:spPr>
            <a:xfrm rot="894558" flipV="1">
              <a:off x="4188751" y="989338"/>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11" name="文本框 10"/>
          <p:cNvSpPr txBox="1"/>
          <p:nvPr/>
        </p:nvSpPr>
        <p:spPr>
          <a:xfrm>
            <a:off x="2164584" y="323224"/>
            <a:ext cx="4671491" cy="1569660"/>
          </a:xfrm>
          <a:prstGeom prst="rect">
            <a:avLst/>
          </a:prstGeom>
          <a:noFill/>
        </p:spPr>
        <p:txBody>
          <a:bodyPr wrap="square" rtlCol="0">
            <a:spAutoFit/>
          </a:bodyPr>
          <a:lstStyle>
            <a:defPPr>
              <a:defRPr lang="zh-CN"/>
            </a:defPPr>
            <a:lvl1pPr>
              <a:defRPr sz="2400" b="1">
                <a:solidFill>
                  <a:srgbClr val="E44D44"/>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sp>
        <p:nvSpPr>
          <p:cNvPr id="12" name="矩形 11"/>
          <p:cNvSpPr/>
          <p:nvPr/>
        </p:nvSpPr>
        <p:spPr>
          <a:xfrm>
            <a:off x="1646467" y="289439"/>
            <a:ext cx="240572" cy="800219"/>
          </a:xfrm>
          <a:prstGeom prst="rect">
            <a:avLst/>
          </a:prstGeom>
        </p:spPr>
        <p:txBody>
          <a:bodyPr wrap="square">
            <a:spAutoFit/>
          </a:bodyPr>
          <a:lstStyle/>
          <a:p>
            <a:pPr algn="ctr"/>
            <a:r>
              <a:rPr lang="en-US" altLang="zh-CN" sz="4600" dirty="0">
                <a:solidFill>
                  <a:srgbClr val="E44D44"/>
                </a:solidFill>
                <a:cs typeface="+mn-ea"/>
                <a:sym typeface="+mn-lt"/>
              </a:rPr>
              <a:t>4</a:t>
            </a:r>
            <a:endParaRPr lang="zh-CN" altLang="en-US" sz="4600" dirty="0">
              <a:solidFill>
                <a:srgbClr val="E44D44"/>
              </a:solidFill>
              <a:cs typeface="+mn-ea"/>
              <a:sym typeface="+mn-lt"/>
            </a:endParaRPr>
          </a:p>
        </p:txBody>
      </p:sp>
      <p:grpSp>
        <p:nvGrpSpPr>
          <p:cNvPr id="44" name="组合 8"/>
          <p:cNvGrpSpPr>
            <a:grpSpLocks/>
          </p:cNvGrpSpPr>
          <p:nvPr/>
        </p:nvGrpSpPr>
        <p:grpSpPr bwMode="auto">
          <a:xfrm rot="1471007">
            <a:off x="2256367" y="6077546"/>
            <a:ext cx="3531798" cy="3113282"/>
            <a:chOff x="0" y="0"/>
            <a:chExt cx="902689" cy="788155"/>
          </a:xfrm>
          <a:solidFill>
            <a:srgbClr val="13A984"/>
          </a:solidFill>
        </p:grpSpPr>
        <p:sp>
          <p:nvSpPr>
            <p:cNvPr id="79" name="椭圆 43"/>
            <p:cNvSpPr>
              <a:spLocks noChangeArrowheads="1"/>
            </p:cNvSpPr>
            <p:nvPr/>
          </p:nvSpPr>
          <p:spPr bwMode="auto">
            <a:xfrm rot="-1756069">
              <a:off x="0" y="288436"/>
              <a:ext cx="688833" cy="49971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80" name="椭圆 44"/>
            <p:cNvSpPr>
              <a:spLocks noChangeArrowheads="1"/>
            </p:cNvSpPr>
            <p:nvPr/>
          </p:nvSpPr>
          <p:spPr bwMode="auto">
            <a:xfrm>
              <a:off x="376423" y="0"/>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81" name="椭圆 45"/>
            <p:cNvSpPr>
              <a:spLocks noChangeArrowheads="1"/>
            </p:cNvSpPr>
            <p:nvPr/>
          </p:nvSpPr>
          <p:spPr bwMode="auto">
            <a:xfrm>
              <a:off x="560321" y="19051"/>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82" name="椭圆 46"/>
            <p:cNvSpPr>
              <a:spLocks noChangeArrowheads="1"/>
            </p:cNvSpPr>
            <p:nvPr/>
          </p:nvSpPr>
          <p:spPr bwMode="auto">
            <a:xfrm>
              <a:off x="623901" y="230780"/>
              <a:ext cx="236639" cy="2469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83" name="椭圆 47"/>
            <p:cNvSpPr>
              <a:spLocks noChangeArrowheads="1"/>
            </p:cNvSpPr>
            <p:nvPr/>
          </p:nvSpPr>
          <p:spPr bwMode="auto">
            <a:xfrm>
              <a:off x="327635" y="220413"/>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sp>
        <p:nvSpPr>
          <p:cNvPr id="45" name="等腰三角形 30"/>
          <p:cNvSpPr>
            <a:spLocks/>
          </p:cNvSpPr>
          <p:nvPr/>
        </p:nvSpPr>
        <p:spPr bwMode="auto">
          <a:xfrm>
            <a:off x="6976902" y="2944442"/>
            <a:ext cx="734464" cy="4025828"/>
          </a:xfrm>
          <a:custGeom>
            <a:avLst/>
            <a:gdLst>
              <a:gd name="T0" fmla="*/ 0 w 450060"/>
              <a:gd name="T1" fmla="*/ 1019174 h 1019174"/>
              <a:gd name="T2" fmla="*/ 73984 w 450060"/>
              <a:gd name="T3" fmla="*/ 28574 h 1019174"/>
              <a:gd name="T4" fmla="*/ 132915 w 450060"/>
              <a:gd name="T5" fmla="*/ 0 h 1019174"/>
              <a:gd name="T6" fmla="*/ 187721 w 450060"/>
              <a:gd name="T7" fmla="*/ 1019174 h 1019174"/>
              <a:gd name="T8" fmla="*/ 0 w 450060"/>
              <a:gd name="T9" fmla="*/ 1019174 h 1019174"/>
              <a:gd name="T10" fmla="*/ 0 60000 65536"/>
              <a:gd name="T11" fmla="*/ 0 60000 65536"/>
              <a:gd name="T12" fmla="*/ 0 60000 65536"/>
              <a:gd name="T13" fmla="*/ 0 60000 65536"/>
              <a:gd name="T14" fmla="*/ 0 60000 65536"/>
              <a:gd name="T15" fmla="*/ 0 w 450060"/>
              <a:gd name="T16" fmla="*/ 0 h 1019174"/>
              <a:gd name="T17" fmla="*/ 450060 w 450060"/>
              <a:gd name="T18" fmla="*/ 1019174 h 1019174"/>
            </a:gdLst>
            <a:ahLst/>
            <a:cxnLst>
              <a:cxn ang="T10">
                <a:pos x="T0" y="T1"/>
              </a:cxn>
              <a:cxn ang="T11">
                <a:pos x="T2" y="T3"/>
              </a:cxn>
              <a:cxn ang="T12">
                <a:pos x="T4" y="T5"/>
              </a:cxn>
              <a:cxn ang="T13">
                <a:pos x="T6" y="T7"/>
              </a:cxn>
              <a:cxn ang="T14">
                <a:pos x="T8" y="T9"/>
              </a:cxn>
            </a:cxnLst>
            <a:rect l="T15" t="T16" r="T17" b="T18"/>
            <a:pathLst>
              <a:path w="450060" h="1019174">
                <a:moveTo>
                  <a:pt x="0" y="1019174"/>
                </a:moveTo>
                <a:cubicBezTo>
                  <a:pt x="99757" y="374649"/>
                  <a:pt x="185788" y="430212"/>
                  <a:pt x="177376" y="28574"/>
                </a:cubicBezTo>
                <a:lnTo>
                  <a:pt x="318664" y="0"/>
                </a:lnTo>
                <a:cubicBezTo>
                  <a:pt x="309796" y="587375"/>
                  <a:pt x="421485" y="688974"/>
                  <a:pt x="450060" y="1019174"/>
                </a:cubicBezTo>
                <a:lnTo>
                  <a:pt x="0" y="1019174"/>
                </a:lnTo>
                <a:close/>
              </a:path>
            </a:pathLst>
          </a:custGeom>
          <a:solidFill>
            <a:srgbClr val="13A984"/>
          </a:solidFill>
          <a:ln>
            <a:noFill/>
          </a:ln>
        </p:spPr>
        <p:txBody>
          <a:bodyPr anchor="ctr"/>
          <a:lstStyle/>
          <a:p>
            <a:endParaRPr lang="zh-CN" altLang="en-US" dirty="0">
              <a:cs typeface="+mn-ea"/>
              <a:sym typeface="+mn-lt"/>
            </a:endParaRPr>
          </a:p>
        </p:txBody>
      </p:sp>
      <p:sp>
        <p:nvSpPr>
          <p:cNvPr id="46" name="等腰三角形 30"/>
          <p:cNvSpPr>
            <a:spLocks/>
          </p:cNvSpPr>
          <p:nvPr/>
        </p:nvSpPr>
        <p:spPr bwMode="auto">
          <a:xfrm>
            <a:off x="8974945" y="2994604"/>
            <a:ext cx="1100920" cy="3956852"/>
          </a:xfrm>
          <a:custGeom>
            <a:avLst/>
            <a:gdLst>
              <a:gd name="T0" fmla="*/ 0 w 674613"/>
              <a:gd name="T1" fmla="*/ 990599 h 1001712"/>
              <a:gd name="T2" fmla="*/ 59696 w 674613"/>
              <a:gd name="T3" fmla="*/ 28574 h 1001712"/>
              <a:gd name="T4" fmla="*/ 118627 w 674613"/>
              <a:gd name="T5" fmla="*/ 0 h 1001712"/>
              <a:gd name="T6" fmla="*/ 281383 w 674613"/>
              <a:gd name="T7" fmla="*/ 1001712 h 1001712"/>
              <a:gd name="T8" fmla="*/ 0 w 674613"/>
              <a:gd name="T9" fmla="*/ 990599 h 1001712"/>
              <a:gd name="T10" fmla="*/ 0 60000 65536"/>
              <a:gd name="T11" fmla="*/ 0 60000 65536"/>
              <a:gd name="T12" fmla="*/ 0 60000 65536"/>
              <a:gd name="T13" fmla="*/ 0 60000 65536"/>
              <a:gd name="T14" fmla="*/ 0 60000 65536"/>
              <a:gd name="T15" fmla="*/ 0 w 674613"/>
              <a:gd name="T16" fmla="*/ 0 h 1001712"/>
              <a:gd name="T17" fmla="*/ 674613 w 674613"/>
              <a:gd name="T18" fmla="*/ 1001712 h 1001712"/>
            </a:gdLst>
            <a:ahLst/>
            <a:cxnLst>
              <a:cxn ang="T10">
                <a:pos x="T0" y="T1"/>
              </a:cxn>
              <a:cxn ang="T11">
                <a:pos x="T2" y="T3"/>
              </a:cxn>
              <a:cxn ang="T12">
                <a:pos x="T4" y="T5"/>
              </a:cxn>
              <a:cxn ang="T13">
                <a:pos x="T6" y="T7"/>
              </a:cxn>
              <a:cxn ang="T14">
                <a:pos x="T8" y="T9"/>
              </a:cxn>
            </a:cxnLst>
            <a:rect l="T15" t="T16" r="T17" b="T18"/>
            <a:pathLst>
              <a:path w="674613" h="1001712">
                <a:moveTo>
                  <a:pt x="0" y="990599"/>
                </a:moveTo>
                <a:cubicBezTo>
                  <a:pt x="99757" y="346074"/>
                  <a:pt x="151532" y="430212"/>
                  <a:pt x="143120" y="28574"/>
                </a:cubicBezTo>
                <a:lnTo>
                  <a:pt x="284408" y="0"/>
                </a:lnTo>
                <a:cubicBezTo>
                  <a:pt x="397334" y="641350"/>
                  <a:pt x="646038" y="671512"/>
                  <a:pt x="674613" y="1001712"/>
                </a:cubicBezTo>
                <a:lnTo>
                  <a:pt x="0" y="990599"/>
                </a:lnTo>
                <a:close/>
              </a:path>
            </a:pathLst>
          </a:custGeom>
          <a:solidFill>
            <a:srgbClr val="EAA13A"/>
          </a:solidFill>
          <a:ln>
            <a:noFill/>
          </a:ln>
        </p:spPr>
        <p:txBody>
          <a:bodyPr anchor="ctr"/>
          <a:lstStyle/>
          <a:p>
            <a:endParaRPr lang="zh-CN" altLang="en-US" dirty="0">
              <a:cs typeface="+mn-ea"/>
              <a:sym typeface="+mn-lt"/>
            </a:endParaRPr>
          </a:p>
        </p:txBody>
      </p:sp>
      <p:sp>
        <p:nvSpPr>
          <p:cNvPr id="47" name="等腰三角形 30"/>
          <p:cNvSpPr>
            <a:spLocks/>
          </p:cNvSpPr>
          <p:nvPr/>
        </p:nvSpPr>
        <p:spPr bwMode="auto">
          <a:xfrm>
            <a:off x="7466418" y="3317544"/>
            <a:ext cx="1807437" cy="3800084"/>
          </a:xfrm>
          <a:custGeom>
            <a:avLst/>
            <a:gdLst>
              <a:gd name="T0" fmla="*/ 0 w 403551"/>
              <a:gd name="T1" fmla="*/ 952500 h 962025"/>
              <a:gd name="T2" fmla="*/ 159229 w 403551"/>
              <a:gd name="T3" fmla="*/ 0 h 962025"/>
              <a:gd name="T4" fmla="*/ 280487 w 403551"/>
              <a:gd name="T5" fmla="*/ 1 h 962025"/>
              <a:gd name="T6" fmla="*/ 461961 w 403551"/>
              <a:gd name="T7" fmla="*/ 962025 h 962025"/>
              <a:gd name="T8" fmla="*/ 0 w 403551"/>
              <a:gd name="T9" fmla="*/ 952500 h 962025"/>
              <a:gd name="T10" fmla="*/ 0 60000 65536"/>
              <a:gd name="T11" fmla="*/ 0 60000 65536"/>
              <a:gd name="T12" fmla="*/ 0 60000 65536"/>
              <a:gd name="T13" fmla="*/ 0 60000 65536"/>
              <a:gd name="T14" fmla="*/ 0 60000 65536"/>
              <a:gd name="T15" fmla="*/ 0 w 403551"/>
              <a:gd name="T16" fmla="*/ 0 h 962025"/>
              <a:gd name="T17" fmla="*/ 403551 w 403551"/>
              <a:gd name="T18" fmla="*/ 962025 h 962025"/>
            </a:gdLst>
            <a:ahLst/>
            <a:cxnLst>
              <a:cxn ang="T10">
                <a:pos x="T0" y="T1"/>
              </a:cxn>
              <a:cxn ang="T11">
                <a:pos x="T2" y="T3"/>
              </a:cxn>
              <a:cxn ang="T12">
                <a:pos x="T4" y="T5"/>
              </a:cxn>
              <a:cxn ang="T13">
                <a:pos x="T6" y="T7"/>
              </a:cxn>
              <a:cxn ang="T14">
                <a:pos x="T8" y="T9"/>
              </a:cxn>
            </a:cxnLst>
            <a:rect l="T15" t="T16" r="T17" b="T18"/>
            <a:pathLst>
              <a:path w="403551" h="962025">
                <a:moveTo>
                  <a:pt x="0" y="952500"/>
                </a:moveTo>
                <a:cubicBezTo>
                  <a:pt x="99757" y="307975"/>
                  <a:pt x="147508" y="401638"/>
                  <a:pt x="139096" y="0"/>
                </a:cubicBezTo>
                <a:lnTo>
                  <a:pt x="245022" y="1"/>
                </a:lnTo>
                <a:cubicBezTo>
                  <a:pt x="236154" y="587376"/>
                  <a:pt x="374976" y="631825"/>
                  <a:pt x="403551" y="962025"/>
                </a:cubicBezTo>
                <a:lnTo>
                  <a:pt x="0" y="952500"/>
                </a:lnTo>
                <a:close/>
              </a:path>
            </a:pathLst>
          </a:custGeom>
          <a:solidFill>
            <a:srgbClr val="E44D44"/>
          </a:solidFill>
          <a:ln>
            <a:noFill/>
          </a:ln>
        </p:spPr>
        <p:txBody>
          <a:bodyPr anchor="ctr"/>
          <a:lstStyle/>
          <a:p>
            <a:endParaRPr lang="zh-CN" altLang="en-US" dirty="0">
              <a:cs typeface="+mn-ea"/>
              <a:sym typeface="+mn-lt"/>
            </a:endParaRPr>
          </a:p>
        </p:txBody>
      </p:sp>
      <p:grpSp>
        <p:nvGrpSpPr>
          <p:cNvPr id="48" name="组合 12"/>
          <p:cNvGrpSpPr>
            <a:grpSpLocks/>
          </p:cNvGrpSpPr>
          <p:nvPr/>
        </p:nvGrpSpPr>
        <p:grpSpPr bwMode="auto">
          <a:xfrm>
            <a:off x="5738766" y="5360091"/>
            <a:ext cx="2059032" cy="2406564"/>
            <a:chOff x="0" y="0"/>
            <a:chExt cx="526266" cy="609243"/>
          </a:xfrm>
          <a:solidFill>
            <a:srgbClr val="13A984"/>
          </a:solidFill>
        </p:grpSpPr>
        <p:sp>
          <p:nvSpPr>
            <p:cNvPr id="75" name="椭圆 39"/>
            <p:cNvSpPr>
              <a:spLocks noChangeArrowheads="1"/>
            </p:cNvSpPr>
            <p:nvPr/>
          </p:nvSpPr>
          <p:spPr bwMode="auto">
            <a:xfrm>
              <a:off x="277211" y="0"/>
              <a:ext cx="236639" cy="24693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76" name="椭圆 40"/>
            <p:cNvSpPr>
              <a:spLocks noChangeArrowheads="1"/>
            </p:cNvSpPr>
            <p:nvPr/>
          </p:nvSpPr>
          <p:spPr bwMode="auto">
            <a:xfrm>
              <a:off x="0" y="232925"/>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77" name="椭圆 41"/>
            <p:cNvSpPr>
              <a:spLocks noChangeArrowheads="1"/>
            </p:cNvSpPr>
            <p:nvPr/>
          </p:nvSpPr>
          <p:spPr bwMode="auto">
            <a:xfrm>
              <a:off x="183898" y="251976"/>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78" name="椭圆 42"/>
            <p:cNvSpPr>
              <a:spLocks noChangeArrowheads="1"/>
            </p:cNvSpPr>
            <p:nvPr/>
          </p:nvSpPr>
          <p:spPr bwMode="auto">
            <a:xfrm>
              <a:off x="17247" y="47942"/>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grpSp>
        <p:nvGrpSpPr>
          <p:cNvPr id="49" name="组合 13"/>
          <p:cNvGrpSpPr>
            <a:grpSpLocks/>
          </p:cNvGrpSpPr>
          <p:nvPr/>
        </p:nvGrpSpPr>
        <p:grpSpPr bwMode="auto">
          <a:xfrm>
            <a:off x="3809489" y="5417557"/>
            <a:ext cx="9940316" cy="4223858"/>
            <a:chOff x="0" y="0"/>
            <a:chExt cx="2540636" cy="1069307"/>
          </a:xfrm>
          <a:solidFill>
            <a:srgbClr val="E44D44"/>
          </a:solidFill>
        </p:grpSpPr>
        <p:sp>
          <p:nvSpPr>
            <p:cNvPr id="60" name="椭圆 24"/>
            <p:cNvSpPr>
              <a:spLocks noChangeArrowheads="1"/>
            </p:cNvSpPr>
            <p:nvPr/>
          </p:nvSpPr>
          <p:spPr bwMode="auto">
            <a:xfrm>
              <a:off x="730565" y="37308"/>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61" name="椭圆 25"/>
            <p:cNvSpPr>
              <a:spLocks noChangeArrowheads="1"/>
            </p:cNvSpPr>
            <p:nvPr/>
          </p:nvSpPr>
          <p:spPr bwMode="auto">
            <a:xfrm>
              <a:off x="980891" y="0"/>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62" name="椭圆 26"/>
            <p:cNvSpPr>
              <a:spLocks noChangeArrowheads="1"/>
            </p:cNvSpPr>
            <p:nvPr/>
          </p:nvSpPr>
          <p:spPr bwMode="auto">
            <a:xfrm>
              <a:off x="1260258" y="5473"/>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63" name="椭圆 27"/>
            <p:cNvSpPr>
              <a:spLocks noChangeArrowheads="1"/>
            </p:cNvSpPr>
            <p:nvPr/>
          </p:nvSpPr>
          <p:spPr bwMode="auto">
            <a:xfrm>
              <a:off x="1454538" y="87352"/>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64" name="椭圆 28"/>
            <p:cNvSpPr>
              <a:spLocks noChangeArrowheads="1"/>
            </p:cNvSpPr>
            <p:nvPr/>
          </p:nvSpPr>
          <p:spPr bwMode="auto">
            <a:xfrm>
              <a:off x="1126510" y="286873"/>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65" name="椭圆 29"/>
            <p:cNvSpPr>
              <a:spLocks noChangeArrowheads="1"/>
            </p:cNvSpPr>
            <p:nvPr/>
          </p:nvSpPr>
          <p:spPr bwMode="auto">
            <a:xfrm>
              <a:off x="893811" y="321469"/>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66" name="椭圆 30"/>
            <p:cNvSpPr>
              <a:spLocks noChangeArrowheads="1"/>
            </p:cNvSpPr>
            <p:nvPr/>
          </p:nvSpPr>
          <p:spPr bwMode="auto">
            <a:xfrm>
              <a:off x="577008" y="223876"/>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67" name="椭圆 31"/>
            <p:cNvSpPr>
              <a:spLocks noChangeArrowheads="1"/>
            </p:cNvSpPr>
            <p:nvPr/>
          </p:nvSpPr>
          <p:spPr bwMode="auto">
            <a:xfrm>
              <a:off x="1481777" y="398501"/>
              <a:ext cx="803062" cy="61370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68" name="椭圆 32"/>
            <p:cNvSpPr>
              <a:spLocks noChangeArrowheads="1"/>
            </p:cNvSpPr>
            <p:nvPr/>
          </p:nvSpPr>
          <p:spPr bwMode="auto">
            <a:xfrm>
              <a:off x="1143342" y="226395"/>
              <a:ext cx="508677" cy="44458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69" name="椭圆 33"/>
            <p:cNvSpPr>
              <a:spLocks noChangeArrowheads="1"/>
            </p:cNvSpPr>
            <p:nvPr/>
          </p:nvSpPr>
          <p:spPr bwMode="auto">
            <a:xfrm>
              <a:off x="938789" y="501031"/>
              <a:ext cx="556384" cy="42519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70" name="椭圆 34"/>
            <p:cNvSpPr>
              <a:spLocks noChangeArrowheads="1"/>
            </p:cNvSpPr>
            <p:nvPr/>
          </p:nvSpPr>
          <p:spPr bwMode="auto">
            <a:xfrm>
              <a:off x="227144" y="344249"/>
              <a:ext cx="1130256" cy="6878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71" name="椭圆 35"/>
            <p:cNvSpPr>
              <a:spLocks noChangeArrowheads="1"/>
            </p:cNvSpPr>
            <p:nvPr/>
          </p:nvSpPr>
          <p:spPr bwMode="auto">
            <a:xfrm rot="-284914">
              <a:off x="1704002" y="303034"/>
              <a:ext cx="836634" cy="7175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72" name="椭圆 36"/>
            <p:cNvSpPr>
              <a:spLocks noChangeArrowheads="1"/>
            </p:cNvSpPr>
            <p:nvPr/>
          </p:nvSpPr>
          <p:spPr bwMode="auto">
            <a:xfrm>
              <a:off x="1157700" y="254311"/>
              <a:ext cx="803062" cy="61370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73" name="椭圆 37"/>
            <p:cNvSpPr>
              <a:spLocks noChangeArrowheads="1"/>
            </p:cNvSpPr>
            <p:nvPr/>
          </p:nvSpPr>
          <p:spPr bwMode="auto">
            <a:xfrm>
              <a:off x="0" y="463530"/>
              <a:ext cx="556384" cy="42519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74" name="椭圆 38"/>
            <p:cNvSpPr>
              <a:spLocks noChangeArrowheads="1"/>
            </p:cNvSpPr>
            <p:nvPr/>
          </p:nvSpPr>
          <p:spPr bwMode="auto">
            <a:xfrm>
              <a:off x="743456" y="381507"/>
              <a:ext cx="1130256" cy="6878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grpSp>
        <p:nvGrpSpPr>
          <p:cNvPr id="50" name="组合 14"/>
          <p:cNvGrpSpPr>
            <a:grpSpLocks/>
          </p:cNvGrpSpPr>
          <p:nvPr/>
        </p:nvGrpSpPr>
        <p:grpSpPr bwMode="auto">
          <a:xfrm>
            <a:off x="8090451" y="5007439"/>
            <a:ext cx="6863803" cy="4351110"/>
            <a:chOff x="0" y="0"/>
            <a:chExt cx="1754313" cy="1101522"/>
          </a:xfrm>
          <a:solidFill>
            <a:srgbClr val="EAA13A"/>
          </a:solidFill>
        </p:grpSpPr>
        <p:sp>
          <p:nvSpPr>
            <p:cNvPr id="51" name="椭圆 15"/>
            <p:cNvSpPr>
              <a:spLocks noChangeArrowheads="1"/>
            </p:cNvSpPr>
            <p:nvPr/>
          </p:nvSpPr>
          <p:spPr bwMode="auto">
            <a:xfrm>
              <a:off x="224872" y="0"/>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52" name="椭圆 16"/>
            <p:cNvSpPr>
              <a:spLocks noChangeArrowheads="1"/>
            </p:cNvSpPr>
            <p:nvPr/>
          </p:nvSpPr>
          <p:spPr bwMode="auto">
            <a:xfrm>
              <a:off x="506716" y="254042"/>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53" name="椭圆 17"/>
            <p:cNvSpPr>
              <a:spLocks noChangeArrowheads="1"/>
            </p:cNvSpPr>
            <p:nvPr/>
          </p:nvSpPr>
          <p:spPr bwMode="auto">
            <a:xfrm>
              <a:off x="293483" y="278064"/>
              <a:ext cx="342368" cy="35726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54" name="椭圆 18"/>
            <p:cNvSpPr>
              <a:spLocks noChangeArrowheads="1"/>
            </p:cNvSpPr>
            <p:nvPr/>
          </p:nvSpPr>
          <p:spPr bwMode="auto">
            <a:xfrm>
              <a:off x="0" y="242431"/>
              <a:ext cx="499799" cy="5215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55" name="椭圆 19"/>
            <p:cNvSpPr>
              <a:spLocks noChangeArrowheads="1"/>
            </p:cNvSpPr>
            <p:nvPr/>
          </p:nvSpPr>
          <p:spPr bwMode="auto">
            <a:xfrm>
              <a:off x="555378" y="168588"/>
              <a:ext cx="499799" cy="5215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56" name="椭圆 20"/>
            <p:cNvSpPr>
              <a:spLocks noChangeArrowheads="1"/>
            </p:cNvSpPr>
            <p:nvPr/>
          </p:nvSpPr>
          <p:spPr bwMode="auto">
            <a:xfrm>
              <a:off x="300853" y="123851"/>
              <a:ext cx="499799" cy="5215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57" name="椭圆 21"/>
            <p:cNvSpPr>
              <a:spLocks noChangeArrowheads="1"/>
            </p:cNvSpPr>
            <p:nvPr/>
          </p:nvSpPr>
          <p:spPr bwMode="auto">
            <a:xfrm>
              <a:off x="700794" y="351670"/>
              <a:ext cx="499799" cy="52154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58" name="椭圆 22"/>
            <p:cNvSpPr>
              <a:spLocks noChangeArrowheads="1"/>
            </p:cNvSpPr>
            <p:nvPr/>
          </p:nvSpPr>
          <p:spPr bwMode="auto">
            <a:xfrm>
              <a:off x="986546" y="307494"/>
              <a:ext cx="512975" cy="5349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sp>
          <p:nvSpPr>
            <p:cNvPr id="59" name="椭圆 23"/>
            <p:cNvSpPr>
              <a:spLocks noChangeArrowheads="1"/>
            </p:cNvSpPr>
            <p:nvPr/>
          </p:nvSpPr>
          <p:spPr bwMode="auto">
            <a:xfrm rot="-745472">
              <a:off x="999788" y="466521"/>
              <a:ext cx="754525" cy="63500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latin typeface="+mn-lt"/>
                <a:ea typeface="+mn-ea"/>
                <a:cs typeface="+mn-ea"/>
                <a:sym typeface="+mn-lt"/>
              </a:endParaRPr>
            </a:p>
          </p:txBody>
        </p:sp>
      </p:grpSp>
      <p:grpSp>
        <p:nvGrpSpPr>
          <p:cNvPr id="15" name="组合 2"/>
          <p:cNvGrpSpPr>
            <a:grpSpLocks/>
          </p:cNvGrpSpPr>
          <p:nvPr/>
        </p:nvGrpSpPr>
        <p:grpSpPr bwMode="auto">
          <a:xfrm>
            <a:off x="7214536" y="698500"/>
            <a:ext cx="2204957" cy="3066407"/>
            <a:chOff x="0" y="0"/>
            <a:chExt cx="1332322" cy="1835226"/>
          </a:xfrm>
        </p:grpSpPr>
        <p:sp>
          <p:nvSpPr>
            <p:cNvPr id="16" name="Freeform 41"/>
            <p:cNvSpPr>
              <a:spLocks/>
            </p:cNvSpPr>
            <p:nvPr/>
          </p:nvSpPr>
          <p:spPr bwMode="auto">
            <a:xfrm>
              <a:off x="480386" y="1268519"/>
              <a:ext cx="367796" cy="566707"/>
            </a:xfrm>
            <a:custGeom>
              <a:avLst/>
              <a:gdLst>
                <a:gd name="T0" fmla="*/ 363176 w 1433"/>
                <a:gd name="T1" fmla="*/ 175084 h 2201"/>
                <a:gd name="T2" fmla="*/ 218932 w 1433"/>
                <a:gd name="T3" fmla="*/ 433591 h 2201"/>
                <a:gd name="T4" fmla="*/ 289258 w 1433"/>
                <a:gd name="T5" fmla="*/ 566707 h 2201"/>
                <a:gd name="T6" fmla="*/ 42092 w 1433"/>
                <a:gd name="T7" fmla="*/ 395227 h 2201"/>
                <a:gd name="T8" fmla="*/ 108824 w 1433"/>
                <a:gd name="T9" fmla="*/ 75441 h 2201"/>
                <a:gd name="T10" fmla="*/ 363176 w 1433"/>
                <a:gd name="T11" fmla="*/ 175084 h 2201"/>
                <a:gd name="T12" fmla="*/ 0 60000 65536"/>
                <a:gd name="T13" fmla="*/ 0 60000 65536"/>
                <a:gd name="T14" fmla="*/ 0 60000 65536"/>
                <a:gd name="T15" fmla="*/ 0 60000 65536"/>
                <a:gd name="T16" fmla="*/ 0 60000 65536"/>
                <a:gd name="T17" fmla="*/ 0 60000 65536"/>
                <a:gd name="T18" fmla="*/ 0 w 1433"/>
                <a:gd name="T19" fmla="*/ 0 h 2201"/>
                <a:gd name="T20" fmla="*/ 1433 w 1433"/>
                <a:gd name="T21" fmla="*/ 2201 h 2201"/>
              </a:gdLst>
              <a:ahLst/>
              <a:cxnLst>
                <a:cxn ang="T12">
                  <a:pos x="T0" y="T1"/>
                </a:cxn>
                <a:cxn ang="T13">
                  <a:pos x="T2" y="T3"/>
                </a:cxn>
                <a:cxn ang="T14">
                  <a:pos x="T4" y="T5"/>
                </a:cxn>
                <a:cxn ang="T15">
                  <a:pos x="T6" y="T7"/>
                </a:cxn>
                <a:cxn ang="T16">
                  <a:pos x="T8" y="T9"/>
                </a:cxn>
                <a:cxn ang="T17">
                  <a:pos x="T10" y="T11"/>
                </a:cxn>
              </a:cxnLst>
              <a:rect l="T18" t="T19" r="T20" b="T21"/>
              <a:pathLst>
                <a:path w="1433" h="2201">
                  <a:moveTo>
                    <a:pt x="1415" y="680"/>
                  </a:moveTo>
                  <a:cubicBezTo>
                    <a:pt x="1433" y="1075"/>
                    <a:pt x="888" y="1350"/>
                    <a:pt x="853" y="1684"/>
                  </a:cubicBezTo>
                  <a:cubicBezTo>
                    <a:pt x="821" y="1984"/>
                    <a:pt x="1127" y="2201"/>
                    <a:pt x="1127" y="2201"/>
                  </a:cubicBezTo>
                  <a:cubicBezTo>
                    <a:pt x="1127" y="2201"/>
                    <a:pt x="401" y="2168"/>
                    <a:pt x="164" y="1535"/>
                  </a:cubicBezTo>
                  <a:cubicBezTo>
                    <a:pt x="0" y="1094"/>
                    <a:pt x="114" y="490"/>
                    <a:pt x="424" y="293"/>
                  </a:cubicBezTo>
                  <a:cubicBezTo>
                    <a:pt x="887" y="0"/>
                    <a:pt x="1397" y="286"/>
                    <a:pt x="1415" y="680"/>
                  </a:cubicBezTo>
                  <a:close/>
                </a:path>
              </a:pathLst>
            </a:custGeom>
            <a:solidFill>
              <a:srgbClr val="E469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17" name="Freeform 42"/>
            <p:cNvSpPr>
              <a:spLocks/>
            </p:cNvSpPr>
            <p:nvPr/>
          </p:nvSpPr>
          <p:spPr bwMode="auto">
            <a:xfrm>
              <a:off x="713073" y="1317310"/>
              <a:ext cx="165133" cy="409080"/>
            </a:xfrm>
            <a:custGeom>
              <a:avLst/>
              <a:gdLst>
                <a:gd name="T0" fmla="*/ 31886 w 637"/>
                <a:gd name="T1" fmla="*/ 45425 h 1594"/>
                <a:gd name="T2" fmla="*/ 150875 w 637"/>
                <a:gd name="T3" fmla="*/ 166044 h 1594"/>
                <a:gd name="T4" fmla="*/ 64550 w 637"/>
                <a:gd name="T5" fmla="*/ 345691 h 1594"/>
                <a:gd name="T6" fmla="*/ 46922 w 637"/>
                <a:gd name="T7" fmla="*/ 409080 h 1594"/>
                <a:gd name="T8" fmla="*/ 34997 w 637"/>
                <a:gd name="T9" fmla="*/ 300009 h 1594"/>
                <a:gd name="T10" fmla="*/ 75438 w 637"/>
                <a:gd name="T11" fmla="*/ 182469 h 1594"/>
                <a:gd name="T12" fmla="*/ 0 w 637"/>
                <a:gd name="T13" fmla="*/ 102142 h 1594"/>
                <a:gd name="T14" fmla="*/ 31886 w 637"/>
                <a:gd name="T15" fmla="*/ 45425 h 1594"/>
                <a:gd name="T16" fmla="*/ 0 60000 65536"/>
                <a:gd name="T17" fmla="*/ 0 60000 65536"/>
                <a:gd name="T18" fmla="*/ 0 60000 65536"/>
                <a:gd name="T19" fmla="*/ 0 60000 65536"/>
                <a:gd name="T20" fmla="*/ 0 60000 65536"/>
                <a:gd name="T21" fmla="*/ 0 60000 65536"/>
                <a:gd name="T22" fmla="*/ 0 60000 65536"/>
                <a:gd name="T23" fmla="*/ 0 60000 65536"/>
                <a:gd name="T24" fmla="*/ 0 w 637"/>
                <a:gd name="T25" fmla="*/ 0 h 1594"/>
                <a:gd name="T26" fmla="*/ 637 w 637"/>
                <a:gd name="T27" fmla="*/ 1594 h 15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7" h="1594">
                  <a:moveTo>
                    <a:pt x="123" y="177"/>
                  </a:moveTo>
                  <a:cubicBezTo>
                    <a:pt x="123" y="177"/>
                    <a:pt x="474" y="0"/>
                    <a:pt x="582" y="647"/>
                  </a:cubicBezTo>
                  <a:cubicBezTo>
                    <a:pt x="637" y="977"/>
                    <a:pt x="386" y="1177"/>
                    <a:pt x="249" y="1347"/>
                  </a:cubicBezTo>
                  <a:cubicBezTo>
                    <a:pt x="172" y="1443"/>
                    <a:pt x="181" y="1594"/>
                    <a:pt x="181" y="1594"/>
                  </a:cubicBezTo>
                  <a:cubicBezTo>
                    <a:pt x="181" y="1594"/>
                    <a:pt x="60" y="1462"/>
                    <a:pt x="135" y="1169"/>
                  </a:cubicBezTo>
                  <a:cubicBezTo>
                    <a:pt x="180" y="990"/>
                    <a:pt x="365" y="852"/>
                    <a:pt x="291" y="711"/>
                  </a:cubicBezTo>
                  <a:cubicBezTo>
                    <a:pt x="216" y="570"/>
                    <a:pt x="0" y="398"/>
                    <a:pt x="0" y="398"/>
                  </a:cubicBezTo>
                  <a:lnTo>
                    <a:pt x="123" y="177"/>
                  </a:lnTo>
                  <a:close/>
                </a:path>
              </a:pathLst>
            </a:custGeom>
            <a:solidFill>
              <a:srgbClr val="E469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18" name="Freeform 43"/>
            <p:cNvSpPr>
              <a:spLocks/>
            </p:cNvSpPr>
            <p:nvPr/>
          </p:nvSpPr>
          <p:spPr bwMode="auto">
            <a:xfrm>
              <a:off x="420338" y="1294792"/>
              <a:ext cx="266465" cy="472880"/>
            </a:xfrm>
            <a:custGeom>
              <a:avLst/>
              <a:gdLst>
                <a:gd name="T0" fmla="*/ 229398 w 1028"/>
                <a:gd name="T1" fmla="*/ 150391 h 1830"/>
                <a:gd name="T2" fmla="*/ 97980 w 1028"/>
                <a:gd name="T3" fmla="*/ 336701 h 1830"/>
                <a:gd name="T4" fmla="*/ 115866 w 1028"/>
                <a:gd name="T5" fmla="*/ 472880 h 1830"/>
                <a:gd name="T6" fmla="*/ 26698 w 1028"/>
                <a:gd name="T7" fmla="*/ 216284 h 1830"/>
                <a:gd name="T8" fmla="*/ 266465 w 1028"/>
                <a:gd name="T9" fmla="*/ 16279 h 1830"/>
                <a:gd name="T10" fmla="*/ 229398 w 1028"/>
                <a:gd name="T11" fmla="*/ 150391 h 1830"/>
                <a:gd name="T12" fmla="*/ 0 60000 65536"/>
                <a:gd name="T13" fmla="*/ 0 60000 65536"/>
                <a:gd name="T14" fmla="*/ 0 60000 65536"/>
                <a:gd name="T15" fmla="*/ 0 60000 65536"/>
                <a:gd name="T16" fmla="*/ 0 60000 65536"/>
                <a:gd name="T17" fmla="*/ 0 60000 65536"/>
                <a:gd name="T18" fmla="*/ 0 w 1028"/>
                <a:gd name="T19" fmla="*/ 0 h 1830"/>
                <a:gd name="T20" fmla="*/ 1028 w 1028"/>
                <a:gd name="T21" fmla="*/ 1830 h 1830"/>
              </a:gdLst>
              <a:ahLst/>
              <a:cxnLst>
                <a:cxn ang="T12">
                  <a:pos x="T0" y="T1"/>
                </a:cxn>
                <a:cxn ang="T13">
                  <a:pos x="T2" y="T3"/>
                </a:cxn>
                <a:cxn ang="T14">
                  <a:pos x="T4" y="T5"/>
                </a:cxn>
                <a:cxn ang="T15">
                  <a:pos x="T6" y="T7"/>
                </a:cxn>
                <a:cxn ang="T16">
                  <a:pos x="T8" y="T9"/>
                </a:cxn>
                <a:cxn ang="T17">
                  <a:pos x="T10" y="T11"/>
                </a:cxn>
              </a:cxnLst>
              <a:rect l="T18" t="T19" r="T20" b="T21"/>
              <a:pathLst>
                <a:path w="1028" h="1830">
                  <a:moveTo>
                    <a:pt x="885" y="582"/>
                  </a:moveTo>
                  <a:cubicBezTo>
                    <a:pt x="885" y="582"/>
                    <a:pt x="407" y="1082"/>
                    <a:pt x="378" y="1303"/>
                  </a:cubicBezTo>
                  <a:cubicBezTo>
                    <a:pt x="339" y="1603"/>
                    <a:pt x="447" y="1830"/>
                    <a:pt x="447" y="1830"/>
                  </a:cubicBezTo>
                  <a:cubicBezTo>
                    <a:pt x="447" y="1830"/>
                    <a:pt x="0" y="1335"/>
                    <a:pt x="103" y="837"/>
                  </a:cubicBezTo>
                  <a:cubicBezTo>
                    <a:pt x="276" y="0"/>
                    <a:pt x="1028" y="63"/>
                    <a:pt x="1028" y="63"/>
                  </a:cubicBezTo>
                  <a:lnTo>
                    <a:pt x="885" y="582"/>
                  </a:lnTo>
                  <a:close/>
                </a:path>
              </a:pathLst>
            </a:custGeom>
            <a:solidFill>
              <a:srgbClr val="E469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19" name="Freeform 44"/>
            <p:cNvSpPr>
              <a:spLocks/>
            </p:cNvSpPr>
            <p:nvPr/>
          </p:nvSpPr>
          <p:spPr bwMode="auto">
            <a:xfrm>
              <a:off x="540434" y="1283531"/>
              <a:ext cx="240193" cy="337771"/>
            </a:xfrm>
            <a:custGeom>
              <a:avLst/>
              <a:gdLst>
                <a:gd name="T0" fmla="*/ 227335 w 934"/>
                <a:gd name="T1" fmla="*/ 122194 h 1313"/>
                <a:gd name="T2" fmla="*/ 103895 w 934"/>
                <a:gd name="T3" fmla="*/ 249791 h 1313"/>
                <a:gd name="T4" fmla="*/ 124725 w 934"/>
                <a:gd name="T5" fmla="*/ 337771 h 1313"/>
                <a:gd name="T6" fmla="*/ 7201 w 934"/>
                <a:gd name="T7" fmla="*/ 200656 h 1313"/>
                <a:gd name="T8" fmla="*/ 94637 w 934"/>
                <a:gd name="T9" fmla="*/ 25468 h 1313"/>
                <a:gd name="T10" fmla="*/ 227335 w 934"/>
                <a:gd name="T11" fmla="*/ 122194 h 1313"/>
                <a:gd name="T12" fmla="*/ 0 60000 65536"/>
                <a:gd name="T13" fmla="*/ 0 60000 65536"/>
                <a:gd name="T14" fmla="*/ 0 60000 65536"/>
                <a:gd name="T15" fmla="*/ 0 60000 65536"/>
                <a:gd name="T16" fmla="*/ 0 60000 65536"/>
                <a:gd name="T17" fmla="*/ 0 60000 65536"/>
                <a:gd name="T18" fmla="*/ 0 w 934"/>
                <a:gd name="T19" fmla="*/ 0 h 1313"/>
                <a:gd name="T20" fmla="*/ 934 w 934"/>
                <a:gd name="T21" fmla="*/ 1313 h 1313"/>
              </a:gdLst>
              <a:ahLst/>
              <a:cxnLst>
                <a:cxn ang="T12">
                  <a:pos x="T0" y="T1"/>
                </a:cxn>
                <a:cxn ang="T13">
                  <a:pos x="T2" y="T3"/>
                </a:cxn>
                <a:cxn ang="T14">
                  <a:pos x="T4" y="T5"/>
                </a:cxn>
                <a:cxn ang="T15">
                  <a:pos x="T6" y="T7"/>
                </a:cxn>
                <a:cxn ang="T16">
                  <a:pos x="T8" y="T9"/>
                </a:cxn>
                <a:cxn ang="T17">
                  <a:pos x="T10" y="T11"/>
                </a:cxn>
              </a:cxnLst>
              <a:rect l="T18" t="T19" r="T20" b="T21"/>
              <a:pathLst>
                <a:path w="934" h="1313">
                  <a:moveTo>
                    <a:pt x="884" y="475"/>
                  </a:moveTo>
                  <a:cubicBezTo>
                    <a:pt x="834" y="707"/>
                    <a:pt x="476" y="783"/>
                    <a:pt x="404" y="971"/>
                  </a:cubicBezTo>
                  <a:cubicBezTo>
                    <a:pt x="340" y="1141"/>
                    <a:pt x="485" y="1313"/>
                    <a:pt x="485" y="1313"/>
                  </a:cubicBezTo>
                  <a:cubicBezTo>
                    <a:pt x="485" y="1313"/>
                    <a:pt x="69" y="1183"/>
                    <a:pt x="28" y="780"/>
                  </a:cubicBezTo>
                  <a:cubicBezTo>
                    <a:pt x="0" y="499"/>
                    <a:pt x="158" y="166"/>
                    <a:pt x="368" y="99"/>
                  </a:cubicBezTo>
                  <a:cubicBezTo>
                    <a:pt x="681" y="0"/>
                    <a:pt x="934" y="244"/>
                    <a:pt x="884" y="475"/>
                  </a:cubicBezTo>
                  <a:close/>
                </a:path>
              </a:pathLst>
            </a:custGeom>
            <a:solidFill>
              <a:srgbClr val="FBD7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0" name="Freeform 45"/>
            <p:cNvSpPr>
              <a:spLocks/>
            </p:cNvSpPr>
            <p:nvPr/>
          </p:nvSpPr>
          <p:spPr bwMode="auto">
            <a:xfrm>
              <a:off x="596731" y="1287286"/>
              <a:ext cx="172639" cy="165133"/>
            </a:xfrm>
            <a:custGeom>
              <a:avLst/>
              <a:gdLst>
                <a:gd name="T0" fmla="*/ 150421 w 676"/>
                <a:gd name="T1" fmla="*/ 88428 h 648"/>
                <a:gd name="T2" fmla="*/ 56440 w 676"/>
                <a:gd name="T3" fmla="*/ 116969 h 648"/>
                <a:gd name="T4" fmla="*/ 42649 w 676"/>
                <a:gd name="T5" fmla="*/ 165133 h 648"/>
                <a:gd name="T6" fmla="*/ 22729 w 676"/>
                <a:gd name="T7" fmla="*/ 67276 h 648"/>
                <a:gd name="T8" fmla="*/ 112113 w 676"/>
                <a:gd name="T9" fmla="*/ 6116 h 648"/>
                <a:gd name="T10" fmla="*/ 150421 w 676"/>
                <a:gd name="T11" fmla="*/ 88428 h 648"/>
                <a:gd name="T12" fmla="*/ 0 60000 65536"/>
                <a:gd name="T13" fmla="*/ 0 60000 65536"/>
                <a:gd name="T14" fmla="*/ 0 60000 65536"/>
                <a:gd name="T15" fmla="*/ 0 60000 65536"/>
                <a:gd name="T16" fmla="*/ 0 60000 65536"/>
                <a:gd name="T17" fmla="*/ 0 60000 65536"/>
                <a:gd name="T18" fmla="*/ 0 w 676"/>
                <a:gd name="T19" fmla="*/ 0 h 648"/>
                <a:gd name="T20" fmla="*/ 676 w 676"/>
                <a:gd name="T21" fmla="*/ 648 h 648"/>
              </a:gdLst>
              <a:ahLst/>
              <a:cxnLst>
                <a:cxn ang="T12">
                  <a:pos x="T0" y="T1"/>
                </a:cxn>
                <a:cxn ang="T13">
                  <a:pos x="T2" y="T3"/>
                </a:cxn>
                <a:cxn ang="T14">
                  <a:pos x="T4" y="T5"/>
                </a:cxn>
                <a:cxn ang="T15">
                  <a:pos x="T6" y="T7"/>
                </a:cxn>
                <a:cxn ang="T16">
                  <a:pos x="T8" y="T9"/>
                </a:cxn>
                <a:cxn ang="T17">
                  <a:pos x="T10" y="T11"/>
                </a:cxn>
              </a:cxnLst>
              <a:rect l="T18" t="T19" r="T20" b="T21"/>
              <a:pathLst>
                <a:path w="676" h="648">
                  <a:moveTo>
                    <a:pt x="589" y="347"/>
                  </a:moveTo>
                  <a:cubicBezTo>
                    <a:pt x="502" y="447"/>
                    <a:pt x="306" y="387"/>
                    <a:pt x="221" y="459"/>
                  </a:cubicBezTo>
                  <a:cubicBezTo>
                    <a:pt x="143" y="524"/>
                    <a:pt x="167" y="648"/>
                    <a:pt x="167" y="648"/>
                  </a:cubicBezTo>
                  <a:cubicBezTo>
                    <a:pt x="167" y="648"/>
                    <a:pt x="0" y="472"/>
                    <a:pt x="89" y="264"/>
                  </a:cubicBezTo>
                  <a:cubicBezTo>
                    <a:pt x="151" y="119"/>
                    <a:pt x="319" y="0"/>
                    <a:pt x="439" y="24"/>
                  </a:cubicBezTo>
                  <a:cubicBezTo>
                    <a:pt x="619" y="61"/>
                    <a:pt x="676" y="248"/>
                    <a:pt x="589" y="347"/>
                  </a:cubicBezTo>
                  <a:close/>
                </a:path>
              </a:pathLst>
            </a:custGeom>
            <a:solidFill>
              <a:srgbClr val="EFE5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1" name="Freeform 46"/>
            <p:cNvSpPr>
              <a:spLocks/>
            </p:cNvSpPr>
            <p:nvPr/>
          </p:nvSpPr>
          <p:spPr bwMode="auto">
            <a:xfrm>
              <a:off x="457868" y="1182201"/>
              <a:ext cx="420338" cy="195157"/>
            </a:xfrm>
            <a:custGeom>
              <a:avLst/>
              <a:gdLst>
                <a:gd name="T0" fmla="*/ 210169 w 1640"/>
                <a:gd name="T1" fmla="*/ 93415 h 750"/>
                <a:gd name="T2" fmla="*/ 0 w 1640"/>
                <a:gd name="T3" fmla="*/ 0 h 750"/>
                <a:gd name="T4" fmla="*/ 0 w 1640"/>
                <a:gd name="T5" fmla="*/ 101482 h 750"/>
                <a:gd name="T6" fmla="*/ 210169 w 1640"/>
                <a:gd name="T7" fmla="*/ 195157 h 750"/>
                <a:gd name="T8" fmla="*/ 420338 w 1640"/>
                <a:gd name="T9" fmla="*/ 101482 h 750"/>
                <a:gd name="T10" fmla="*/ 420338 w 1640"/>
                <a:gd name="T11" fmla="*/ 0 h 750"/>
                <a:gd name="T12" fmla="*/ 210169 w 1640"/>
                <a:gd name="T13" fmla="*/ 93415 h 750"/>
                <a:gd name="T14" fmla="*/ 0 60000 65536"/>
                <a:gd name="T15" fmla="*/ 0 60000 65536"/>
                <a:gd name="T16" fmla="*/ 0 60000 65536"/>
                <a:gd name="T17" fmla="*/ 0 60000 65536"/>
                <a:gd name="T18" fmla="*/ 0 60000 65536"/>
                <a:gd name="T19" fmla="*/ 0 60000 65536"/>
                <a:gd name="T20" fmla="*/ 0 60000 65536"/>
                <a:gd name="T21" fmla="*/ 0 w 1640"/>
                <a:gd name="T22" fmla="*/ 0 h 750"/>
                <a:gd name="T23" fmla="*/ 1640 w 1640"/>
                <a:gd name="T24" fmla="*/ 750 h 7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40" h="750">
                  <a:moveTo>
                    <a:pt x="820" y="359"/>
                  </a:moveTo>
                  <a:cubicBezTo>
                    <a:pt x="367" y="359"/>
                    <a:pt x="0" y="198"/>
                    <a:pt x="0" y="0"/>
                  </a:cubicBezTo>
                  <a:cubicBezTo>
                    <a:pt x="0" y="390"/>
                    <a:pt x="0" y="390"/>
                    <a:pt x="0" y="390"/>
                  </a:cubicBezTo>
                  <a:cubicBezTo>
                    <a:pt x="0" y="589"/>
                    <a:pt x="367" y="750"/>
                    <a:pt x="820" y="750"/>
                  </a:cubicBezTo>
                  <a:cubicBezTo>
                    <a:pt x="1273" y="750"/>
                    <a:pt x="1640" y="589"/>
                    <a:pt x="1640" y="390"/>
                  </a:cubicBezTo>
                  <a:cubicBezTo>
                    <a:pt x="1640" y="0"/>
                    <a:pt x="1640" y="0"/>
                    <a:pt x="1640" y="0"/>
                  </a:cubicBezTo>
                  <a:cubicBezTo>
                    <a:pt x="1640" y="198"/>
                    <a:pt x="1273" y="359"/>
                    <a:pt x="820" y="359"/>
                  </a:cubicBezTo>
                  <a:close/>
                </a:path>
              </a:pathLst>
            </a:custGeom>
            <a:solidFill>
              <a:srgbClr val="1099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2" name="Freeform 47"/>
            <p:cNvSpPr>
              <a:spLocks/>
            </p:cNvSpPr>
            <p:nvPr/>
          </p:nvSpPr>
          <p:spPr bwMode="auto">
            <a:xfrm>
              <a:off x="844430" y="818157"/>
              <a:ext cx="439104" cy="487892"/>
            </a:xfrm>
            <a:custGeom>
              <a:avLst/>
              <a:gdLst>
                <a:gd name="T0" fmla="*/ 439104 w 1712"/>
                <a:gd name="T1" fmla="*/ 289397 h 1900"/>
                <a:gd name="T2" fmla="*/ 53349 w 1712"/>
                <a:gd name="T3" fmla="*/ 0 h 1900"/>
                <a:gd name="T4" fmla="*/ 0 w 1712"/>
                <a:gd name="T5" fmla="*/ 280153 h 1900"/>
                <a:gd name="T6" fmla="*/ 310861 w 1712"/>
                <a:gd name="T7" fmla="*/ 395449 h 1900"/>
                <a:gd name="T8" fmla="*/ 384729 w 1712"/>
                <a:gd name="T9" fmla="*/ 487892 h 1900"/>
                <a:gd name="T10" fmla="*/ 439104 w 1712"/>
                <a:gd name="T11" fmla="*/ 289397 h 1900"/>
                <a:gd name="T12" fmla="*/ 0 60000 65536"/>
                <a:gd name="T13" fmla="*/ 0 60000 65536"/>
                <a:gd name="T14" fmla="*/ 0 60000 65536"/>
                <a:gd name="T15" fmla="*/ 0 60000 65536"/>
                <a:gd name="T16" fmla="*/ 0 60000 65536"/>
                <a:gd name="T17" fmla="*/ 0 60000 65536"/>
                <a:gd name="T18" fmla="*/ 0 w 1712"/>
                <a:gd name="T19" fmla="*/ 0 h 1900"/>
                <a:gd name="T20" fmla="*/ 1712 w 1712"/>
                <a:gd name="T21" fmla="*/ 1900 h 1900"/>
              </a:gdLst>
              <a:ahLst/>
              <a:cxnLst>
                <a:cxn ang="T12">
                  <a:pos x="T0" y="T1"/>
                </a:cxn>
                <a:cxn ang="T13">
                  <a:pos x="T2" y="T3"/>
                </a:cxn>
                <a:cxn ang="T14">
                  <a:pos x="T4" y="T5"/>
                </a:cxn>
                <a:cxn ang="T15">
                  <a:pos x="T6" y="T7"/>
                </a:cxn>
                <a:cxn ang="T16">
                  <a:pos x="T8" y="T9"/>
                </a:cxn>
                <a:cxn ang="T17">
                  <a:pos x="T10" y="T11"/>
                </a:cxn>
              </a:cxnLst>
              <a:rect l="T18" t="T19" r="T20" b="T21"/>
              <a:pathLst>
                <a:path w="1712" h="1900">
                  <a:moveTo>
                    <a:pt x="1712" y="1127"/>
                  </a:moveTo>
                  <a:cubicBezTo>
                    <a:pt x="208" y="0"/>
                    <a:pt x="208" y="0"/>
                    <a:pt x="208" y="0"/>
                  </a:cubicBezTo>
                  <a:cubicBezTo>
                    <a:pt x="0" y="1091"/>
                    <a:pt x="0" y="1091"/>
                    <a:pt x="0" y="1091"/>
                  </a:cubicBezTo>
                  <a:cubicBezTo>
                    <a:pt x="0" y="1091"/>
                    <a:pt x="567" y="1026"/>
                    <a:pt x="1212" y="1540"/>
                  </a:cubicBezTo>
                  <a:cubicBezTo>
                    <a:pt x="1398" y="1688"/>
                    <a:pt x="1500" y="1900"/>
                    <a:pt x="1500" y="1900"/>
                  </a:cubicBezTo>
                  <a:lnTo>
                    <a:pt x="1712" y="1127"/>
                  </a:lnTo>
                  <a:close/>
                </a:path>
              </a:pathLst>
            </a:custGeom>
            <a:solidFill>
              <a:srgbClr val="1AAE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3" name="Freeform 48"/>
            <p:cNvSpPr>
              <a:spLocks/>
            </p:cNvSpPr>
            <p:nvPr/>
          </p:nvSpPr>
          <p:spPr bwMode="auto">
            <a:xfrm>
              <a:off x="1189707" y="1317310"/>
              <a:ext cx="127603" cy="213923"/>
            </a:xfrm>
            <a:custGeom>
              <a:avLst/>
              <a:gdLst>
                <a:gd name="T0" fmla="*/ 127603 w 508"/>
                <a:gd name="T1" fmla="*/ 0 h 835"/>
                <a:gd name="T2" fmla="*/ 63802 w 508"/>
                <a:gd name="T3" fmla="*/ 213923 h 835"/>
                <a:gd name="T4" fmla="*/ 63802 w 508"/>
                <a:gd name="T5" fmla="*/ 213923 h 835"/>
                <a:gd name="T6" fmla="*/ 0 w 508"/>
                <a:gd name="T7" fmla="*/ 0 h 835"/>
                <a:gd name="T8" fmla="*/ 127603 w 508"/>
                <a:gd name="T9" fmla="*/ 0 h 835"/>
                <a:gd name="T10" fmla="*/ 0 60000 65536"/>
                <a:gd name="T11" fmla="*/ 0 60000 65536"/>
                <a:gd name="T12" fmla="*/ 0 60000 65536"/>
                <a:gd name="T13" fmla="*/ 0 60000 65536"/>
                <a:gd name="T14" fmla="*/ 0 60000 65536"/>
                <a:gd name="T15" fmla="*/ 0 w 508"/>
                <a:gd name="T16" fmla="*/ 0 h 835"/>
                <a:gd name="T17" fmla="*/ 508 w 508"/>
                <a:gd name="T18" fmla="*/ 835 h 835"/>
              </a:gdLst>
              <a:ahLst/>
              <a:cxnLst>
                <a:cxn ang="T10">
                  <a:pos x="T0" y="T1"/>
                </a:cxn>
                <a:cxn ang="T11">
                  <a:pos x="T2" y="T3"/>
                </a:cxn>
                <a:cxn ang="T12">
                  <a:pos x="T4" y="T5"/>
                </a:cxn>
                <a:cxn ang="T13">
                  <a:pos x="T6" y="T7"/>
                </a:cxn>
                <a:cxn ang="T14">
                  <a:pos x="T8" y="T9"/>
                </a:cxn>
              </a:cxnLst>
              <a:rect l="T15" t="T16" r="T17" b="T18"/>
              <a:pathLst>
                <a:path w="508" h="835">
                  <a:moveTo>
                    <a:pt x="508" y="0"/>
                  </a:moveTo>
                  <a:cubicBezTo>
                    <a:pt x="445" y="328"/>
                    <a:pt x="357" y="629"/>
                    <a:pt x="254" y="835"/>
                  </a:cubicBezTo>
                  <a:cubicBezTo>
                    <a:pt x="254" y="835"/>
                    <a:pt x="254" y="835"/>
                    <a:pt x="254" y="835"/>
                  </a:cubicBezTo>
                  <a:cubicBezTo>
                    <a:pt x="151" y="629"/>
                    <a:pt x="63" y="328"/>
                    <a:pt x="0" y="0"/>
                  </a:cubicBezTo>
                  <a:lnTo>
                    <a:pt x="508" y="0"/>
                  </a:lnTo>
                  <a:close/>
                </a:path>
              </a:pathLst>
            </a:custGeom>
            <a:solidFill>
              <a:srgbClr val="E469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4" name="Freeform 49"/>
            <p:cNvSpPr>
              <a:spLocks/>
            </p:cNvSpPr>
            <p:nvPr/>
          </p:nvSpPr>
          <p:spPr bwMode="auto">
            <a:xfrm>
              <a:off x="1230989" y="1328568"/>
              <a:ext cx="71308" cy="120097"/>
            </a:xfrm>
            <a:custGeom>
              <a:avLst/>
              <a:gdLst>
                <a:gd name="T0" fmla="*/ 71308 w 286"/>
                <a:gd name="T1" fmla="*/ 0 h 471"/>
                <a:gd name="T2" fmla="*/ 35654 w 286"/>
                <a:gd name="T3" fmla="*/ 120097 h 471"/>
                <a:gd name="T4" fmla="*/ 35654 w 286"/>
                <a:gd name="T5" fmla="*/ 120097 h 471"/>
                <a:gd name="T6" fmla="*/ 0 w 286"/>
                <a:gd name="T7" fmla="*/ 0 h 471"/>
                <a:gd name="T8" fmla="*/ 71308 w 286"/>
                <a:gd name="T9" fmla="*/ 0 h 471"/>
                <a:gd name="T10" fmla="*/ 0 60000 65536"/>
                <a:gd name="T11" fmla="*/ 0 60000 65536"/>
                <a:gd name="T12" fmla="*/ 0 60000 65536"/>
                <a:gd name="T13" fmla="*/ 0 60000 65536"/>
                <a:gd name="T14" fmla="*/ 0 60000 65536"/>
                <a:gd name="T15" fmla="*/ 0 w 286"/>
                <a:gd name="T16" fmla="*/ 0 h 471"/>
                <a:gd name="T17" fmla="*/ 286 w 286"/>
                <a:gd name="T18" fmla="*/ 471 h 471"/>
              </a:gdLst>
              <a:ahLst/>
              <a:cxnLst>
                <a:cxn ang="T10">
                  <a:pos x="T0" y="T1"/>
                </a:cxn>
                <a:cxn ang="T11">
                  <a:pos x="T2" y="T3"/>
                </a:cxn>
                <a:cxn ang="T12">
                  <a:pos x="T4" y="T5"/>
                </a:cxn>
                <a:cxn ang="T13">
                  <a:pos x="T6" y="T7"/>
                </a:cxn>
                <a:cxn ang="T14">
                  <a:pos x="T8" y="T9"/>
                </a:cxn>
              </a:cxnLst>
              <a:rect l="T15" t="T16" r="T17" b="T18"/>
              <a:pathLst>
                <a:path w="286" h="471">
                  <a:moveTo>
                    <a:pt x="286" y="0"/>
                  </a:moveTo>
                  <a:cubicBezTo>
                    <a:pt x="251" y="185"/>
                    <a:pt x="201" y="354"/>
                    <a:pt x="143" y="471"/>
                  </a:cubicBezTo>
                  <a:cubicBezTo>
                    <a:pt x="143" y="471"/>
                    <a:pt x="143" y="471"/>
                    <a:pt x="143" y="471"/>
                  </a:cubicBezTo>
                  <a:cubicBezTo>
                    <a:pt x="85" y="354"/>
                    <a:pt x="36" y="185"/>
                    <a:pt x="0" y="0"/>
                  </a:cubicBezTo>
                  <a:lnTo>
                    <a:pt x="286" y="0"/>
                  </a:lnTo>
                  <a:close/>
                </a:path>
              </a:pathLst>
            </a:custGeom>
            <a:solidFill>
              <a:srgbClr val="DDAE3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5" name="Freeform 50"/>
            <p:cNvSpPr>
              <a:spLocks/>
            </p:cNvSpPr>
            <p:nvPr/>
          </p:nvSpPr>
          <p:spPr bwMode="auto">
            <a:xfrm>
              <a:off x="1170941" y="911984"/>
              <a:ext cx="161381" cy="476634"/>
            </a:xfrm>
            <a:custGeom>
              <a:avLst/>
              <a:gdLst>
                <a:gd name="T0" fmla="*/ 80563 w 631"/>
                <a:gd name="T1" fmla="*/ 0 h 1848"/>
                <a:gd name="T2" fmla="*/ 80563 w 631"/>
                <a:gd name="T3" fmla="*/ 0 h 1848"/>
                <a:gd name="T4" fmla="*/ 161381 w 631"/>
                <a:gd name="T5" fmla="*/ 313113 h 1848"/>
                <a:gd name="T6" fmla="*/ 80563 w 631"/>
                <a:gd name="T7" fmla="*/ 476634 h 1848"/>
                <a:gd name="T8" fmla="*/ 80563 w 631"/>
                <a:gd name="T9" fmla="*/ 476634 h 1848"/>
                <a:gd name="T10" fmla="*/ 0 w 631"/>
                <a:gd name="T11" fmla="*/ 313113 h 1848"/>
                <a:gd name="T12" fmla="*/ 80563 w 631"/>
                <a:gd name="T13" fmla="*/ 0 h 1848"/>
                <a:gd name="T14" fmla="*/ 0 60000 65536"/>
                <a:gd name="T15" fmla="*/ 0 60000 65536"/>
                <a:gd name="T16" fmla="*/ 0 60000 65536"/>
                <a:gd name="T17" fmla="*/ 0 60000 65536"/>
                <a:gd name="T18" fmla="*/ 0 60000 65536"/>
                <a:gd name="T19" fmla="*/ 0 60000 65536"/>
                <a:gd name="T20" fmla="*/ 0 60000 65536"/>
                <a:gd name="T21" fmla="*/ 0 w 631"/>
                <a:gd name="T22" fmla="*/ 0 h 1848"/>
                <a:gd name="T23" fmla="*/ 631 w 631"/>
                <a:gd name="T24" fmla="*/ 1848 h 18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1" h="1848">
                  <a:moveTo>
                    <a:pt x="315" y="0"/>
                  </a:moveTo>
                  <a:cubicBezTo>
                    <a:pt x="315" y="0"/>
                    <a:pt x="315" y="0"/>
                    <a:pt x="315" y="0"/>
                  </a:cubicBezTo>
                  <a:cubicBezTo>
                    <a:pt x="500" y="273"/>
                    <a:pt x="631" y="795"/>
                    <a:pt x="631" y="1214"/>
                  </a:cubicBezTo>
                  <a:cubicBezTo>
                    <a:pt x="631" y="1682"/>
                    <a:pt x="625" y="1842"/>
                    <a:pt x="315" y="1848"/>
                  </a:cubicBezTo>
                  <a:cubicBezTo>
                    <a:pt x="315" y="1848"/>
                    <a:pt x="315" y="1848"/>
                    <a:pt x="315" y="1848"/>
                  </a:cubicBezTo>
                  <a:cubicBezTo>
                    <a:pt x="5" y="1842"/>
                    <a:pt x="0" y="1682"/>
                    <a:pt x="0" y="1214"/>
                  </a:cubicBezTo>
                  <a:cubicBezTo>
                    <a:pt x="0" y="795"/>
                    <a:pt x="130" y="273"/>
                    <a:pt x="315" y="0"/>
                  </a:cubicBezTo>
                  <a:close/>
                </a:path>
              </a:pathLst>
            </a:custGeom>
            <a:solidFill>
              <a:srgbClr val="FBD7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6" name="Freeform 51"/>
            <p:cNvSpPr>
              <a:spLocks/>
            </p:cNvSpPr>
            <p:nvPr/>
          </p:nvSpPr>
          <p:spPr bwMode="auto">
            <a:xfrm>
              <a:off x="1212225" y="911984"/>
              <a:ext cx="82566" cy="86321"/>
            </a:xfrm>
            <a:custGeom>
              <a:avLst/>
              <a:gdLst>
                <a:gd name="T0" fmla="*/ 0 w 324"/>
                <a:gd name="T1" fmla="*/ 86321 h 339"/>
                <a:gd name="T2" fmla="*/ 41283 w 324"/>
                <a:gd name="T3" fmla="*/ 0 h 339"/>
                <a:gd name="T4" fmla="*/ 41283 w 324"/>
                <a:gd name="T5" fmla="*/ 0 h 339"/>
                <a:gd name="T6" fmla="*/ 82566 w 324"/>
                <a:gd name="T7" fmla="*/ 86321 h 339"/>
                <a:gd name="T8" fmla="*/ 0 w 324"/>
                <a:gd name="T9" fmla="*/ 86321 h 339"/>
                <a:gd name="T10" fmla="*/ 0 60000 65536"/>
                <a:gd name="T11" fmla="*/ 0 60000 65536"/>
                <a:gd name="T12" fmla="*/ 0 60000 65536"/>
                <a:gd name="T13" fmla="*/ 0 60000 65536"/>
                <a:gd name="T14" fmla="*/ 0 60000 65536"/>
                <a:gd name="T15" fmla="*/ 0 w 324"/>
                <a:gd name="T16" fmla="*/ 0 h 339"/>
                <a:gd name="T17" fmla="*/ 324 w 324"/>
                <a:gd name="T18" fmla="*/ 339 h 339"/>
              </a:gdLst>
              <a:ahLst/>
              <a:cxnLst>
                <a:cxn ang="T10">
                  <a:pos x="T0" y="T1"/>
                </a:cxn>
                <a:cxn ang="T11">
                  <a:pos x="T2" y="T3"/>
                </a:cxn>
                <a:cxn ang="T12">
                  <a:pos x="T4" y="T5"/>
                </a:cxn>
                <a:cxn ang="T13">
                  <a:pos x="T6" y="T7"/>
                </a:cxn>
                <a:cxn ang="T14">
                  <a:pos x="T8" y="T9"/>
                </a:cxn>
              </a:cxnLst>
              <a:rect l="T15" t="T16" r="T17" b="T18"/>
              <a:pathLst>
                <a:path w="324" h="339">
                  <a:moveTo>
                    <a:pt x="0" y="339"/>
                  </a:moveTo>
                  <a:cubicBezTo>
                    <a:pt x="46" y="207"/>
                    <a:pt x="101" y="90"/>
                    <a:pt x="162" y="0"/>
                  </a:cubicBezTo>
                  <a:cubicBezTo>
                    <a:pt x="162" y="0"/>
                    <a:pt x="162" y="0"/>
                    <a:pt x="162" y="0"/>
                  </a:cubicBezTo>
                  <a:cubicBezTo>
                    <a:pt x="223" y="90"/>
                    <a:pt x="278" y="207"/>
                    <a:pt x="324" y="339"/>
                  </a:cubicBezTo>
                  <a:lnTo>
                    <a:pt x="0" y="339"/>
                  </a:lnTo>
                  <a:close/>
                </a:path>
              </a:pathLst>
            </a:custGeom>
            <a:solidFill>
              <a:srgbClr val="1AAE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7" name="Freeform 52"/>
            <p:cNvSpPr>
              <a:spLocks/>
            </p:cNvSpPr>
            <p:nvPr/>
          </p:nvSpPr>
          <p:spPr bwMode="auto">
            <a:xfrm>
              <a:off x="1178447" y="1332322"/>
              <a:ext cx="150121" cy="56296"/>
            </a:xfrm>
            <a:custGeom>
              <a:avLst/>
              <a:gdLst>
                <a:gd name="T0" fmla="*/ 150121 w 587"/>
                <a:gd name="T1" fmla="*/ 0 h 209"/>
                <a:gd name="T2" fmla="*/ 74933 w 587"/>
                <a:gd name="T3" fmla="*/ 56296 h 209"/>
                <a:gd name="T4" fmla="*/ 74933 w 587"/>
                <a:gd name="T5" fmla="*/ 56296 h 209"/>
                <a:gd name="T6" fmla="*/ 0 w 587"/>
                <a:gd name="T7" fmla="*/ 0 h 209"/>
                <a:gd name="T8" fmla="*/ 150121 w 587"/>
                <a:gd name="T9" fmla="*/ 0 h 209"/>
                <a:gd name="T10" fmla="*/ 0 60000 65536"/>
                <a:gd name="T11" fmla="*/ 0 60000 65536"/>
                <a:gd name="T12" fmla="*/ 0 60000 65536"/>
                <a:gd name="T13" fmla="*/ 0 60000 65536"/>
                <a:gd name="T14" fmla="*/ 0 60000 65536"/>
                <a:gd name="T15" fmla="*/ 0 w 587"/>
                <a:gd name="T16" fmla="*/ 0 h 209"/>
                <a:gd name="T17" fmla="*/ 587 w 587"/>
                <a:gd name="T18" fmla="*/ 209 h 209"/>
              </a:gdLst>
              <a:ahLst/>
              <a:cxnLst>
                <a:cxn ang="T10">
                  <a:pos x="T0" y="T1"/>
                </a:cxn>
                <a:cxn ang="T11">
                  <a:pos x="T2" y="T3"/>
                </a:cxn>
                <a:cxn ang="T12">
                  <a:pos x="T4" y="T5"/>
                </a:cxn>
                <a:cxn ang="T13">
                  <a:pos x="T6" y="T7"/>
                </a:cxn>
                <a:cxn ang="T14">
                  <a:pos x="T8" y="T9"/>
                </a:cxn>
              </a:cxnLst>
              <a:rect l="T15" t="T16" r="T17" b="T18"/>
              <a:pathLst>
                <a:path w="587" h="209">
                  <a:moveTo>
                    <a:pt x="587" y="0"/>
                  </a:moveTo>
                  <a:cubicBezTo>
                    <a:pt x="555" y="147"/>
                    <a:pt x="479" y="205"/>
                    <a:pt x="293" y="209"/>
                  </a:cubicBezTo>
                  <a:cubicBezTo>
                    <a:pt x="293" y="209"/>
                    <a:pt x="293" y="209"/>
                    <a:pt x="293" y="209"/>
                  </a:cubicBezTo>
                  <a:cubicBezTo>
                    <a:pt x="108" y="205"/>
                    <a:pt x="31" y="147"/>
                    <a:pt x="0" y="0"/>
                  </a:cubicBezTo>
                  <a:lnTo>
                    <a:pt x="587" y="0"/>
                  </a:lnTo>
                  <a:close/>
                </a:path>
              </a:pathLst>
            </a:custGeom>
            <a:solidFill>
              <a:srgbClr val="1099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8" name="Freeform 53"/>
            <p:cNvSpPr>
              <a:spLocks/>
            </p:cNvSpPr>
            <p:nvPr/>
          </p:nvSpPr>
          <p:spPr bwMode="auto">
            <a:xfrm>
              <a:off x="52542" y="818157"/>
              <a:ext cx="439104" cy="487892"/>
            </a:xfrm>
            <a:custGeom>
              <a:avLst/>
              <a:gdLst>
                <a:gd name="T0" fmla="*/ 0 w 1713"/>
                <a:gd name="T1" fmla="*/ 289397 h 1900"/>
                <a:gd name="T2" fmla="*/ 385530 w 1713"/>
                <a:gd name="T3" fmla="*/ 0 h 1900"/>
                <a:gd name="T4" fmla="*/ 439104 w 1713"/>
                <a:gd name="T5" fmla="*/ 280153 h 1900"/>
                <a:gd name="T6" fmla="*/ 128168 w 1713"/>
                <a:gd name="T7" fmla="*/ 395449 h 1900"/>
                <a:gd name="T8" fmla="*/ 54600 w 1713"/>
                <a:gd name="T9" fmla="*/ 487892 h 1900"/>
                <a:gd name="T10" fmla="*/ 0 w 1713"/>
                <a:gd name="T11" fmla="*/ 289397 h 1900"/>
                <a:gd name="T12" fmla="*/ 0 60000 65536"/>
                <a:gd name="T13" fmla="*/ 0 60000 65536"/>
                <a:gd name="T14" fmla="*/ 0 60000 65536"/>
                <a:gd name="T15" fmla="*/ 0 60000 65536"/>
                <a:gd name="T16" fmla="*/ 0 60000 65536"/>
                <a:gd name="T17" fmla="*/ 0 60000 65536"/>
                <a:gd name="T18" fmla="*/ 0 w 1713"/>
                <a:gd name="T19" fmla="*/ 0 h 1900"/>
                <a:gd name="T20" fmla="*/ 1713 w 1713"/>
                <a:gd name="T21" fmla="*/ 1900 h 1900"/>
              </a:gdLst>
              <a:ahLst/>
              <a:cxnLst>
                <a:cxn ang="T12">
                  <a:pos x="T0" y="T1"/>
                </a:cxn>
                <a:cxn ang="T13">
                  <a:pos x="T2" y="T3"/>
                </a:cxn>
                <a:cxn ang="T14">
                  <a:pos x="T4" y="T5"/>
                </a:cxn>
                <a:cxn ang="T15">
                  <a:pos x="T6" y="T7"/>
                </a:cxn>
                <a:cxn ang="T16">
                  <a:pos x="T8" y="T9"/>
                </a:cxn>
                <a:cxn ang="T17">
                  <a:pos x="T10" y="T11"/>
                </a:cxn>
              </a:cxnLst>
              <a:rect l="T18" t="T19" r="T20" b="T21"/>
              <a:pathLst>
                <a:path w="1713" h="1900">
                  <a:moveTo>
                    <a:pt x="0" y="1127"/>
                  </a:moveTo>
                  <a:cubicBezTo>
                    <a:pt x="1504" y="0"/>
                    <a:pt x="1504" y="0"/>
                    <a:pt x="1504" y="0"/>
                  </a:cubicBezTo>
                  <a:cubicBezTo>
                    <a:pt x="1713" y="1091"/>
                    <a:pt x="1713" y="1091"/>
                    <a:pt x="1713" y="1091"/>
                  </a:cubicBezTo>
                  <a:cubicBezTo>
                    <a:pt x="1713" y="1091"/>
                    <a:pt x="1145" y="1026"/>
                    <a:pt x="500" y="1540"/>
                  </a:cubicBezTo>
                  <a:cubicBezTo>
                    <a:pt x="314" y="1688"/>
                    <a:pt x="213" y="1900"/>
                    <a:pt x="213" y="1900"/>
                  </a:cubicBezTo>
                  <a:lnTo>
                    <a:pt x="0" y="1127"/>
                  </a:lnTo>
                  <a:close/>
                </a:path>
              </a:pathLst>
            </a:custGeom>
            <a:solidFill>
              <a:srgbClr val="1AAE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29" name="Freeform 54"/>
            <p:cNvSpPr>
              <a:spLocks/>
            </p:cNvSpPr>
            <p:nvPr/>
          </p:nvSpPr>
          <p:spPr bwMode="auto">
            <a:xfrm>
              <a:off x="15012" y="1317310"/>
              <a:ext cx="131357" cy="213923"/>
            </a:xfrm>
            <a:custGeom>
              <a:avLst/>
              <a:gdLst>
                <a:gd name="T0" fmla="*/ 0 w 508"/>
                <a:gd name="T1" fmla="*/ 0 h 835"/>
                <a:gd name="T2" fmla="*/ 65679 w 508"/>
                <a:gd name="T3" fmla="*/ 213923 h 835"/>
                <a:gd name="T4" fmla="*/ 65679 w 508"/>
                <a:gd name="T5" fmla="*/ 213923 h 835"/>
                <a:gd name="T6" fmla="*/ 131357 w 508"/>
                <a:gd name="T7" fmla="*/ 0 h 835"/>
                <a:gd name="T8" fmla="*/ 0 w 508"/>
                <a:gd name="T9" fmla="*/ 0 h 835"/>
                <a:gd name="T10" fmla="*/ 0 60000 65536"/>
                <a:gd name="T11" fmla="*/ 0 60000 65536"/>
                <a:gd name="T12" fmla="*/ 0 60000 65536"/>
                <a:gd name="T13" fmla="*/ 0 60000 65536"/>
                <a:gd name="T14" fmla="*/ 0 60000 65536"/>
                <a:gd name="T15" fmla="*/ 0 w 508"/>
                <a:gd name="T16" fmla="*/ 0 h 835"/>
                <a:gd name="T17" fmla="*/ 508 w 508"/>
                <a:gd name="T18" fmla="*/ 835 h 835"/>
              </a:gdLst>
              <a:ahLst/>
              <a:cxnLst>
                <a:cxn ang="T10">
                  <a:pos x="T0" y="T1"/>
                </a:cxn>
                <a:cxn ang="T11">
                  <a:pos x="T2" y="T3"/>
                </a:cxn>
                <a:cxn ang="T12">
                  <a:pos x="T4" y="T5"/>
                </a:cxn>
                <a:cxn ang="T13">
                  <a:pos x="T6" y="T7"/>
                </a:cxn>
                <a:cxn ang="T14">
                  <a:pos x="T8" y="T9"/>
                </a:cxn>
              </a:cxnLst>
              <a:rect l="T15" t="T16" r="T17" b="T18"/>
              <a:pathLst>
                <a:path w="508" h="835">
                  <a:moveTo>
                    <a:pt x="0" y="0"/>
                  </a:moveTo>
                  <a:cubicBezTo>
                    <a:pt x="63" y="328"/>
                    <a:pt x="151" y="629"/>
                    <a:pt x="254" y="835"/>
                  </a:cubicBezTo>
                  <a:cubicBezTo>
                    <a:pt x="254" y="835"/>
                    <a:pt x="254" y="835"/>
                    <a:pt x="254" y="835"/>
                  </a:cubicBezTo>
                  <a:cubicBezTo>
                    <a:pt x="357" y="629"/>
                    <a:pt x="445" y="328"/>
                    <a:pt x="508" y="0"/>
                  </a:cubicBezTo>
                  <a:lnTo>
                    <a:pt x="0" y="0"/>
                  </a:lnTo>
                  <a:close/>
                </a:path>
              </a:pathLst>
            </a:custGeom>
            <a:solidFill>
              <a:srgbClr val="E469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30" name="Freeform 55"/>
            <p:cNvSpPr>
              <a:spLocks/>
            </p:cNvSpPr>
            <p:nvPr/>
          </p:nvSpPr>
          <p:spPr bwMode="auto">
            <a:xfrm>
              <a:off x="30024" y="1328568"/>
              <a:ext cx="75060" cy="120097"/>
            </a:xfrm>
            <a:custGeom>
              <a:avLst/>
              <a:gdLst>
                <a:gd name="T0" fmla="*/ 0 w 286"/>
                <a:gd name="T1" fmla="*/ 0 h 471"/>
                <a:gd name="T2" fmla="*/ 37530 w 286"/>
                <a:gd name="T3" fmla="*/ 120097 h 471"/>
                <a:gd name="T4" fmla="*/ 37530 w 286"/>
                <a:gd name="T5" fmla="*/ 120097 h 471"/>
                <a:gd name="T6" fmla="*/ 75060 w 286"/>
                <a:gd name="T7" fmla="*/ 0 h 471"/>
                <a:gd name="T8" fmla="*/ 0 w 286"/>
                <a:gd name="T9" fmla="*/ 0 h 471"/>
                <a:gd name="T10" fmla="*/ 0 60000 65536"/>
                <a:gd name="T11" fmla="*/ 0 60000 65536"/>
                <a:gd name="T12" fmla="*/ 0 60000 65536"/>
                <a:gd name="T13" fmla="*/ 0 60000 65536"/>
                <a:gd name="T14" fmla="*/ 0 60000 65536"/>
                <a:gd name="T15" fmla="*/ 0 w 286"/>
                <a:gd name="T16" fmla="*/ 0 h 471"/>
                <a:gd name="T17" fmla="*/ 286 w 286"/>
                <a:gd name="T18" fmla="*/ 471 h 471"/>
              </a:gdLst>
              <a:ahLst/>
              <a:cxnLst>
                <a:cxn ang="T10">
                  <a:pos x="T0" y="T1"/>
                </a:cxn>
                <a:cxn ang="T11">
                  <a:pos x="T2" y="T3"/>
                </a:cxn>
                <a:cxn ang="T12">
                  <a:pos x="T4" y="T5"/>
                </a:cxn>
                <a:cxn ang="T13">
                  <a:pos x="T6" y="T7"/>
                </a:cxn>
                <a:cxn ang="T14">
                  <a:pos x="T8" y="T9"/>
                </a:cxn>
              </a:cxnLst>
              <a:rect l="T15" t="T16" r="T17" b="T18"/>
              <a:pathLst>
                <a:path w="286" h="471">
                  <a:moveTo>
                    <a:pt x="0" y="0"/>
                  </a:moveTo>
                  <a:cubicBezTo>
                    <a:pt x="35" y="185"/>
                    <a:pt x="85" y="354"/>
                    <a:pt x="143" y="471"/>
                  </a:cubicBezTo>
                  <a:cubicBezTo>
                    <a:pt x="143" y="471"/>
                    <a:pt x="143" y="471"/>
                    <a:pt x="143" y="471"/>
                  </a:cubicBezTo>
                  <a:cubicBezTo>
                    <a:pt x="201" y="354"/>
                    <a:pt x="251" y="185"/>
                    <a:pt x="286" y="0"/>
                  </a:cubicBezTo>
                  <a:lnTo>
                    <a:pt x="0" y="0"/>
                  </a:lnTo>
                  <a:close/>
                </a:path>
              </a:pathLst>
            </a:custGeom>
            <a:solidFill>
              <a:srgbClr val="DDAE3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31" name="Freeform 56"/>
            <p:cNvSpPr>
              <a:spLocks/>
            </p:cNvSpPr>
            <p:nvPr/>
          </p:nvSpPr>
          <p:spPr bwMode="auto">
            <a:xfrm>
              <a:off x="0" y="911984"/>
              <a:ext cx="165133" cy="476634"/>
            </a:xfrm>
            <a:custGeom>
              <a:avLst/>
              <a:gdLst>
                <a:gd name="T0" fmla="*/ 82567 w 630"/>
                <a:gd name="T1" fmla="*/ 0 h 1848"/>
                <a:gd name="T2" fmla="*/ 82567 w 630"/>
                <a:gd name="T3" fmla="*/ 0 h 1848"/>
                <a:gd name="T4" fmla="*/ 0 w 630"/>
                <a:gd name="T5" fmla="*/ 313113 h 1848"/>
                <a:gd name="T6" fmla="*/ 82567 w 630"/>
                <a:gd name="T7" fmla="*/ 476634 h 1848"/>
                <a:gd name="T8" fmla="*/ 82567 w 630"/>
                <a:gd name="T9" fmla="*/ 476634 h 1848"/>
                <a:gd name="T10" fmla="*/ 165133 w 630"/>
                <a:gd name="T11" fmla="*/ 313113 h 1848"/>
                <a:gd name="T12" fmla="*/ 82567 w 630"/>
                <a:gd name="T13" fmla="*/ 0 h 1848"/>
                <a:gd name="T14" fmla="*/ 0 60000 65536"/>
                <a:gd name="T15" fmla="*/ 0 60000 65536"/>
                <a:gd name="T16" fmla="*/ 0 60000 65536"/>
                <a:gd name="T17" fmla="*/ 0 60000 65536"/>
                <a:gd name="T18" fmla="*/ 0 60000 65536"/>
                <a:gd name="T19" fmla="*/ 0 60000 65536"/>
                <a:gd name="T20" fmla="*/ 0 60000 65536"/>
                <a:gd name="T21" fmla="*/ 0 w 630"/>
                <a:gd name="T22" fmla="*/ 0 h 1848"/>
                <a:gd name="T23" fmla="*/ 630 w 630"/>
                <a:gd name="T24" fmla="*/ 1848 h 18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0" h="1848">
                  <a:moveTo>
                    <a:pt x="315" y="0"/>
                  </a:moveTo>
                  <a:cubicBezTo>
                    <a:pt x="315" y="0"/>
                    <a:pt x="315" y="0"/>
                    <a:pt x="315" y="0"/>
                  </a:cubicBezTo>
                  <a:cubicBezTo>
                    <a:pt x="130" y="273"/>
                    <a:pt x="0" y="795"/>
                    <a:pt x="0" y="1214"/>
                  </a:cubicBezTo>
                  <a:cubicBezTo>
                    <a:pt x="0" y="1682"/>
                    <a:pt x="5" y="1842"/>
                    <a:pt x="315" y="1848"/>
                  </a:cubicBezTo>
                  <a:cubicBezTo>
                    <a:pt x="315" y="1848"/>
                    <a:pt x="315" y="1848"/>
                    <a:pt x="315" y="1848"/>
                  </a:cubicBezTo>
                  <a:cubicBezTo>
                    <a:pt x="625" y="1842"/>
                    <a:pt x="630" y="1682"/>
                    <a:pt x="630" y="1214"/>
                  </a:cubicBezTo>
                  <a:cubicBezTo>
                    <a:pt x="630" y="795"/>
                    <a:pt x="500" y="273"/>
                    <a:pt x="315" y="0"/>
                  </a:cubicBezTo>
                  <a:close/>
                </a:path>
              </a:pathLst>
            </a:custGeom>
            <a:solidFill>
              <a:srgbClr val="FBD7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32" name="Freeform 57"/>
            <p:cNvSpPr>
              <a:spLocks/>
            </p:cNvSpPr>
            <p:nvPr/>
          </p:nvSpPr>
          <p:spPr bwMode="auto">
            <a:xfrm>
              <a:off x="41284" y="911984"/>
              <a:ext cx="82566" cy="86321"/>
            </a:xfrm>
            <a:custGeom>
              <a:avLst/>
              <a:gdLst>
                <a:gd name="T0" fmla="*/ 82566 w 324"/>
                <a:gd name="T1" fmla="*/ 86321 h 339"/>
                <a:gd name="T2" fmla="*/ 41283 w 324"/>
                <a:gd name="T3" fmla="*/ 0 h 339"/>
                <a:gd name="T4" fmla="*/ 41283 w 324"/>
                <a:gd name="T5" fmla="*/ 0 h 339"/>
                <a:gd name="T6" fmla="*/ 0 w 324"/>
                <a:gd name="T7" fmla="*/ 86321 h 339"/>
                <a:gd name="T8" fmla="*/ 82566 w 324"/>
                <a:gd name="T9" fmla="*/ 86321 h 339"/>
                <a:gd name="T10" fmla="*/ 0 60000 65536"/>
                <a:gd name="T11" fmla="*/ 0 60000 65536"/>
                <a:gd name="T12" fmla="*/ 0 60000 65536"/>
                <a:gd name="T13" fmla="*/ 0 60000 65536"/>
                <a:gd name="T14" fmla="*/ 0 60000 65536"/>
                <a:gd name="T15" fmla="*/ 0 w 324"/>
                <a:gd name="T16" fmla="*/ 0 h 339"/>
                <a:gd name="T17" fmla="*/ 324 w 324"/>
                <a:gd name="T18" fmla="*/ 339 h 339"/>
              </a:gdLst>
              <a:ahLst/>
              <a:cxnLst>
                <a:cxn ang="T10">
                  <a:pos x="T0" y="T1"/>
                </a:cxn>
                <a:cxn ang="T11">
                  <a:pos x="T2" y="T3"/>
                </a:cxn>
                <a:cxn ang="T12">
                  <a:pos x="T4" y="T5"/>
                </a:cxn>
                <a:cxn ang="T13">
                  <a:pos x="T6" y="T7"/>
                </a:cxn>
                <a:cxn ang="T14">
                  <a:pos x="T8" y="T9"/>
                </a:cxn>
              </a:cxnLst>
              <a:rect l="T15" t="T16" r="T17" b="T18"/>
              <a:pathLst>
                <a:path w="324" h="339">
                  <a:moveTo>
                    <a:pt x="324" y="339"/>
                  </a:moveTo>
                  <a:cubicBezTo>
                    <a:pt x="278" y="207"/>
                    <a:pt x="223" y="90"/>
                    <a:pt x="162" y="0"/>
                  </a:cubicBezTo>
                  <a:cubicBezTo>
                    <a:pt x="162" y="0"/>
                    <a:pt x="162" y="0"/>
                    <a:pt x="162" y="0"/>
                  </a:cubicBezTo>
                  <a:cubicBezTo>
                    <a:pt x="101" y="90"/>
                    <a:pt x="46" y="207"/>
                    <a:pt x="0" y="339"/>
                  </a:cubicBezTo>
                  <a:lnTo>
                    <a:pt x="324" y="339"/>
                  </a:lnTo>
                  <a:close/>
                </a:path>
              </a:pathLst>
            </a:custGeom>
            <a:solidFill>
              <a:srgbClr val="1AAE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33" name="Freeform 58"/>
            <p:cNvSpPr>
              <a:spLocks/>
            </p:cNvSpPr>
            <p:nvPr/>
          </p:nvSpPr>
          <p:spPr bwMode="auto">
            <a:xfrm>
              <a:off x="7506" y="1332322"/>
              <a:ext cx="150121" cy="56296"/>
            </a:xfrm>
            <a:custGeom>
              <a:avLst/>
              <a:gdLst>
                <a:gd name="T0" fmla="*/ 0 w 586"/>
                <a:gd name="T1" fmla="*/ 0 h 209"/>
                <a:gd name="T2" fmla="*/ 75061 w 586"/>
                <a:gd name="T3" fmla="*/ 56296 h 209"/>
                <a:gd name="T4" fmla="*/ 75061 w 586"/>
                <a:gd name="T5" fmla="*/ 56296 h 209"/>
                <a:gd name="T6" fmla="*/ 150121 w 586"/>
                <a:gd name="T7" fmla="*/ 0 h 209"/>
                <a:gd name="T8" fmla="*/ 0 w 586"/>
                <a:gd name="T9" fmla="*/ 0 h 209"/>
                <a:gd name="T10" fmla="*/ 0 60000 65536"/>
                <a:gd name="T11" fmla="*/ 0 60000 65536"/>
                <a:gd name="T12" fmla="*/ 0 60000 65536"/>
                <a:gd name="T13" fmla="*/ 0 60000 65536"/>
                <a:gd name="T14" fmla="*/ 0 60000 65536"/>
                <a:gd name="T15" fmla="*/ 0 w 586"/>
                <a:gd name="T16" fmla="*/ 0 h 209"/>
                <a:gd name="T17" fmla="*/ 586 w 586"/>
                <a:gd name="T18" fmla="*/ 209 h 209"/>
              </a:gdLst>
              <a:ahLst/>
              <a:cxnLst>
                <a:cxn ang="T10">
                  <a:pos x="T0" y="T1"/>
                </a:cxn>
                <a:cxn ang="T11">
                  <a:pos x="T2" y="T3"/>
                </a:cxn>
                <a:cxn ang="T12">
                  <a:pos x="T4" y="T5"/>
                </a:cxn>
                <a:cxn ang="T13">
                  <a:pos x="T6" y="T7"/>
                </a:cxn>
                <a:cxn ang="T14">
                  <a:pos x="T8" y="T9"/>
                </a:cxn>
              </a:cxnLst>
              <a:rect l="T15" t="T16" r="T17" b="T18"/>
              <a:pathLst>
                <a:path w="586" h="209">
                  <a:moveTo>
                    <a:pt x="0" y="0"/>
                  </a:moveTo>
                  <a:cubicBezTo>
                    <a:pt x="31" y="147"/>
                    <a:pt x="107" y="205"/>
                    <a:pt x="293" y="209"/>
                  </a:cubicBezTo>
                  <a:cubicBezTo>
                    <a:pt x="293" y="209"/>
                    <a:pt x="293" y="209"/>
                    <a:pt x="293" y="209"/>
                  </a:cubicBezTo>
                  <a:cubicBezTo>
                    <a:pt x="479" y="205"/>
                    <a:pt x="555" y="147"/>
                    <a:pt x="586" y="0"/>
                  </a:cubicBezTo>
                  <a:lnTo>
                    <a:pt x="0" y="0"/>
                  </a:lnTo>
                  <a:close/>
                </a:path>
              </a:pathLst>
            </a:custGeom>
            <a:solidFill>
              <a:srgbClr val="1099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34" name="Freeform 59"/>
            <p:cNvSpPr>
              <a:spLocks/>
            </p:cNvSpPr>
            <p:nvPr/>
          </p:nvSpPr>
          <p:spPr bwMode="auto">
            <a:xfrm>
              <a:off x="844430" y="818157"/>
              <a:ext cx="150121" cy="300241"/>
            </a:xfrm>
            <a:custGeom>
              <a:avLst/>
              <a:gdLst>
                <a:gd name="T0" fmla="*/ 150121 w 589"/>
                <a:gd name="T1" fmla="*/ 73639 h 1162"/>
                <a:gd name="T2" fmla="*/ 53014 w 589"/>
                <a:gd name="T3" fmla="*/ 0 h 1162"/>
                <a:gd name="T4" fmla="*/ 0 w 589"/>
                <a:gd name="T5" fmla="*/ 281896 h 1162"/>
                <a:gd name="T6" fmla="*/ 130751 w 589"/>
                <a:gd name="T7" fmla="*/ 300241 h 1162"/>
                <a:gd name="T8" fmla="*/ 150121 w 589"/>
                <a:gd name="T9" fmla="*/ 73639 h 1162"/>
                <a:gd name="T10" fmla="*/ 0 60000 65536"/>
                <a:gd name="T11" fmla="*/ 0 60000 65536"/>
                <a:gd name="T12" fmla="*/ 0 60000 65536"/>
                <a:gd name="T13" fmla="*/ 0 60000 65536"/>
                <a:gd name="T14" fmla="*/ 0 60000 65536"/>
                <a:gd name="T15" fmla="*/ 0 w 589"/>
                <a:gd name="T16" fmla="*/ 0 h 1162"/>
                <a:gd name="T17" fmla="*/ 589 w 589"/>
                <a:gd name="T18" fmla="*/ 1162 h 1162"/>
              </a:gdLst>
              <a:ahLst/>
              <a:cxnLst>
                <a:cxn ang="T10">
                  <a:pos x="T0" y="T1"/>
                </a:cxn>
                <a:cxn ang="T11">
                  <a:pos x="T2" y="T3"/>
                </a:cxn>
                <a:cxn ang="T12">
                  <a:pos x="T4" y="T5"/>
                </a:cxn>
                <a:cxn ang="T13">
                  <a:pos x="T6" y="T7"/>
                </a:cxn>
                <a:cxn ang="T14">
                  <a:pos x="T8" y="T9"/>
                </a:cxn>
              </a:cxnLst>
              <a:rect l="T15" t="T16" r="T17" b="T18"/>
              <a:pathLst>
                <a:path w="589" h="1162">
                  <a:moveTo>
                    <a:pt x="589" y="285"/>
                  </a:moveTo>
                  <a:cubicBezTo>
                    <a:pt x="208" y="0"/>
                    <a:pt x="208" y="0"/>
                    <a:pt x="208" y="0"/>
                  </a:cubicBezTo>
                  <a:cubicBezTo>
                    <a:pt x="0" y="1091"/>
                    <a:pt x="0" y="1091"/>
                    <a:pt x="0" y="1091"/>
                  </a:cubicBezTo>
                  <a:cubicBezTo>
                    <a:pt x="0" y="1091"/>
                    <a:pt x="207" y="1068"/>
                    <a:pt x="513" y="1162"/>
                  </a:cubicBezTo>
                  <a:cubicBezTo>
                    <a:pt x="567" y="935"/>
                    <a:pt x="583" y="646"/>
                    <a:pt x="589" y="285"/>
                  </a:cubicBezTo>
                  <a:close/>
                </a:path>
              </a:pathLst>
            </a:custGeom>
            <a:solidFill>
              <a:srgbClr val="1099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35" name="Freeform 60"/>
            <p:cNvSpPr>
              <a:spLocks/>
            </p:cNvSpPr>
            <p:nvPr/>
          </p:nvSpPr>
          <p:spPr bwMode="auto">
            <a:xfrm>
              <a:off x="334020" y="818157"/>
              <a:ext cx="157627" cy="300241"/>
            </a:xfrm>
            <a:custGeom>
              <a:avLst/>
              <a:gdLst>
                <a:gd name="T0" fmla="*/ 0 w 609"/>
                <a:gd name="T1" fmla="*/ 76860 h 1168"/>
                <a:gd name="T2" fmla="*/ 19930 w 609"/>
                <a:gd name="T3" fmla="*/ 300241 h 1168"/>
                <a:gd name="T4" fmla="*/ 157627 w 609"/>
                <a:gd name="T5" fmla="*/ 280448 h 1168"/>
                <a:gd name="T6" fmla="*/ 103532 w 609"/>
                <a:gd name="T7" fmla="*/ 0 h 1168"/>
                <a:gd name="T8" fmla="*/ 0 w 609"/>
                <a:gd name="T9" fmla="*/ 76860 h 1168"/>
                <a:gd name="T10" fmla="*/ 0 60000 65536"/>
                <a:gd name="T11" fmla="*/ 0 60000 65536"/>
                <a:gd name="T12" fmla="*/ 0 60000 65536"/>
                <a:gd name="T13" fmla="*/ 0 60000 65536"/>
                <a:gd name="T14" fmla="*/ 0 60000 65536"/>
                <a:gd name="T15" fmla="*/ 0 w 609"/>
                <a:gd name="T16" fmla="*/ 0 h 1168"/>
                <a:gd name="T17" fmla="*/ 609 w 609"/>
                <a:gd name="T18" fmla="*/ 1168 h 1168"/>
              </a:gdLst>
              <a:ahLst/>
              <a:cxnLst>
                <a:cxn ang="T10">
                  <a:pos x="T0" y="T1"/>
                </a:cxn>
                <a:cxn ang="T11">
                  <a:pos x="T2" y="T3"/>
                </a:cxn>
                <a:cxn ang="T12">
                  <a:pos x="T4" y="T5"/>
                </a:cxn>
                <a:cxn ang="T13">
                  <a:pos x="T6" y="T7"/>
                </a:cxn>
                <a:cxn ang="T14">
                  <a:pos x="T8" y="T9"/>
                </a:cxn>
              </a:cxnLst>
              <a:rect l="T15" t="T16" r="T17" b="T18"/>
              <a:pathLst>
                <a:path w="609" h="1168">
                  <a:moveTo>
                    <a:pt x="0" y="299"/>
                  </a:moveTo>
                  <a:cubicBezTo>
                    <a:pt x="6" y="656"/>
                    <a:pt x="23" y="942"/>
                    <a:pt x="77" y="1168"/>
                  </a:cubicBezTo>
                  <a:cubicBezTo>
                    <a:pt x="393" y="1067"/>
                    <a:pt x="609" y="1091"/>
                    <a:pt x="609" y="1091"/>
                  </a:cubicBezTo>
                  <a:cubicBezTo>
                    <a:pt x="400" y="0"/>
                    <a:pt x="400" y="0"/>
                    <a:pt x="400" y="0"/>
                  </a:cubicBezTo>
                  <a:lnTo>
                    <a:pt x="0" y="299"/>
                  </a:lnTo>
                  <a:close/>
                </a:path>
              </a:pathLst>
            </a:custGeom>
            <a:solidFill>
              <a:srgbClr val="1099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36" name="Freeform 61"/>
            <p:cNvSpPr>
              <a:spLocks/>
            </p:cNvSpPr>
            <p:nvPr/>
          </p:nvSpPr>
          <p:spPr bwMode="auto">
            <a:xfrm>
              <a:off x="405326" y="0"/>
              <a:ext cx="525422" cy="1294792"/>
            </a:xfrm>
            <a:custGeom>
              <a:avLst/>
              <a:gdLst>
                <a:gd name="T0" fmla="*/ 262711 w 2042"/>
                <a:gd name="T1" fmla="*/ 0 h 5026"/>
                <a:gd name="T2" fmla="*/ 262711 w 2042"/>
                <a:gd name="T3" fmla="*/ 0 h 5026"/>
                <a:gd name="T4" fmla="*/ 0 w 2042"/>
                <a:gd name="T5" fmla="*/ 850657 h 5026"/>
                <a:gd name="T6" fmla="*/ 262711 w 2042"/>
                <a:gd name="T7" fmla="*/ 1294792 h 5026"/>
                <a:gd name="T8" fmla="*/ 262711 w 2042"/>
                <a:gd name="T9" fmla="*/ 1294792 h 5026"/>
                <a:gd name="T10" fmla="*/ 525422 w 2042"/>
                <a:gd name="T11" fmla="*/ 850657 h 5026"/>
                <a:gd name="T12" fmla="*/ 262711 w 2042"/>
                <a:gd name="T13" fmla="*/ 0 h 5026"/>
                <a:gd name="T14" fmla="*/ 0 60000 65536"/>
                <a:gd name="T15" fmla="*/ 0 60000 65536"/>
                <a:gd name="T16" fmla="*/ 0 60000 65536"/>
                <a:gd name="T17" fmla="*/ 0 60000 65536"/>
                <a:gd name="T18" fmla="*/ 0 60000 65536"/>
                <a:gd name="T19" fmla="*/ 0 60000 65536"/>
                <a:gd name="T20" fmla="*/ 0 60000 65536"/>
                <a:gd name="T21" fmla="*/ 0 w 2042"/>
                <a:gd name="T22" fmla="*/ 0 h 5026"/>
                <a:gd name="T23" fmla="*/ 2042 w 2042"/>
                <a:gd name="T24" fmla="*/ 5026 h 5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42" h="5026">
                  <a:moveTo>
                    <a:pt x="1021" y="0"/>
                  </a:moveTo>
                  <a:cubicBezTo>
                    <a:pt x="1021" y="0"/>
                    <a:pt x="1021" y="0"/>
                    <a:pt x="1021" y="0"/>
                  </a:cubicBezTo>
                  <a:cubicBezTo>
                    <a:pt x="423" y="743"/>
                    <a:pt x="0" y="2164"/>
                    <a:pt x="0" y="3302"/>
                  </a:cubicBezTo>
                  <a:cubicBezTo>
                    <a:pt x="0" y="4577"/>
                    <a:pt x="18" y="5011"/>
                    <a:pt x="1021" y="5026"/>
                  </a:cubicBezTo>
                  <a:cubicBezTo>
                    <a:pt x="1021" y="5026"/>
                    <a:pt x="1021" y="5026"/>
                    <a:pt x="1021" y="5026"/>
                  </a:cubicBezTo>
                  <a:cubicBezTo>
                    <a:pt x="2024" y="5011"/>
                    <a:pt x="2042" y="4577"/>
                    <a:pt x="2042" y="3302"/>
                  </a:cubicBezTo>
                  <a:cubicBezTo>
                    <a:pt x="2042" y="2164"/>
                    <a:pt x="1619" y="743"/>
                    <a:pt x="1021" y="0"/>
                  </a:cubicBezTo>
                  <a:close/>
                </a:path>
              </a:pathLst>
            </a:custGeom>
            <a:solidFill>
              <a:srgbClr val="EFE5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37" name="Freeform 62"/>
            <p:cNvSpPr>
              <a:spLocks/>
            </p:cNvSpPr>
            <p:nvPr/>
          </p:nvSpPr>
          <p:spPr bwMode="auto">
            <a:xfrm>
              <a:off x="405326" y="896972"/>
              <a:ext cx="525422" cy="397820"/>
            </a:xfrm>
            <a:custGeom>
              <a:avLst/>
              <a:gdLst>
                <a:gd name="T0" fmla="*/ 0 w 2042"/>
                <a:gd name="T1" fmla="*/ 0 h 1546"/>
                <a:gd name="T2" fmla="*/ 262711 w 2042"/>
                <a:gd name="T3" fmla="*/ 397820 h 1546"/>
                <a:gd name="T4" fmla="*/ 262711 w 2042"/>
                <a:gd name="T5" fmla="*/ 397820 h 1546"/>
                <a:gd name="T6" fmla="*/ 525422 w 2042"/>
                <a:gd name="T7" fmla="*/ 0 h 1546"/>
                <a:gd name="T8" fmla="*/ 0 w 2042"/>
                <a:gd name="T9" fmla="*/ 0 h 1546"/>
                <a:gd name="T10" fmla="*/ 0 60000 65536"/>
                <a:gd name="T11" fmla="*/ 0 60000 65536"/>
                <a:gd name="T12" fmla="*/ 0 60000 65536"/>
                <a:gd name="T13" fmla="*/ 0 60000 65536"/>
                <a:gd name="T14" fmla="*/ 0 60000 65536"/>
                <a:gd name="T15" fmla="*/ 0 w 2042"/>
                <a:gd name="T16" fmla="*/ 0 h 1546"/>
                <a:gd name="T17" fmla="*/ 2042 w 2042"/>
                <a:gd name="T18" fmla="*/ 1546 h 1546"/>
              </a:gdLst>
              <a:ahLst/>
              <a:cxnLst>
                <a:cxn ang="T10">
                  <a:pos x="T0" y="T1"/>
                </a:cxn>
                <a:cxn ang="T11">
                  <a:pos x="T2" y="T3"/>
                </a:cxn>
                <a:cxn ang="T12">
                  <a:pos x="T4" y="T5"/>
                </a:cxn>
                <a:cxn ang="T13">
                  <a:pos x="T6" y="T7"/>
                </a:cxn>
                <a:cxn ang="T14">
                  <a:pos x="T8" y="T9"/>
                </a:cxn>
              </a:cxnLst>
              <a:rect l="T15" t="T16" r="T17" b="T18"/>
              <a:pathLst>
                <a:path w="2042" h="1546">
                  <a:moveTo>
                    <a:pt x="0" y="0"/>
                  </a:moveTo>
                  <a:cubicBezTo>
                    <a:pt x="4" y="1138"/>
                    <a:pt x="66" y="1532"/>
                    <a:pt x="1021" y="1546"/>
                  </a:cubicBezTo>
                  <a:cubicBezTo>
                    <a:pt x="1021" y="1546"/>
                    <a:pt x="1021" y="1546"/>
                    <a:pt x="1021" y="1546"/>
                  </a:cubicBezTo>
                  <a:cubicBezTo>
                    <a:pt x="1976" y="1532"/>
                    <a:pt x="2038" y="1138"/>
                    <a:pt x="2042" y="0"/>
                  </a:cubicBezTo>
                  <a:lnTo>
                    <a:pt x="0" y="0"/>
                  </a:lnTo>
                  <a:close/>
                </a:path>
              </a:pathLst>
            </a:custGeom>
            <a:solidFill>
              <a:srgbClr val="1AAE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38" name="Freeform 63"/>
            <p:cNvSpPr>
              <a:spLocks/>
            </p:cNvSpPr>
            <p:nvPr/>
          </p:nvSpPr>
          <p:spPr bwMode="auto">
            <a:xfrm>
              <a:off x="532928" y="0"/>
              <a:ext cx="270217" cy="236441"/>
            </a:xfrm>
            <a:custGeom>
              <a:avLst/>
              <a:gdLst>
                <a:gd name="T0" fmla="*/ 270217 w 1051"/>
                <a:gd name="T1" fmla="*/ 236441 h 921"/>
                <a:gd name="T2" fmla="*/ 134980 w 1051"/>
                <a:gd name="T3" fmla="*/ 0 h 921"/>
                <a:gd name="T4" fmla="*/ 134980 w 1051"/>
                <a:gd name="T5" fmla="*/ 0 h 921"/>
                <a:gd name="T6" fmla="*/ 0 w 1051"/>
                <a:gd name="T7" fmla="*/ 236441 h 921"/>
                <a:gd name="T8" fmla="*/ 270217 w 1051"/>
                <a:gd name="T9" fmla="*/ 236441 h 921"/>
                <a:gd name="T10" fmla="*/ 0 60000 65536"/>
                <a:gd name="T11" fmla="*/ 0 60000 65536"/>
                <a:gd name="T12" fmla="*/ 0 60000 65536"/>
                <a:gd name="T13" fmla="*/ 0 60000 65536"/>
                <a:gd name="T14" fmla="*/ 0 60000 65536"/>
                <a:gd name="T15" fmla="*/ 0 w 1051"/>
                <a:gd name="T16" fmla="*/ 0 h 921"/>
                <a:gd name="T17" fmla="*/ 1051 w 1051"/>
                <a:gd name="T18" fmla="*/ 921 h 921"/>
              </a:gdLst>
              <a:ahLst/>
              <a:cxnLst>
                <a:cxn ang="T10">
                  <a:pos x="T0" y="T1"/>
                </a:cxn>
                <a:cxn ang="T11">
                  <a:pos x="T2" y="T3"/>
                </a:cxn>
                <a:cxn ang="T12">
                  <a:pos x="T4" y="T5"/>
                </a:cxn>
                <a:cxn ang="T13">
                  <a:pos x="T6" y="T7"/>
                </a:cxn>
                <a:cxn ang="T14">
                  <a:pos x="T8" y="T9"/>
                </a:cxn>
              </a:cxnLst>
              <a:rect l="T15" t="T16" r="T17" b="T18"/>
              <a:pathLst>
                <a:path w="1051" h="921">
                  <a:moveTo>
                    <a:pt x="1051" y="921"/>
                  </a:moveTo>
                  <a:cubicBezTo>
                    <a:pt x="900" y="563"/>
                    <a:pt x="722" y="245"/>
                    <a:pt x="525" y="0"/>
                  </a:cubicBezTo>
                  <a:cubicBezTo>
                    <a:pt x="525" y="0"/>
                    <a:pt x="525" y="0"/>
                    <a:pt x="525" y="0"/>
                  </a:cubicBezTo>
                  <a:cubicBezTo>
                    <a:pt x="328" y="245"/>
                    <a:pt x="150" y="563"/>
                    <a:pt x="0" y="921"/>
                  </a:cubicBezTo>
                  <a:lnTo>
                    <a:pt x="1051" y="921"/>
                  </a:lnTo>
                  <a:close/>
                </a:path>
              </a:pathLst>
            </a:custGeom>
            <a:solidFill>
              <a:srgbClr val="FBD7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39" name="Freeform 64"/>
            <p:cNvSpPr>
              <a:spLocks/>
            </p:cNvSpPr>
            <p:nvPr/>
          </p:nvSpPr>
          <p:spPr bwMode="auto">
            <a:xfrm>
              <a:off x="562952" y="0"/>
              <a:ext cx="221429" cy="198911"/>
            </a:xfrm>
            <a:custGeom>
              <a:avLst/>
              <a:gdLst>
                <a:gd name="T0" fmla="*/ 101297 w 870"/>
                <a:gd name="T1" fmla="*/ 56647 h 769"/>
                <a:gd name="T2" fmla="*/ 101297 w 870"/>
                <a:gd name="T3" fmla="*/ 56647 h 769"/>
                <a:gd name="T4" fmla="*/ 221429 w 870"/>
                <a:gd name="T5" fmla="*/ 198911 h 769"/>
                <a:gd name="T6" fmla="*/ 104606 w 870"/>
                <a:gd name="T7" fmla="*/ 0 h 769"/>
                <a:gd name="T8" fmla="*/ 104606 w 870"/>
                <a:gd name="T9" fmla="*/ 0 h 769"/>
                <a:gd name="T10" fmla="*/ 0 w 870"/>
                <a:gd name="T11" fmla="*/ 172786 h 769"/>
                <a:gd name="T12" fmla="*/ 101297 w 870"/>
                <a:gd name="T13" fmla="*/ 56647 h 769"/>
                <a:gd name="T14" fmla="*/ 0 60000 65536"/>
                <a:gd name="T15" fmla="*/ 0 60000 65536"/>
                <a:gd name="T16" fmla="*/ 0 60000 65536"/>
                <a:gd name="T17" fmla="*/ 0 60000 65536"/>
                <a:gd name="T18" fmla="*/ 0 60000 65536"/>
                <a:gd name="T19" fmla="*/ 0 60000 65536"/>
                <a:gd name="T20" fmla="*/ 0 60000 65536"/>
                <a:gd name="T21" fmla="*/ 0 w 870"/>
                <a:gd name="T22" fmla="*/ 0 h 769"/>
                <a:gd name="T23" fmla="*/ 870 w 870"/>
                <a:gd name="T24" fmla="*/ 769 h 7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0" h="769">
                  <a:moveTo>
                    <a:pt x="398" y="219"/>
                  </a:moveTo>
                  <a:cubicBezTo>
                    <a:pt x="398" y="219"/>
                    <a:pt x="398" y="219"/>
                    <a:pt x="398" y="219"/>
                  </a:cubicBezTo>
                  <a:cubicBezTo>
                    <a:pt x="567" y="375"/>
                    <a:pt x="725" y="562"/>
                    <a:pt x="870" y="769"/>
                  </a:cubicBezTo>
                  <a:cubicBezTo>
                    <a:pt x="735" y="473"/>
                    <a:pt x="580" y="209"/>
                    <a:pt x="411" y="0"/>
                  </a:cubicBezTo>
                  <a:cubicBezTo>
                    <a:pt x="411" y="0"/>
                    <a:pt x="411" y="0"/>
                    <a:pt x="411" y="0"/>
                  </a:cubicBezTo>
                  <a:cubicBezTo>
                    <a:pt x="262" y="185"/>
                    <a:pt x="123" y="413"/>
                    <a:pt x="0" y="668"/>
                  </a:cubicBezTo>
                  <a:cubicBezTo>
                    <a:pt x="124" y="501"/>
                    <a:pt x="258" y="349"/>
                    <a:pt x="398" y="219"/>
                  </a:cubicBezTo>
                  <a:close/>
                </a:path>
              </a:pathLst>
            </a:custGeom>
            <a:solidFill>
              <a:srgbClr val="F4BF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40" name="Freeform 65"/>
            <p:cNvSpPr>
              <a:spLocks/>
            </p:cNvSpPr>
            <p:nvPr/>
          </p:nvSpPr>
          <p:spPr bwMode="auto">
            <a:xfrm>
              <a:off x="424092" y="1148423"/>
              <a:ext cx="487892" cy="146369"/>
            </a:xfrm>
            <a:custGeom>
              <a:avLst/>
              <a:gdLst>
                <a:gd name="T0" fmla="*/ 0 w 1900"/>
                <a:gd name="T1" fmla="*/ 0 h 568"/>
                <a:gd name="T2" fmla="*/ 243946 w 1900"/>
                <a:gd name="T3" fmla="*/ 146369 h 568"/>
                <a:gd name="T4" fmla="*/ 243946 w 1900"/>
                <a:gd name="T5" fmla="*/ 146369 h 568"/>
                <a:gd name="T6" fmla="*/ 487892 w 1900"/>
                <a:gd name="T7" fmla="*/ 0 h 568"/>
                <a:gd name="T8" fmla="*/ 0 w 1900"/>
                <a:gd name="T9" fmla="*/ 0 h 568"/>
                <a:gd name="T10" fmla="*/ 0 60000 65536"/>
                <a:gd name="T11" fmla="*/ 0 60000 65536"/>
                <a:gd name="T12" fmla="*/ 0 60000 65536"/>
                <a:gd name="T13" fmla="*/ 0 60000 65536"/>
                <a:gd name="T14" fmla="*/ 0 60000 65536"/>
                <a:gd name="T15" fmla="*/ 0 w 1900"/>
                <a:gd name="T16" fmla="*/ 0 h 568"/>
                <a:gd name="T17" fmla="*/ 1900 w 1900"/>
                <a:gd name="T18" fmla="*/ 568 h 568"/>
              </a:gdLst>
              <a:ahLst/>
              <a:cxnLst>
                <a:cxn ang="T10">
                  <a:pos x="T0" y="T1"/>
                </a:cxn>
                <a:cxn ang="T11">
                  <a:pos x="T2" y="T3"/>
                </a:cxn>
                <a:cxn ang="T12">
                  <a:pos x="T4" y="T5"/>
                </a:cxn>
                <a:cxn ang="T13">
                  <a:pos x="T6" y="T7"/>
                </a:cxn>
                <a:cxn ang="T14">
                  <a:pos x="T8" y="T9"/>
                </a:cxn>
              </a:cxnLst>
              <a:rect l="T15" t="T16" r="T17" b="T18"/>
              <a:pathLst>
                <a:path w="1900" h="568">
                  <a:moveTo>
                    <a:pt x="0" y="0"/>
                  </a:moveTo>
                  <a:cubicBezTo>
                    <a:pt x="102" y="400"/>
                    <a:pt x="349" y="559"/>
                    <a:pt x="950" y="568"/>
                  </a:cubicBezTo>
                  <a:cubicBezTo>
                    <a:pt x="950" y="568"/>
                    <a:pt x="950" y="568"/>
                    <a:pt x="950" y="568"/>
                  </a:cubicBezTo>
                  <a:cubicBezTo>
                    <a:pt x="1551" y="559"/>
                    <a:pt x="1798" y="400"/>
                    <a:pt x="1900" y="0"/>
                  </a:cubicBezTo>
                  <a:lnTo>
                    <a:pt x="0" y="0"/>
                  </a:lnTo>
                  <a:close/>
                </a:path>
              </a:pathLst>
            </a:custGeom>
            <a:solidFill>
              <a:srgbClr val="1AAE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sp>
          <p:nvSpPr>
            <p:cNvPr id="41" name="Oval 66"/>
            <p:cNvSpPr>
              <a:spLocks noChangeArrowheads="1"/>
            </p:cNvSpPr>
            <p:nvPr/>
          </p:nvSpPr>
          <p:spPr bwMode="auto">
            <a:xfrm>
              <a:off x="517916" y="476634"/>
              <a:ext cx="300241" cy="300241"/>
            </a:xfrm>
            <a:prstGeom prst="ellipse">
              <a:avLst/>
            </a:prstGeom>
            <a:solidFill>
              <a:srgbClr val="1099A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42" name="Oval 67"/>
            <p:cNvSpPr>
              <a:spLocks noChangeArrowheads="1"/>
            </p:cNvSpPr>
            <p:nvPr/>
          </p:nvSpPr>
          <p:spPr bwMode="auto">
            <a:xfrm>
              <a:off x="551695" y="514164"/>
              <a:ext cx="228935" cy="225181"/>
            </a:xfrm>
            <a:prstGeom prst="ellipse">
              <a:avLst/>
            </a:prstGeom>
            <a:solidFill>
              <a:srgbClr val="FBD76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dirty="0">
                <a:solidFill>
                  <a:srgbClr val="000000"/>
                </a:solidFill>
                <a:latin typeface="+mn-lt"/>
                <a:ea typeface="+mn-ea"/>
                <a:cs typeface="+mn-ea"/>
                <a:sym typeface="+mn-lt"/>
              </a:endParaRPr>
            </a:p>
          </p:txBody>
        </p:sp>
        <p:sp>
          <p:nvSpPr>
            <p:cNvPr id="43" name="Freeform 68"/>
            <p:cNvSpPr>
              <a:spLocks/>
            </p:cNvSpPr>
            <p:nvPr/>
          </p:nvSpPr>
          <p:spPr bwMode="auto">
            <a:xfrm>
              <a:off x="570458" y="529176"/>
              <a:ext cx="198911" cy="146369"/>
            </a:xfrm>
            <a:custGeom>
              <a:avLst/>
              <a:gdLst>
                <a:gd name="T0" fmla="*/ 81373 w 770"/>
                <a:gd name="T1" fmla="*/ 37100 h 576"/>
                <a:gd name="T2" fmla="*/ 187286 w 770"/>
                <a:gd name="T3" fmla="*/ 141033 h 576"/>
                <a:gd name="T4" fmla="*/ 187028 w 770"/>
                <a:gd name="T5" fmla="*/ 146369 h 576"/>
                <a:gd name="T6" fmla="*/ 198911 w 770"/>
                <a:gd name="T7" fmla="*/ 99612 h 576"/>
                <a:gd name="T8" fmla="*/ 97906 w 770"/>
                <a:gd name="T9" fmla="*/ 0 h 576"/>
                <a:gd name="T10" fmla="*/ 0 w 770"/>
                <a:gd name="T11" fmla="*/ 74709 h 576"/>
                <a:gd name="T12" fmla="*/ 81373 w 770"/>
                <a:gd name="T13" fmla="*/ 37100 h 576"/>
                <a:gd name="T14" fmla="*/ 0 60000 65536"/>
                <a:gd name="T15" fmla="*/ 0 60000 65536"/>
                <a:gd name="T16" fmla="*/ 0 60000 65536"/>
                <a:gd name="T17" fmla="*/ 0 60000 65536"/>
                <a:gd name="T18" fmla="*/ 0 60000 65536"/>
                <a:gd name="T19" fmla="*/ 0 60000 65536"/>
                <a:gd name="T20" fmla="*/ 0 60000 65536"/>
                <a:gd name="T21" fmla="*/ 0 w 770"/>
                <a:gd name="T22" fmla="*/ 0 h 576"/>
                <a:gd name="T23" fmla="*/ 770 w 770"/>
                <a:gd name="T24" fmla="*/ 576 h 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0" h="576">
                  <a:moveTo>
                    <a:pt x="315" y="146"/>
                  </a:moveTo>
                  <a:cubicBezTo>
                    <a:pt x="541" y="146"/>
                    <a:pt x="725" y="329"/>
                    <a:pt x="725" y="555"/>
                  </a:cubicBezTo>
                  <a:cubicBezTo>
                    <a:pt x="725" y="562"/>
                    <a:pt x="724" y="569"/>
                    <a:pt x="724" y="576"/>
                  </a:cubicBezTo>
                  <a:cubicBezTo>
                    <a:pt x="753" y="521"/>
                    <a:pt x="770" y="458"/>
                    <a:pt x="770" y="392"/>
                  </a:cubicBezTo>
                  <a:cubicBezTo>
                    <a:pt x="770" y="175"/>
                    <a:pt x="595" y="0"/>
                    <a:pt x="379" y="0"/>
                  </a:cubicBezTo>
                  <a:cubicBezTo>
                    <a:pt x="196" y="0"/>
                    <a:pt x="43" y="125"/>
                    <a:pt x="0" y="294"/>
                  </a:cubicBezTo>
                  <a:cubicBezTo>
                    <a:pt x="75" y="204"/>
                    <a:pt x="188" y="146"/>
                    <a:pt x="315" y="146"/>
                  </a:cubicBezTo>
                  <a:close/>
                </a:path>
              </a:pathLst>
            </a:custGeom>
            <a:solidFill>
              <a:srgbClr val="EFE5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cs typeface="+mn-ea"/>
                <a:sym typeface="+mn-lt"/>
              </a:endParaRPr>
            </a:p>
          </p:txBody>
        </p:sp>
      </p:grpSp>
      <p:grpSp>
        <p:nvGrpSpPr>
          <p:cNvPr id="84" name="组合 37"/>
          <p:cNvGrpSpPr>
            <a:grpSpLocks/>
          </p:cNvGrpSpPr>
          <p:nvPr/>
        </p:nvGrpSpPr>
        <p:grpSpPr bwMode="auto">
          <a:xfrm>
            <a:off x="857251" y="1524003"/>
            <a:ext cx="4370916" cy="4219226"/>
            <a:chOff x="0" y="2"/>
            <a:chExt cx="3694983" cy="4086037"/>
          </a:xfrm>
        </p:grpSpPr>
        <p:grpSp>
          <p:nvGrpSpPr>
            <p:cNvPr id="85" name="组合 38"/>
            <p:cNvGrpSpPr>
              <a:grpSpLocks/>
            </p:cNvGrpSpPr>
            <p:nvPr/>
          </p:nvGrpSpPr>
          <p:grpSpPr bwMode="auto">
            <a:xfrm>
              <a:off x="0" y="2"/>
              <a:ext cx="3694983" cy="4086037"/>
              <a:chOff x="0" y="0"/>
              <a:chExt cx="3479636" cy="3174101"/>
            </a:xfrm>
          </p:grpSpPr>
          <p:grpSp>
            <p:nvGrpSpPr>
              <p:cNvPr id="88" name="组合 16"/>
              <p:cNvGrpSpPr>
                <a:grpSpLocks/>
              </p:cNvGrpSpPr>
              <p:nvPr/>
            </p:nvGrpSpPr>
            <p:grpSpPr bwMode="auto">
              <a:xfrm>
                <a:off x="43361" y="500064"/>
                <a:ext cx="3418558" cy="975292"/>
                <a:chOff x="0" y="0"/>
                <a:chExt cx="4022623" cy="564138"/>
              </a:xfrm>
            </p:grpSpPr>
            <p:sp>
              <p:nvSpPr>
                <p:cNvPr id="95" name="TextBox 35"/>
                <p:cNvSpPr txBox="1">
                  <a:spLocks noChangeArrowheads="1"/>
                </p:cNvSpPr>
                <p:nvPr/>
              </p:nvSpPr>
              <p:spPr bwMode="auto">
                <a:xfrm>
                  <a:off x="0" y="166927"/>
                  <a:ext cx="4022623" cy="397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333" dirty="0">
                      <a:solidFill>
                        <a:schemeClr val="bg1"/>
                      </a:solidFill>
                      <a:latin typeface="+mn-lt"/>
                      <a:ea typeface="+mn-ea"/>
                      <a:cs typeface="+mn-ea"/>
                      <a:sym typeface="+mn-lt"/>
                    </a:rPr>
                    <a:t>添加文字添加文字添加文字添加文字添加文字添加文字添加文字添加文字</a:t>
                  </a:r>
                  <a:endParaRPr lang="en-US" altLang="zh-CN" sz="1333" dirty="0">
                    <a:solidFill>
                      <a:schemeClr val="bg1"/>
                    </a:solidFill>
                    <a:latin typeface="+mn-lt"/>
                    <a:ea typeface="+mn-ea"/>
                    <a:cs typeface="+mn-ea"/>
                    <a:sym typeface="+mn-lt"/>
                  </a:endParaRPr>
                </a:p>
                <a:p>
                  <a:pPr algn="just" eaLnBrk="1" hangingPunct="1"/>
                  <a:endParaRPr lang="en-US" altLang="zh-CN" sz="1333" dirty="0">
                    <a:solidFill>
                      <a:schemeClr val="bg1"/>
                    </a:solidFill>
                    <a:latin typeface="+mn-lt"/>
                    <a:ea typeface="+mn-ea"/>
                    <a:cs typeface="+mn-ea"/>
                    <a:sym typeface="+mn-lt"/>
                  </a:endParaRPr>
                </a:p>
                <a:p>
                  <a:pPr algn="just" eaLnBrk="1" hangingPunct="1"/>
                  <a:endParaRPr lang="en-US" altLang="zh-CN" sz="1333" dirty="0">
                    <a:solidFill>
                      <a:schemeClr val="bg1"/>
                    </a:solidFill>
                    <a:latin typeface="+mn-lt"/>
                    <a:ea typeface="+mn-ea"/>
                    <a:cs typeface="+mn-ea"/>
                    <a:sym typeface="+mn-lt"/>
                  </a:endParaRPr>
                </a:p>
              </p:txBody>
            </p:sp>
            <p:sp>
              <p:nvSpPr>
                <p:cNvPr id="96" name="文本框 7"/>
                <p:cNvSpPr txBox="1">
                  <a:spLocks noChangeArrowheads="1"/>
                </p:cNvSpPr>
                <p:nvPr/>
              </p:nvSpPr>
              <p:spPr bwMode="auto">
                <a:xfrm>
                  <a:off x="20632" y="0"/>
                  <a:ext cx="2183838" cy="14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600" b="1" dirty="0">
                      <a:solidFill>
                        <a:schemeClr val="bg1"/>
                      </a:solidFill>
                      <a:latin typeface="+mn-lt"/>
                      <a:ea typeface="+mn-ea"/>
                      <a:cs typeface="+mn-ea"/>
                      <a:sym typeface="+mn-lt"/>
                    </a:rPr>
                    <a:t>1.</a:t>
                  </a:r>
                  <a:r>
                    <a:rPr lang="zh-CN" altLang="en-US" sz="1600" b="1" dirty="0">
                      <a:solidFill>
                        <a:schemeClr val="bg1"/>
                      </a:solidFill>
                      <a:latin typeface="+mn-lt"/>
                      <a:ea typeface="+mn-ea"/>
                      <a:cs typeface="+mn-ea"/>
                      <a:sym typeface="+mn-lt"/>
                    </a:rPr>
                    <a:t>添加您的文字</a:t>
                  </a:r>
                </a:p>
              </p:txBody>
            </p:sp>
          </p:grpSp>
          <p:grpSp>
            <p:nvGrpSpPr>
              <p:cNvPr id="89" name="组合 8"/>
              <p:cNvGrpSpPr>
                <a:grpSpLocks/>
              </p:cNvGrpSpPr>
              <p:nvPr/>
            </p:nvGrpSpPr>
            <p:grpSpPr bwMode="auto">
              <a:xfrm>
                <a:off x="25646" y="1409623"/>
                <a:ext cx="3453990" cy="684974"/>
                <a:chOff x="0" y="0"/>
                <a:chExt cx="4064316" cy="395453"/>
              </a:xfrm>
            </p:grpSpPr>
            <p:sp>
              <p:nvSpPr>
                <p:cNvPr id="93" name="TextBox 35"/>
                <p:cNvSpPr txBox="1">
                  <a:spLocks noChangeArrowheads="1"/>
                </p:cNvSpPr>
                <p:nvPr/>
              </p:nvSpPr>
              <p:spPr bwMode="auto">
                <a:xfrm>
                  <a:off x="0" y="177176"/>
                  <a:ext cx="4064316" cy="21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333" dirty="0">
                      <a:solidFill>
                        <a:schemeClr val="bg1"/>
                      </a:solidFill>
                      <a:latin typeface="+mn-lt"/>
                      <a:ea typeface="+mn-ea"/>
                      <a:cs typeface="+mn-ea"/>
                      <a:sym typeface="+mn-lt"/>
                    </a:rPr>
                    <a:t>添加文字添加文字添加文字添加文字添加文字添加文字添加文字添加文字</a:t>
                  </a:r>
                  <a:endParaRPr lang="en-US" altLang="zh-CN" sz="1333" dirty="0">
                    <a:solidFill>
                      <a:schemeClr val="bg1"/>
                    </a:solidFill>
                    <a:latin typeface="+mn-lt"/>
                    <a:ea typeface="+mn-ea"/>
                    <a:cs typeface="+mn-ea"/>
                    <a:sym typeface="+mn-lt"/>
                  </a:endParaRPr>
                </a:p>
              </p:txBody>
            </p:sp>
            <p:sp>
              <p:nvSpPr>
                <p:cNvPr id="94" name="文本框 10"/>
                <p:cNvSpPr txBox="1">
                  <a:spLocks noChangeArrowheads="1"/>
                </p:cNvSpPr>
                <p:nvPr/>
              </p:nvSpPr>
              <p:spPr bwMode="auto">
                <a:xfrm>
                  <a:off x="41475" y="0"/>
                  <a:ext cx="2183838" cy="147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600" b="1" dirty="0">
                      <a:solidFill>
                        <a:schemeClr val="bg1"/>
                      </a:solidFill>
                      <a:latin typeface="+mn-lt"/>
                      <a:ea typeface="+mn-ea"/>
                      <a:cs typeface="+mn-ea"/>
                      <a:sym typeface="+mn-lt"/>
                    </a:rPr>
                    <a:t>2.</a:t>
                  </a:r>
                  <a:r>
                    <a:rPr lang="zh-CN" altLang="en-US" sz="1600" b="1" dirty="0">
                      <a:solidFill>
                        <a:schemeClr val="bg1"/>
                      </a:solidFill>
                      <a:latin typeface="+mn-lt"/>
                      <a:ea typeface="+mn-ea"/>
                      <a:cs typeface="+mn-ea"/>
                      <a:sym typeface="+mn-lt"/>
                    </a:rPr>
                    <a:t>添加您的文字</a:t>
                  </a:r>
                </a:p>
              </p:txBody>
            </p:sp>
          </p:grpSp>
          <p:sp>
            <p:nvSpPr>
              <p:cNvPr id="90" name="文本框 13"/>
              <p:cNvSpPr txBox="1">
                <a:spLocks noChangeArrowheads="1"/>
              </p:cNvSpPr>
              <p:nvPr/>
            </p:nvSpPr>
            <p:spPr bwMode="auto">
              <a:xfrm>
                <a:off x="0" y="2919409"/>
                <a:ext cx="1871256" cy="254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600" b="1" dirty="0">
                  <a:latin typeface="+mn-lt"/>
                  <a:ea typeface="+mn-ea"/>
                  <a:cs typeface="+mn-ea"/>
                  <a:sym typeface="+mn-lt"/>
                </a:endParaRPr>
              </a:p>
            </p:txBody>
          </p:sp>
          <p:sp>
            <p:nvSpPr>
              <p:cNvPr id="91" name="文本框 14"/>
              <p:cNvSpPr txBox="1">
                <a:spLocks noChangeArrowheads="1"/>
              </p:cNvSpPr>
              <p:nvPr/>
            </p:nvSpPr>
            <p:spPr bwMode="auto">
              <a:xfrm>
                <a:off x="60897" y="0"/>
                <a:ext cx="2644775" cy="28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867" b="1" dirty="0">
                    <a:solidFill>
                      <a:schemeClr val="bg1"/>
                    </a:solidFill>
                    <a:latin typeface="+mn-lt"/>
                    <a:ea typeface="+mn-ea"/>
                    <a:cs typeface="+mn-ea"/>
                    <a:sym typeface="+mn-lt"/>
                  </a:rPr>
                  <a:t>单击添加您的标题</a:t>
                </a:r>
              </a:p>
            </p:txBody>
          </p:sp>
          <p:cxnSp>
            <p:nvCxnSpPr>
              <p:cNvPr id="92" name="直接连接符 80"/>
              <p:cNvCxnSpPr>
                <a:cxnSpLocks noChangeShapeType="1"/>
              </p:cNvCxnSpPr>
              <p:nvPr/>
            </p:nvCxnSpPr>
            <p:spPr bwMode="auto">
              <a:xfrm>
                <a:off x="121674" y="357463"/>
                <a:ext cx="3349612" cy="1153"/>
              </a:xfrm>
              <a:prstGeom prst="line">
                <a:avLst/>
              </a:prstGeom>
              <a:noFill/>
              <a:ln w="12700">
                <a:solidFill>
                  <a:schemeClr val="bg1"/>
                </a:solidFill>
                <a:round/>
                <a:headEnd type="oval" w="med" len="med"/>
                <a:tailEnd/>
              </a:ln>
              <a:extLst>
                <a:ext uri="{909E8E84-426E-40DD-AFC4-6F175D3DCCD1}">
                  <a14:hiddenFill xmlns:a14="http://schemas.microsoft.com/office/drawing/2010/main">
                    <a:noFill/>
                  </a14:hiddenFill>
                </a:ext>
              </a:extLst>
            </p:spPr>
          </p:cxnSp>
        </p:grpSp>
        <p:sp>
          <p:nvSpPr>
            <p:cNvPr id="86" name="文本框 39"/>
            <p:cNvSpPr txBox="1">
              <a:spLocks noChangeArrowheads="1"/>
            </p:cNvSpPr>
            <p:nvPr/>
          </p:nvSpPr>
          <p:spPr bwMode="auto">
            <a:xfrm>
              <a:off x="27233" y="3023365"/>
              <a:ext cx="1970756" cy="32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600" b="1" dirty="0">
                  <a:solidFill>
                    <a:schemeClr val="bg1"/>
                  </a:solidFill>
                  <a:latin typeface="+mn-lt"/>
                  <a:ea typeface="+mn-ea"/>
                  <a:cs typeface="+mn-ea"/>
                  <a:sym typeface="+mn-lt"/>
                </a:rPr>
                <a:t>3.</a:t>
              </a:r>
              <a:r>
                <a:rPr lang="zh-CN" altLang="en-US" sz="1600" b="1" dirty="0">
                  <a:solidFill>
                    <a:schemeClr val="bg1"/>
                  </a:solidFill>
                  <a:latin typeface="+mn-lt"/>
                  <a:ea typeface="+mn-ea"/>
                  <a:cs typeface="+mn-ea"/>
                  <a:sym typeface="+mn-lt"/>
                </a:rPr>
                <a:t>添加您的文字</a:t>
              </a:r>
            </a:p>
          </p:txBody>
        </p:sp>
        <p:sp>
          <p:nvSpPr>
            <p:cNvPr id="87" name="TextBox 35"/>
            <p:cNvSpPr txBox="1">
              <a:spLocks noChangeArrowheads="1"/>
            </p:cNvSpPr>
            <p:nvPr/>
          </p:nvSpPr>
          <p:spPr bwMode="auto">
            <a:xfrm>
              <a:off x="13442" y="3406777"/>
              <a:ext cx="3667747" cy="486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1333" dirty="0">
                  <a:solidFill>
                    <a:schemeClr val="bg1"/>
                  </a:solidFill>
                  <a:latin typeface="+mn-lt"/>
                  <a:ea typeface="+mn-ea"/>
                  <a:cs typeface="+mn-ea"/>
                  <a:sym typeface="+mn-lt"/>
                </a:rPr>
                <a:t>添加文字添加文字添加文字添加文字添加文字添加文字添加文字添加文字</a:t>
              </a:r>
              <a:endParaRPr lang="en-US" altLang="zh-CN" sz="1333" dirty="0">
                <a:solidFill>
                  <a:schemeClr val="bg1"/>
                </a:solidFill>
                <a:latin typeface="+mn-lt"/>
                <a:ea typeface="+mn-ea"/>
                <a:cs typeface="+mn-ea"/>
                <a:sym typeface="+mn-lt"/>
              </a:endParaRPr>
            </a:p>
          </p:txBody>
        </p:sp>
      </p:grpSp>
    </p:spTree>
    <p:extLst>
      <p:ext uri="{BB962C8B-B14F-4D97-AF65-F5344CB8AC3E}">
        <p14:creationId xmlns:p14="http://schemas.microsoft.com/office/powerpoint/2010/main" val="331361542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fill="hold"/>
                                        <p:tgtEl>
                                          <p:spTgt spid="45"/>
                                        </p:tgtEl>
                                        <p:attrNameLst>
                                          <p:attrName>ppt_x</p:attrName>
                                        </p:attrNameLst>
                                      </p:cBhvr>
                                      <p:tavLst>
                                        <p:tav tm="0">
                                          <p:val>
                                            <p:strVal val="#ppt_x"/>
                                          </p:val>
                                        </p:tav>
                                        <p:tav tm="100000">
                                          <p:val>
                                            <p:strVal val="#ppt_x"/>
                                          </p:val>
                                        </p:tav>
                                      </p:tavLst>
                                    </p:anim>
                                    <p:anim calcmode="lin" valueType="num">
                                      <p:cBhvr additive="base">
                                        <p:cTn id="8" dur="500" fill="hold"/>
                                        <p:tgtEl>
                                          <p:spTgt spid="4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additive="base">
                                        <p:cTn id="15" dur="500" fill="hold"/>
                                        <p:tgtEl>
                                          <p:spTgt spid="47"/>
                                        </p:tgtEl>
                                        <p:attrNameLst>
                                          <p:attrName>ppt_x</p:attrName>
                                        </p:attrNameLst>
                                      </p:cBhvr>
                                      <p:tavLst>
                                        <p:tav tm="0">
                                          <p:val>
                                            <p:strVal val="#ppt_x"/>
                                          </p:val>
                                        </p:tav>
                                        <p:tav tm="100000">
                                          <p:val>
                                            <p:strVal val="#ppt_x"/>
                                          </p:val>
                                        </p:tav>
                                      </p:tavLst>
                                    </p:anim>
                                    <p:anim calcmode="lin" valueType="num">
                                      <p:cBhvr additive="base">
                                        <p:cTn id="16" dur="500" fill="hold"/>
                                        <p:tgtEl>
                                          <p:spTgt spid="4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0"/>
                                        </p:tgtEl>
                                        <p:attrNameLst>
                                          <p:attrName>style.visibility</p:attrName>
                                        </p:attrNameLst>
                                      </p:cBhvr>
                                      <p:to>
                                        <p:strVal val="visible"/>
                                      </p:to>
                                    </p:set>
                                    <p:anim calcmode="lin" valueType="num">
                                      <p:cBhvr additive="base">
                                        <p:cTn id="19" dur="500" fill="hold"/>
                                        <p:tgtEl>
                                          <p:spTgt spid="50"/>
                                        </p:tgtEl>
                                        <p:attrNameLst>
                                          <p:attrName>ppt_x</p:attrName>
                                        </p:attrNameLst>
                                      </p:cBhvr>
                                      <p:tavLst>
                                        <p:tav tm="0">
                                          <p:val>
                                            <p:strVal val="#ppt_x"/>
                                          </p:val>
                                        </p:tav>
                                        <p:tav tm="100000">
                                          <p:val>
                                            <p:strVal val="#ppt_x"/>
                                          </p:val>
                                        </p:tav>
                                      </p:tavLst>
                                    </p:anim>
                                    <p:anim calcmode="lin" valueType="num">
                                      <p:cBhvr additive="base">
                                        <p:cTn id="20" dur="500" fill="hold"/>
                                        <p:tgtEl>
                                          <p:spTgt spid="5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500" fill="hold"/>
                                        <p:tgtEl>
                                          <p:spTgt spid="49"/>
                                        </p:tgtEl>
                                        <p:attrNameLst>
                                          <p:attrName>ppt_x</p:attrName>
                                        </p:attrNameLst>
                                      </p:cBhvr>
                                      <p:tavLst>
                                        <p:tav tm="0">
                                          <p:val>
                                            <p:strVal val="#ppt_x"/>
                                          </p:val>
                                        </p:tav>
                                        <p:tav tm="100000">
                                          <p:val>
                                            <p:strVal val="#ppt_x"/>
                                          </p:val>
                                        </p:tav>
                                      </p:tavLst>
                                    </p:anim>
                                    <p:anim calcmode="lin" valueType="num">
                                      <p:cBhvr additive="base">
                                        <p:cTn id="28" dur="500" fill="hold"/>
                                        <p:tgtEl>
                                          <p:spTgt spid="4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500" fill="hold"/>
                                        <p:tgtEl>
                                          <p:spTgt spid="44"/>
                                        </p:tgtEl>
                                        <p:attrNameLst>
                                          <p:attrName>ppt_x</p:attrName>
                                        </p:attrNameLst>
                                      </p:cBhvr>
                                      <p:tavLst>
                                        <p:tav tm="0">
                                          <p:val>
                                            <p:strVal val="#ppt_x"/>
                                          </p:val>
                                        </p:tav>
                                        <p:tav tm="100000">
                                          <p:val>
                                            <p:strVal val="#ppt_x"/>
                                          </p:val>
                                        </p:tav>
                                      </p:tavLst>
                                    </p:anim>
                                    <p:anim calcmode="lin" valueType="num">
                                      <p:cBhvr additive="base">
                                        <p:cTn id="32" dur="500" fill="hold"/>
                                        <p:tgtEl>
                                          <p:spTgt spid="4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8"/>
                                        </p:tgtEl>
                                        <p:attrNameLst>
                                          <p:attrName>style.visibility</p:attrName>
                                        </p:attrNameLst>
                                      </p:cBhvr>
                                      <p:to>
                                        <p:strVal val="visible"/>
                                      </p:to>
                                    </p:set>
                                    <p:anim calcmode="lin" valueType="num">
                                      <p:cBhvr additive="base">
                                        <p:cTn id="35" dur="500" fill="hold"/>
                                        <p:tgtEl>
                                          <p:spTgt spid="48"/>
                                        </p:tgtEl>
                                        <p:attrNameLst>
                                          <p:attrName>ppt_x</p:attrName>
                                        </p:attrNameLst>
                                      </p:cBhvr>
                                      <p:tavLst>
                                        <p:tav tm="0">
                                          <p:val>
                                            <p:strVal val="#ppt_x"/>
                                          </p:val>
                                        </p:tav>
                                        <p:tav tm="100000">
                                          <p:val>
                                            <p:strVal val="#ppt_x"/>
                                          </p:val>
                                        </p:tav>
                                      </p:tavLst>
                                    </p:anim>
                                    <p:anim calcmode="lin" valueType="num">
                                      <p:cBhvr additive="base">
                                        <p:cTn id="3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84"/>
                                        </p:tgtEl>
                                        <p:attrNameLst>
                                          <p:attrName>style.visibility</p:attrName>
                                        </p:attrNameLst>
                                      </p:cBhvr>
                                      <p:to>
                                        <p:strVal val="visible"/>
                                      </p:to>
                                    </p:set>
                                    <p:anim calcmode="lin" valueType="num">
                                      <p:cBhvr additive="base">
                                        <p:cTn id="41" dur="500" fill="hold"/>
                                        <p:tgtEl>
                                          <p:spTgt spid="84"/>
                                        </p:tgtEl>
                                        <p:attrNameLst>
                                          <p:attrName>ppt_x</p:attrName>
                                        </p:attrNameLst>
                                      </p:cBhvr>
                                      <p:tavLst>
                                        <p:tav tm="0">
                                          <p:val>
                                            <p:strVal val="0-#ppt_w/2"/>
                                          </p:val>
                                        </p:tav>
                                        <p:tav tm="100000">
                                          <p:val>
                                            <p:strVal val="#ppt_x"/>
                                          </p:val>
                                        </p:tav>
                                      </p:tavLst>
                                    </p:anim>
                                    <p:anim calcmode="lin" valueType="num">
                                      <p:cBhvr additive="base">
                                        <p:cTn id="42" dur="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68936" y="488908"/>
            <a:ext cx="1744729" cy="696986"/>
            <a:chOff x="2996022" y="488908"/>
            <a:chExt cx="1744729" cy="696986"/>
          </a:xfrm>
        </p:grpSpPr>
        <p:sp>
          <p:nvSpPr>
            <p:cNvPr id="3" name="任意多边形 2"/>
            <p:cNvSpPr/>
            <p:nvPr/>
          </p:nvSpPr>
          <p:spPr>
            <a:xfrm rot="894558" flipV="1">
              <a:off x="3023942" y="566820"/>
              <a:ext cx="1694661" cy="394456"/>
            </a:xfrm>
            <a:custGeom>
              <a:avLst/>
              <a:gdLst>
                <a:gd name="connsiteX0" fmla="*/ 0 w 1130300"/>
                <a:gd name="connsiteY0" fmla="*/ 12700 h 247650"/>
                <a:gd name="connsiteX1" fmla="*/ 196850 w 1130300"/>
                <a:gd name="connsiteY1" fmla="*/ 50800 h 247650"/>
                <a:gd name="connsiteX2" fmla="*/ 450850 w 1130300"/>
                <a:gd name="connsiteY2" fmla="*/ 101600 h 247650"/>
                <a:gd name="connsiteX3" fmla="*/ 685800 w 1130300"/>
                <a:gd name="connsiteY3" fmla="*/ 146050 h 247650"/>
                <a:gd name="connsiteX4" fmla="*/ 831850 w 1130300"/>
                <a:gd name="connsiteY4" fmla="*/ 0 h 247650"/>
                <a:gd name="connsiteX5" fmla="*/ 1130300 w 1130300"/>
                <a:gd name="connsiteY5" fmla="*/ 31750 h 247650"/>
                <a:gd name="connsiteX6" fmla="*/ 1079500 w 1130300"/>
                <a:gd name="connsiteY6" fmla="*/ 247650 h 247650"/>
                <a:gd name="connsiteX0" fmla="*/ 0 w 1199356"/>
                <a:gd name="connsiteY0" fmla="*/ 81756 h 247650"/>
                <a:gd name="connsiteX1" fmla="*/ 265906 w 1199356"/>
                <a:gd name="connsiteY1" fmla="*/ 50800 h 247650"/>
                <a:gd name="connsiteX2" fmla="*/ 519906 w 1199356"/>
                <a:gd name="connsiteY2" fmla="*/ 101600 h 247650"/>
                <a:gd name="connsiteX3" fmla="*/ 754856 w 1199356"/>
                <a:gd name="connsiteY3" fmla="*/ 146050 h 247650"/>
                <a:gd name="connsiteX4" fmla="*/ 900906 w 1199356"/>
                <a:gd name="connsiteY4" fmla="*/ 0 h 247650"/>
                <a:gd name="connsiteX5" fmla="*/ 1199356 w 1199356"/>
                <a:gd name="connsiteY5" fmla="*/ 31750 h 247650"/>
                <a:gd name="connsiteX6" fmla="*/ 1148556 w 119935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 name="connsiteX0" fmla="*/ 0 w 1205706"/>
                <a:gd name="connsiteY0" fmla="*/ 123031 h 247650"/>
                <a:gd name="connsiteX1" fmla="*/ 272256 w 1205706"/>
                <a:gd name="connsiteY1" fmla="*/ 50800 h 247650"/>
                <a:gd name="connsiteX2" fmla="*/ 526256 w 1205706"/>
                <a:gd name="connsiteY2" fmla="*/ 101600 h 247650"/>
                <a:gd name="connsiteX3" fmla="*/ 761206 w 1205706"/>
                <a:gd name="connsiteY3" fmla="*/ 146050 h 247650"/>
                <a:gd name="connsiteX4" fmla="*/ 907256 w 1205706"/>
                <a:gd name="connsiteY4" fmla="*/ 0 h 247650"/>
                <a:gd name="connsiteX5" fmla="*/ 1205706 w 1205706"/>
                <a:gd name="connsiteY5" fmla="*/ 31750 h 247650"/>
                <a:gd name="connsiteX6" fmla="*/ 1154906 w 1205706"/>
                <a:gd name="connsiteY6" fmla="*/ 24765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5706" h="247650">
                  <a:moveTo>
                    <a:pt x="0" y="123031"/>
                  </a:moveTo>
                  <a:cubicBezTo>
                    <a:pt x="88635" y="112712"/>
                    <a:pt x="190883" y="54023"/>
                    <a:pt x="272256" y="50800"/>
                  </a:cubicBezTo>
                  <a:cubicBezTo>
                    <a:pt x="369479" y="46949"/>
                    <a:pt x="441589" y="84667"/>
                    <a:pt x="526256" y="101600"/>
                  </a:cubicBezTo>
                  <a:lnTo>
                    <a:pt x="761206" y="146050"/>
                  </a:lnTo>
                  <a:lnTo>
                    <a:pt x="907256" y="0"/>
                  </a:lnTo>
                  <a:lnTo>
                    <a:pt x="1205706" y="31750"/>
                  </a:lnTo>
                  <a:lnTo>
                    <a:pt x="1154906" y="247650"/>
                  </a:lnTo>
                </a:path>
              </a:pathLst>
            </a:custGeom>
            <a:noFill/>
            <a:ln w="762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椭圆 3"/>
            <p:cNvSpPr/>
            <p:nvPr/>
          </p:nvSpPr>
          <p:spPr>
            <a:xfrm rot="894558" flipV="1">
              <a:off x="3328542" y="706559"/>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椭圆 4"/>
            <p:cNvSpPr/>
            <p:nvPr/>
          </p:nvSpPr>
          <p:spPr>
            <a:xfrm rot="894558" flipV="1">
              <a:off x="3689160" y="705906"/>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p:cNvSpPr/>
            <p:nvPr/>
          </p:nvSpPr>
          <p:spPr>
            <a:xfrm rot="894558" flipV="1">
              <a:off x="4594556" y="711815"/>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椭圆 6"/>
            <p:cNvSpPr/>
            <p:nvPr/>
          </p:nvSpPr>
          <p:spPr>
            <a:xfrm rot="894558" flipV="1">
              <a:off x="4586063" y="1040284"/>
              <a:ext cx="146195" cy="145610"/>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椭圆 7"/>
            <p:cNvSpPr/>
            <p:nvPr/>
          </p:nvSpPr>
          <p:spPr>
            <a:xfrm rot="894558" flipV="1">
              <a:off x="2996022" y="488908"/>
              <a:ext cx="146195" cy="145610"/>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椭圆 8"/>
            <p:cNvSpPr/>
            <p:nvPr/>
          </p:nvSpPr>
          <p:spPr>
            <a:xfrm rot="894558" flipV="1">
              <a:off x="4012799" y="720043"/>
              <a:ext cx="146195" cy="145610"/>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椭圆 9"/>
            <p:cNvSpPr/>
            <p:nvPr/>
          </p:nvSpPr>
          <p:spPr>
            <a:xfrm rot="894558" flipV="1">
              <a:off x="4188751" y="989338"/>
              <a:ext cx="146195" cy="145610"/>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11" name="文本框 10"/>
          <p:cNvSpPr txBox="1"/>
          <p:nvPr/>
        </p:nvSpPr>
        <p:spPr>
          <a:xfrm>
            <a:off x="2164584" y="323224"/>
            <a:ext cx="4671491" cy="1569660"/>
          </a:xfrm>
          <a:prstGeom prst="rect">
            <a:avLst/>
          </a:prstGeom>
          <a:noFill/>
        </p:spPr>
        <p:txBody>
          <a:bodyPr wrap="square" rtlCol="0">
            <a:spAutoFit/>
          </a:bodyPr>
          <a:lstStyle>
            <a:defPPr>
              <a:defRPr lang="zh-CN"/>
            </a:defPPr>
            <a:lvl1pPr>
              <a:defRPr sz="2400" b="1">
                <a:solidFill>
                  <a:srgbClr val="E44D44"/>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sp>
        <p:nvSpPr>
          <p:cNvPr id="12" name="矩形 11"/>
          <p:cNvSpPr/>
          <p:nvPr/>
        </p:nvSpPr>
        <p:spPr>
          <a:xfrm>
            <a:off x="1646467" y="289439"/>
            <a:ext cx="240572" cy="800219"/>
          </a:xfrm>
          <a:prstGeom prst="rect">
            <a:avLst/>
          </a:prstGeom>
        </p:spPr>
        <p:txBody>
          <a:bodyPr wrap="square">
            <a:spAutoFit/>
          </a:bodyPr>
          <a:lstStyle/>
          <a:p>
            <a:pPr algn="ctr"/>
            <a:r>
              <a:rPr lang="en-US" altLang="zh-CN" sz="4600" dirty="0">
                <a:solidFill>
                  <a:srgbClr val="E44D44"/>
                </a:solidFill>
                <a:cs typeface="+mn-ea"/>
                <a:sym typeface="+mn-lt"/>
              </a:rPr>
              <a:t>4</a:t>
            </a:r>
            <a:endParaRPr lang="zh-CN" altLang="en-US" sz="4600" dirty="0">
              <a:solidFill>
                <a:srgbClr val="E44D44"/>
              </a:solidFill>
              <a:cs typeface="+mn-ea"/>
              <a:sym typeface="+mn-lt"/>
            </a:endParaRPr>
          </a:p>
        </p:txBody>
      </p:sp>
      <p:sp>
        <p:nvSpPr>
          <p:cNvPr id="13" name="Freeform 14"/>
          <p:cNvSpPr>
            <a:spLocks/>
          </p:cNvSpPr>
          <p:nvPr/>
        </p:nvSpPr>
        <p:spPr bwMode="auto">
          <a:xfrm>
            <a:off x="6223001" y="1517651"/>
            <a:ext cx="1866900" cy="3373967"/>
          </a:xfrm>
          <a:custGeom>
            <a:avLst/>
            <a:gdLst>
              <a:gd name="T0" fmla="*/ 0 w 457"/>
              <a:gd name="T1" fmla="*/ 0 h 841"/>
              <a:gd name="T2" fmla="*/ 0 w 457"/>
              <a:gd name="T3" fmla="*/ 577707 h 841"/>
              <a:gd name="T4" fmla="*/ 153192 w 457"/>
              <a:gd name="T5" fmla="*/ 565671 h 841"/>
              <a:gd name="T6" fmla="*/ 1145876 w 457"/>
              <a:gd name="T7" fmla="*/ 1540551 h 841"/>
              <a:gd name="T8" fmla="*/ 661789 w 457"/>
              <a:gd name="T9" fmla="*/ 2380031 h 841"/>
              <a:gd name="T10" fmla="*/ 762896 w 457"/>
              <a:gd name="T11" fmla="*/ 2530475 h 841"/>
              <a:gd name="T12" fmla="*/ 1400175 w 457"/>
              <a:gd name="T13" fmla="*/ 1378071 h 841"/>
              <a:gd name="T14" fmla="*/ 0 w 457"/>
              <a:gd name="T15" fmla="*/ 0 h 841"/>
              <a:gd name="T16" fmla="*/ 0 60000 65536"/>
              <a:gd name="T17" fmla="*/ 0 60000 65536"/>
              <a:gd name="T18" fmla="*/ 0 60000 65536"/>
              <a:gd name="T19" fmla="*/ 0 60000 65536"/>
              <a:gd name="T20" fmla="*/ 0 60000 65536"/>
              <a:gd name="T21" fmla="*/ 0 60000 65536"/>
              <a:gd name="T22" fmla="*/ 0 60000 65536"/>
              <a:gd name="T23" fmla="*/ 0 60000 65536"/>
              <a:gd name="T24" fmla="*/ 0 w 457"/>
              <a:gd name="T25" fmla="*/ 0 h 841"/>
              <a:gd name="T26" fmla="*/ 457 w 457"/>
              <a:gd name="T27" fmla="*/ 841 h 84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7" h="841">
                <a:moveTo>
                  <a:pt x="0" y="0"/>
                </a:moveTo>
                <a:cubicBezTo>
                  <a:pt x="0" y="192"/>
                  <a:pt x="0" y="192"/>
                  <a:pt x="0" y="192"/>
                </a:cubicBezTo>
                <a:cubicBezTo>
                  <a:pt x="16" y="190"/>
                  <a:pt x="33" y="188"/>
                  <a:pt x="50" y="188"/>
                </a:cubicBezTo>
                <a:cubicBezTo>
                  <a:pt x="229" y="188"/>
                  <a:pt x="374" y="333"/>
                  <a:pt x="374" y="512"/>
                </a:cubicBezTo>
                <a:cubicBezTo>
                  <a:pt x="374" y="630"/>
                  <a:pt x="311" y="734"/>
                  <a:pt x="216" y="791"/>
                </a:cubicBezTo>
                <a:cubicBezTo>
                  <a:pt x="249" y="841"/>
                  <a:pt x="249" y="841"/>
                  <a:pt x="249" y="841"/>
                </a:cubicBezTo>
                <a:cubicBezTo>
                  <a:pt x="385" y="753"/>
                  <a:pt x="457" y="619"/>
                  <a:pt x="457" y="458"/>
                </a:cubicBezTo>
                <a:cubicBezTo>
                  <a:pt x="457" y="205"/>
                  <a:pt x="253" y="0"/>
                  <a:pt x="0" y="0"/>
                </a:cubicBezTo>
                <a:close/>
              </a:path>
            </a:pathLst>
          </a:custGeom>
          <a:solidFill>
            <a:srgbClr val="13A984"/>
          </a:solidFill>
          <a:ln>
            <a:noFill/>
          </a:ln>
        </p:spPr>
        <p:txBody>
          <a:bodyPr/>
          <a:lstStyle/>
          <a:p>
            <a:pPr eaLnBrk="0" fontAlgn="base" hangingPunct="0">
              <a:spcBef>
                <a:spcPct val="0"/>
              </a:spcBef>
              <a:spcAft>
                <a:spcPct val="0"/>
              </a:spcAft>
              <a:buFont typeface="Arial" panose="020B0604020202020204" pitchFamily="34" charset="0"/>
              <a:buNone/>
            </a:pPr>
            <a:endParaRPr lang="zh-CN" altLang="en-US" dirty="0">
              <a:solidFill>
                <a:srgbClr val="000000"/>
              </a:solidFill>
              <a:cs typeface="+mn-ea"/>
              <a:sym typeface="+mn-lt"/>
            </a:endParaRPr>
          </a:p>
        </p:txBody>
      </p:sp>
      <p:sp>
        <p:nvSpPr>
          <p:cNvPr id="14" name="Freeform 15"/>
          <p:cNvSpPr>
            <a:spLocks/>
          </p:cNvSpPr>
          <p:nvPr/>
        </p:nvSpPr>
        <p:spPr bwMode="auto">
          <a:xfrm>
            <a:off x="4226984" y="1517651"/>
            <a:ext cx="1996016" cy="2089149"/>
          </a:xfrm>
          <a:custGeom>
            <a:avLst/>
            <a:gdLst>
              <a:gd name="T0" fmla="*/ 1497012 w 489"/>
              <a:gd name="T1" fmla="*/ 577423 h 521"/>
              <a:gd name="T2" fmla="*/ 1497012 w 489"/>
              <a:gd name="T3" fmla="*/ 0 h 521"/>
              <a:gd name="T4" fmla="*/ 1301084 w 489"/>
              <a:gd name="T5" fmla="*/ 12030 h 521"/>
              <a:gd name="T6" fmla="*/ 107148 w 489"/>
              <a:gd name="T7" fmla="*/ 1566862 h 521"/>
              <a:gd name="T8" fmla="*/ 661257 w 489"/>
              <a:gd name="T9" fmla="*/ 1491677 h 521"/>
              <a:gd name="T10" fmla="*/ 1497012 w 489"/>
              <a:gd name="T11" fmla="*/ 577423 h 521"/>
              <a:gd name="T12" fmla="*/ 0 60000 65536"/>
              <a:gd name="T13" fmla="*/ 0 60000 65536"/>
              <a:gd name="T14" fmla="*/ 0 60000 65536"/>
              <a:gd name="T15" fmla="*/ 0 60000 65536"/>
              <a:gd name="T16" fmla="*/ 0 60000 65536"/>
              <a:gd name="T17" fmla="*/ 0 60000 65536"/>
              <a:gd name="T18" fmla="*/ 0 w 489"/>
              <a:gd name="T19" fmla="*/ 0 h 521"/>
              <a:gd name="T20" fmla="*/ 489 w 489"/>
              <a:gd name="T21" fmla="*/ 521 h 521"/>
            </a:gdLst>
            <a:ahLst/>
            <a:cxnLst>
              <a:cxn ang="T12">
                <a:pos x="T0" y="T1"/>
              </a:cxn>
              <a:cxn ang="T13">
                <a:pos x="T2" y="T3"/>
              </a:cxn>
              <a:cxn ang="T14">
                <a:pos x="T4" y="T5"/>
              </a:cxn>
              <a:cxn ang="T15">
                <a:pos x="T6" y="T7"/>
              </a:cxn>
              <a:cxn ang="T16">
                <a:pos x="T8" y="T9"/>
              </a:cxn>
              <a:cxn ang="T17">
                <a:pos x="T10" y="T11"/>
              </a:cxn>
            </a:cxnLst>
            <a:rect l="T18" t="T19" r="T20" b="T21"/>
            <a:pathLst>
              <a:path w="489" h="521">
                <a:moveTo>
                  <a:pt x="489" y="192"/>
                </a:moveTo>
                <a:cubicBezTo>
                  <a:pt x="489" y="0"/>
                  <a:pt x="489" y="0"/>
                  <a:pt x="489" y="0"/>
                </a:cubicBezTo>
                <a:cubicBezTo>
                  <a:pt x="468" y="0"/>
                  <a:pt x="445" y="2"/>
                  <a:pt x="425" y="4"/>
                </a:cubicBezTo>
                <a:cubicBezTo>
                  <a:pt x="175" y="40"/>
                  <a:pt x="0" y="271"/>
                  <a:pt x="35" y="521"/>
                </a:cubicBezTo>
                <a:cubicBezTo>
                  <a:pt x="216" y="496"/>
                  <a:pt x="216" y="496"/>
                  <a:pt x="216" y="496"/>
                </a:cubicBezTo>
                <a:cubicBezTo>
                  <a:pt x="223" y="342"/>
                  <a:pt x="339" y="216"/>
                  <a:pt x="489" y="192"/>
                </a:cubicBezTo>
                <a:close/>
              </a:path>
            </a:pathLst>
          </a:custGeom>
          <a:solidFill>
            <a:srgbClr val="EAA13A"/>
          </a:solidFill>
          <a:ln>
            <a:noFill/>
          </a:ln>
        </p:spPr>
        <p:txBody>
          <a:bodyP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000000"/>
              </a:solidFill>
              <a:effectLst/>
              <a:uLnTx/>
              <a:uFillTx/>
              <a:cs typeface="+mn-ea"/>
              <a:sym typeface="+mn-lt"/>
            </a:endParaRPr>
          </a:p>
        </p:txBody>
      </p:sp>
      <p:sp>
        <p:nvSpPr>
          <p:cNvPr id="15" name="Freeform 16"/>
          <p:cNvSpPr>
            <a:spLocks/>
          </p:cNvSpPr>
          <p:nvPr/>
        </p:nvSpPr>
        <p:spPr bwMode="auto">
          <a:xfrm>
            <a:off x="4368800" y="3507318"/>
            <a:ext cx="2872317" cy="1936749"/>
          </a:xfrm>
          <a:custGeom>
            <a:avLst/>
            <a:gdLst>
              <a:gd name="T0" fmla="*/ 1544432 w 703"/>
              <a:gd name="T1" fmla="*/ 1022507 h 483"/>
              <a:gd name="T2" fmla="*/ 551583 w 703"/>
              <a:gd name="T3" fmla="*/ 48118 h 483"/>
              <a:gd name="T4" fmla="*/ 554647 w 703"/>
              <a:gd name="T5" fmla="*/ 0 h 483"/>
              <a:gd name="T6" fmla="*/ 0 w 703"/>
              <a:gd name="T7" fmla="*/ 75184 h 483"/>
              <a:gd name="T8" fmla="*/ 214504 w 703"/>
              <a:gd name="T9" fmla="*/ 634556 h 483"/>
              <a:gd name="T10" fmla="*/ 2154238 w 703"/>
              <a:gd name="T11" fmla="*/ 1037544 h 483"/>
              <a:gd name="T12" fmla="*/ 2053114 w 703"/>
              <a:gd name="T13" fmla="*/ 887176 h 483"/>
              <a:gd name="T14" fmla="*/ 1544432 w 703"/>
              <a:gd name="T15" fmla="*/ 1022507 h 483"/>
              <a:gd name="T16" fmla="*/ 0 60000 65536"/>
              <a:gd name="T17" fmla="*/ 0 60000 65536"/>
              <a:gd name="T18" fmla="*/ 0 60000 65536"/>
              <a:gd name="T19" fmla="*/ 0 60000 65536"/>
              <a:gd name="T20" fmla="*/ 0 60000 65536"/>
              <a:gd name="T21" fmla="*/ 0 60000 65536"/>
              <a:gd name="T22" fmla="*/ 0 60000 65536"/>
              <a:gd name="T23" fmla="*/ 0 60000 65536"/>
              <a:gd name="T24" fmla="*/ 0 w 703"/>
              <a:gd name="T25" fmla="*/ 0 h 483"/>
              <a:gd name="T26" fmla="*/ 703 w 703"/>
              <a:gd name="T27" fmla="*/ 483 h 4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03" h="483">
                <a:moveTo>
                  <a:pt x="504" y="340"/>
                </a:moveTo>
                <a:cubicBezTo>
                  <a:pt x="325" y="340"/>
                  <a:pt x="180" y="195"/>
                  <a:pt x="180" y="16"/>
                </a:cubicBezTo>
                <a:cubicBezTo>
                  <a:pt x="180" y="11"/>
                  <a:pt x="181" y="5"/>
                  <a:pt x="181" y="0"/>
                </a:cubicBezTo>
                <a:cubicBezTo>
                  <a:pt x="0" y="25"/>
                  <a:pt x="0" y="25"/>
                  <a:pt x="0" y="25"/>
                </a:cubicBezTo>
                <a:cubicBezTo>
                  <a:pt x="10" y="95"/>
                  <a:pt x="31" y="152"/>
                  <a:pt x="70" y="211"/>
                </a:cubicBezTo>
                <a:cubicBezTo>
                  <a:pt x="207" y="423"/>
                  <a:pt x="491" y="483"/>
                  <a:pt x="703" y="345"/>
                </a:cubicBezTo>
                <a:cubicBezTo>
                  <a:pt x="670" y="295"/>
                  <a:pt x="670" y="295"/>
                  <a:pt x="670" y="295"/>
                </a:cubicBezTo>
                <a:cubicBezTo>
                  <a:pt x="621" y="323"/>
                  <a:pt x="565" y="340"/>
                  <a:pt x="504" y="340"/>
                </a:cubicBezTo>
                <a:close/>
              </a:path>
            </a:pathLst>
          </a:custGeom>
          <a:solidFill>
            <a:srgbClr val="E44D44"/>
          </a:solidFill>
          <a:ln>
            <a:noFill/>
          </a:ln>
        </p:spPr>
        <p:txBody>
          <a:bodyPr/>
          <a:lstStyle/>
          <a:p>
            <a:pPr eaLnBrk="0" fontAlgn="base" hangingPunct="0">
              <a:spcBef>
                <a:spcPct val="0"/>
              </a:spcBef>
              <a:spcAft>
                <a:spcPct val="0"/>
              </a:spcAft>
              <a:buFont typeface="Arial" panose="020B0604020202020204" pitchFamily="34" charset="0"/>
              <a:buNone/>
            </a:pPr>
            <a:endParaRPr lang="zh-CN" altLang="en-US" dirty="0">
              <a:solidFill>
                <a:srgbClr val="000000"/>
              </a:solidFill>
              <a:cs typeface="+mn-ea"/>
              <a:sym typeface="+mn-lt"/>
            </a:endParaRPr>
          </a:p>
        </p:txBody>
      </p:sp>
      <p:sp>
        <p:nvSpPr>
          <p:cNvPr id="16" name="TextBox 682"/>
          <p:cNvSpPr>
            <a:spLocks noChangeArrowheads="1"/>
          </p:cNvSpPr>
          <p:nvPr/>
        </p:nvSpPr>
        <p:spPr bwMode="auto">
          <a:xfrm>
            <a:off x="4890309" y="2084917"/>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dirty="0">
                <a:solidFill>
                  <a:srgbClr val="4A3F69"/>
                </a:solidFill>
                <a:latin typeface="+mn-lt"/>
                <a:ea typeface="+mn-ea"/>
                <a:cs typeface="+mn-ea"/>
                <a:sym typeface="+mn-lt"/>
              </a:rPr>
              <a:t>28</a:t>
            </a:r>
            <a:r>
              <a:rPr lang="en-US" altLang="zh-CN" sz="1467" dirty="0">
                <a:solidFill>
                  <a:srgbClr val="4A3F69"/>
                </a:solidFill>
                <a:latin typeface="+mn-lt"/>
                <a:ea typeface="+mn-ea"/>
                <a:cs typeface="+mn-ea"/>
                <a:sym typeface="+mn-lt"/>
              </a:rPr>
              <a:t>%</a:t>
            </a:r>
            <a:endParaRPr lang="zh-CN" altLang="en-US" sz="2133" dirty="0">
              <a:solidFill>
                <a:srgbClr val="4A3F69"/>
              </a:solidFill>
              <a:latin typeface="+mn-lt"/>
              <a:ea typeface="+mn-ea"/>
              <a:cs typeface="+mn-ea"/>
              <a:sym typeface="+mn-lt"/>
            </a:endParaRPr>
          </a:p>
        </p:txBody>
      </p:sp>
      <p:sp>
        <p:nvSpPr>
          <p:cNvPr id="17" name="TextBox 682"/>
          <p:cNvSpPr>
            <a:spLocks noChangeArrowheads="1"/>
          </p:cNvSpPr>
          <p:nvPr/>
        </p:nvSpPr>
        <p:spPr bwMode="auto">
          <a:xfrm>
            <a:off x="7417609" y="2436284"/>
            <a:ext cx="6206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dirty="0">
                <a:solidFill>
                  <a:srgbClr val="FFFFFF"/>
                </a:solidFill>
                <a:latin typeface="+mn-lt"/>
                <a:ea typeface="+mn-ea"/>
                <a:cs typeface="+mn-ea"/>
                <a:sym typeface="+mn-lt"/>
              </a:rPr>
              <a:t>39</a:t>
            </a:r>
            <a:r>
              <a:rPr lang="en-US" altLang="zh-CN" sz="1467" dirty="0">
                <a:solidFill>
                  <a:srgbClr val="FFFFFF"/>
                </a:solidFill>
                <a:latin typeface="+mn-lt"/>
                <a:ea typeface="+mn-ea"/>
                <a:cs typeface="+mn-ea"/>
                <a:sym typeface="+mn-lt"/>
              </a:rPr>
              <a:t>%</a:t>
            </a:r>
            <a:endParaRPr lang="zh-CN" altLang="en-US" sz="1467" dirty="0">
              <a:solidFill>
                <a:srgbClr val="FFFFFF"/>
              </a:solidFill>
              <a:latin typeface="+mn-lt"/>
              <a:ea typeface="+mn-ea"/>
              <a:cs typeface="+mn-ea"/>
              <a:sym typeface="+mn-lt"/>
            </a:endParaRPr>
          </a:p>
        </p:txBody>
      </p:sp>
      <p:sp>
        <p:nvSpPr>
          <p:cNvPr id="18" name="TextBox 682"/>
          <p:cNvSpPr>
            <a:spLocks noChangeArrowheads="1"/>
          </p:cNvSpPr>
          <p:nvPr/>
        </p:nvSpPr>
        <p:spPr bwMode="auto">
          <a:xfrm>
            <a:off x="5196168" y="4510617"/>
            <a:ext cx="620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dirty="0">
                <a:solidFill>
                  <a:srgbClr val="FFFFFF"/>
                </a:solidFill>
                <a:latin typeface="+mn-lt"/>
                <a:ea typeface="+mn-ea"/>
                <a:cs typeface="+mn-ea"/>
                <a:sym typeface="+mn-lt"/>
              </a:rPr>
              <a:t>33</a:t>
            </a:r>
            <a:r>
              <a:rPr lang="en-US" altLang="zh-CN" sz="1467" dirty="0">
                <a:solidFill>
                  <a:srgbClr val="FFFFFF"/>
                </a:solidFill>
                <a:latin typeface="+mn-lt"/>
                <a:ea typeface="+mn-ea"/>
                <a:cs typeface="+mn-ea"/>
                <a:sym typeface="+mn-lt"/>
              </a:rPr>
              <a:t>%</a:t>
            </a:r>
            <a:endParaRPr lang="zh-CN" altLang="en-US" sz="2133" dirty="0">
              <a:solidFill>
                <a:srgbClr val="FFFFFF"/>
              </a:solidFill>
              <a:latin typeface="+mn-lt"/>
              <a:ea typeface="+mn-ea"/>
              <a:cs typeface="+mn-ea"/>
              <a:sym typeface="+mn-lt"/>
            </a:endParaRPr>
          </a:p>
        </p:txBody>
      </p:sp>
      <p:pic>
        <p:nvPicPr>
          <p:cNvPr id="19" name="图片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000" y="2226733"/>
            <a:ext cx="2448984"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矩形 31"/>
          <p:cNvSpPr>
            <a:spLocks noChangeArrowheads="1"/>
          </p:cNvSpPr>
          <p:nvPr/>
        </p:nvSpPr>
        <p:spPr bwMode="auto">
          <a:xfrm>
            <a:off x="719667" y="2468033"/>
            <a:ext cx="3409951" cy="70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333" dirty="0">
                <a:solidFill>
                  <a:srgbClr val="FFFFFF"/>
                </a:solidFill>
                <a:latin typeface="+mn-lt"/>
                <a:ea typeface="+mn-ea"/>
                <a:cs typeface="+mn-ea"/>
                <a:sym typeface="+mn-lt"/>
              </a:rPr>
              <a:t>添加文字添加文字添加文字添加文字添加文字添加文字添加文字添加文字</a:t>
            </a:r>
            <a:endParaRPr lang="en-US" altLang="zh-CN" sz="1333" dirty="0">
              <a:solidFill>
                <a:srgbClr val="FFFFFF"/>
              </a:solidFill>
              <a:latin typeface="+mn-lt"/>
              <a:ea typeface="+mn-ea"/>
              <a:cs typeface="+mn-ea"/>
              <a:sym typeface="+mn-lt"/>
            </a:endParaRPr>
          </a:p>
          <a:p>
            <a:pPr fontAlgn="base">
              <a:spcBef>
                <a:spcPct val="0"/>
              </a:spcBef>
              <a:spcAft>
                <a:spcPct val="0"/>
              </a:spcAft>
              <a:buFont typeface="Arial" panose="020B0604020202020204" pitchFamily="34" charset="0"/>
              <a:buNone/>
            </a:pPr>
            <a:endParaRPr lang="en-US" altLang="zh-CN" sz="1333" dirty="0">
              <a:solidFill>
                <a:srgbClr val="FFFFFF"/>
              </a:solidFill>
              <a:latin typeface="+mn-lt"/>
              <a:ea typeface="+mn-ea"/>
              <a:cs typeface="+mn-ea"/>
              <a:sym typeface="+mn-lt"/>
            </a:endParaRPr>
          </a:p>
        </p:txBody>
      </p:sp>
      <p:sp>
        <p:nvSpPr>
          <p:cNvPr id="21" name="圆角矩形 32"/>
          <p:cNvSpPr>
            <a:spLocks noChangeArrowheads="1"/>
          </p:cNvSpPr>
          <p:nvPr/>
        </p:nvSpPr>
        <p:spPr bwMode="auto">
          <a:xfrm>
            <a:off x="865717" y="1898651"/>
            <a:ext cx="2269067" cy="423333"/>
          </a:xfrm>
          <a:prstGeom prst="roundRect">
            <a:avLst>
              <a:gd name="adj" fmla="val 16667"/>
            </a:avLst>
          </a:prstGeom>
          <a:solidFill>
            <a:srgbClr val="EAA13A"/>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22" name="矩形 33"/>
          <p:cNvSpPr>
            <a:spLocks noChangeArrowheads="1"/>
          </p:cNvSpPr>
          <p:nvPr/>
        </p:nvSpPr>
        <p:spPr bwMode="auto">
          <a:xfrm>
            <a:off x="1090085" y="1892300"/>
            <a:ext cx="1829347"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2133" b="1" i="0" u="none" strike="noStrike" kern="0" cap="none" spc="0" normalizeH="0" baseline="0" noProof="0" dirty="0">
                <a:ln>
                  <a:noFill/>
                </a:ln>
                <a:solidFill>
                  <a:schemeClr val="bg1"/>
                </a:solidFill>
                <a:effectLst/>
                <a:uLnTx/>
                <a:uFillTx/>
                <a:latin typeface="+mn-lt"/>
                <a:ea typeface="+mn-ea"/>
                <a:cs typeface="+mn-ea"/>
                <a:sym typeface="+mn-lt"/>
              </a:rPr>
              <a:t>添加你的标题</a:t>
            </a:r>
          </a:p>
        </p:txBody>
      </p:sp>
      <p:sp>
        <p:nvSpPr>
          <p:cNvPr id="23" name="矩形 34"/>
          <p:cNvSpPr>
            <a:spLocks noChangeArrowheads="1"/>
          </p:cNvSpPr>
          <p:nvPr/>
        </p:nvSpPr>
        <p:spPr bwMode="auto">
          <a:xfrm>
            <a:off x="2110318" y="5185833"/>
            <a:ext cx="3409949" cy="50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333" dirty="0">
                <a:solidFill>
                  <a:srgbClr val="FFFFFF"/>
                </a:solidFill>
                <a:latin typeface="+mn-lt"/>
                <a:ea typeface="+mn-ea"/>
                <a:cs typeface="+mn-ea"/>
                <a:sym typeface="+mn-lt"/>
              </a:rPr>
              <a:t>添加文字添加文字添加文字添加文字添加文字添加文字添加文字添加文字</a:t>
            </a:r>
            <a:endParaRPr lang="en-US" altLang="zh-CN" sz="1333" dirty="0">
              <a:solidFill>
                <a:srgbClr val="FFFFFF"/>
              </a:solidFill>
              <a:latin typeface="+mn-lt"/>
              <a:ea typeface="+mn-ea"/>
              <a:cs typeface="+mn-ea"/>
              <a:sym typeface="+mn-lt"/>
            </a:endParaRPr>
          </a:p>
        </p:txBody>
      </p:sp>
      <p:sp>
        <p:nvSpPr>
          <p:cNvPr id="24" name="圆角矩形 35"/>
          <p:cNvSpPr>
            <a:spLocks noChangeArrowheads="1"/>
          </p:cNvSpPr>
          <p:nvPr/>
        </p:nvSpPr>
        <p:spPr bwMode="auto">
          <a:xfrm>
            <a:off x="2256367" y="4616451"/>
            <a:ext cx="2269067" cy="423333"/>
          </a:xfrm>
          <a:prstGeom prst="roundRect">
            <a:avLst>
              <a:gd name="adj" fmla="val 16667"/>
            </a:avLst>
          </a:prstGeom>
          <a:solidFill>
            <a:srgbClr val="E44D4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25" name="矩形 36"/>
          <p:cNvSpPr>
            <a:spLocks noChangeArrowheads="1"/>
          </p:cNvSpPr>
          <p:nvPr/>
        </p:nvSpPr>
        <p:spPr bwMode="auto">
          <a:xfrm>
            <a:off x="2480734" y="4610100"/>
            <a:ext cx="1829347"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2133" b="1" i="0" u="none" strike="noStrike" kern="0" cap="none" spc="0" normalizeH="0" baseline="0" noProof="0" dirty="0">
                <a:ln>
                  <a:noFill/>
                </a:ln>
                <a:solidFill>
                  <a:srgbClr val="FFFFFF"/>
                </a:solidFill>
                <a:effectLst/>
                <a:uLnTx/>
                <a:uFillTx/>
                <a:latin typeface="+mn-lt"/>
                <a:ea typeface="+mn-ea"/>
                <a:cs typeface="+mn-ea"/>
                <a:sym typeface="+mn-lt"/>
              </a:rPr>
              <a:t>添加你的标题</a:t>
            </a:r>
          </a:p>
        </p:txBody>
      </p:sp>
      <p:sp>
        <p:nvSpPr>
          <p:cNvPr id="26" name="矩形 59"/>
          <p:cNvSpPr>
            <a:spLocks noChangeArrowheads="1"/>
          </p:cNvSpPr>
          <p:nvPr/>
        </p:nvSpPr>
        <p:spPr bwMode="auto">
          <a:xfrm>
            <a:off x="8350251" y="3236384"/>
            <a:ext cx="3409949" cy="70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buFont typeface="Arial" panose="020B0604020202020204" pitchFamily="34" charset="0"/>
              <a:buNone/>
            </a:pPr>
            <a:r>
              <a:rPr lang="zh-CN" altLang="en-US" sz="1333" dirty="0">
                <a:solidFill>
                  <a:srgbClr val="FFFFFF"/>
                </a:solidFill>
                <a:latin typeface="+mn-lt"/>
                <a:ea typeface="+mn-ea"/>
                <a:cs typeface="+mn-ea"/>
                <a:sym typeface="+mn-lt"/>
              </a:rPr>
              <a:t>添加文字添加文字添加文字添加文字添加文字添加文字添加文字添加文字</a:t>
            </a:r>
            <a:endParaRPr lang="en-US" altLang="zh-CN" sz="1333" dirty="0">
              <a:solidFill>
                <a:srgbClr val="FFFFFF"/>
              </a:solidFill>
              <a:latin typeface="+mn-lt"/>
              <a:ea typeface="+mn-ea"/>
              <a:cs typeface="+mn-ea"/>
              <a:sym typeface="+mn-lt"/>
            </a:endParaRPr>
          </a:p>
          <a:p>
            <a:pPr fontAlgn="base">
              <a:spcBef>
                <a:spcPct val="0"/>
              </a:spcBef>
              <a:spcAft>
                <a:spcPct val="0"/>
              </a:spcAft>
              <a:buFont typeface="Arial" panose="020B0604020202020204" pitchFamily="34" charset="0"/>
              <a:buNone/>
            </a:pPr>
            <a:endParaRPr lang="en-US" altLang="zh-CN" sz="1333" dirty="0">
              <a:solidFill>
                <a:srgbClr val="FFFFFF"/>
              </a:solidFill>
              <a:latin typeface="+mn-lt"/>
              <a:ea typeface="+mn-ea"/>
              <a:cs typeface="+mn-ea"/>
              <a:sym typeface="+mn-lt"/>
            </a:endParaRPr>
          </a:p>
        </p:txBody>
      </p:sp>
      <p:sp>
        <p:nvSpPr>
          <p:cNvPr id="27" name="圆角矩形 60"/>
          <p:cNvSpPr>
            <a:spLocks noChangeArrowheads="1"/>
          </p:cNvSpPr>
          <p:nvPr/>
        </p:nvSpPr>
        <p:spPr bwMode="auto">
          <a:xfrm>
            <a:off x="8498418" y="2667000"/>
            <a:ext cx="2266949" cy="423333"/>
          </a:xfrm>
          <a:prstGeom prst="roundRect">
            <a:avLst>
              <a:gd name="adj" fmla="val 16667"/>
            </a:avLst>
          </a:prstGeom>
          <a:solidFill>
            <a:srgbClr val="13A98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zh-CN" altLang="en-US" sz="1800" b="0" i="0" u="none" strike="noStrike" kern="0" cap="none" spc="0" normalizeH="0" baseline="0" noProof="0" dirty="0">
              <a:ln>
                <a:noFill/>
              </a:ln>
              <a:solidFill>
                <a:srgbClr val="FFFFFF"/>
              </a:solidFill>
              <a:effectLst/>
              <a:uLnTx/>
              <a:uFillTx/>
              <a:latin typeface="+mn-lt"/>
              <a:ea typeface="+mn-ea"/>
              <a:cs typeface="+mn-ea"/>
              <a:sym typeface="+mn-lt"/>
            </a:endParaRPr>
          </a:p>
        </p:txBody>
      </p:sp>
      <p:sp>
        <p:nvSpPr>
          <p:cNvPr id="28" name="矩形 61"/>
          <p:cNvSpPr>
            <a:spLocks noChangeArrowheads="1"/>
          </p:cNvSpPr>
          <p:nvPr/>
        </p:nvSpPr>
        <p:spPr bwMode="auto">
          <a:xfrm>
            <a:off x="8722785" y="2660651"/>
            <a:ext cx="1829347"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2133" b="1" i="0" u="none" strike="noStrike" kern="0" cap="none" spc="0" normalizeH="0" baseline="0" noProof="0" dirty="0">
                <a:ln>
                  <a:noFill/>
                </a:ln>
                <a:solidFill>
                  <a:schemeClr val="bg1"/>
                </a:solidFill>
                <a:effectLst/>
                <a:uLnTx/>
                <a:uFillTx/>
                <a:latin typeface="+mn-lt"/>
                <a:ea typeface="+mn-ea"/>
                <a:cs typeface="+mn-ea"/>
                <a:sym typeface="+mn-lt"/>
              </a:rPr>
              <a:t>添加你的标题</a:t>
            </a:r>
          </a:p>
        </p:txBody>
      </p:sp>
    </p:spTree>
    <p:extLst>
      <p:ext uri="{BB962C8B-B14F-4D97-AF65-F5344CB8AC3E}">
        <p14:creationId xmlns:p14="http://schemas.microsoft.com/office/powerpoint/2010/main" val="221019472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randombar(horizontal)">
                                      <p:cBhvr>
                                        <p:cTn id="10" dur="500"/>
                                        <p:tgtEl>
                                          <p:spTgt spid="14"/>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randombar(horizontal)">
                                      <p:cBhvr>
                                        <p:cTn id="16" dur="500"/>
                                        <p:tgtEl>
                                          <p:spTgt spid="16"/>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randombar(horizontal)">
                                      <p:cBhvr>
                                        <p:cTn id="19" dur="500"/>
                                        <p:tgtEl>
                                          <p:spTgt spid="17"/>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randombar(horizontal)">
                                      <p:cBhvr>
                                        <p:cTn id="22" dur="500"/>
                                        <p:tgtEl>
                                          <p:spTgt spid="18"/>
                                        </p:tgtEl>
                                      </p:cBhvr>
                                    </p:animEffect>
                                  </p:childTnLst>
                                </p:cTn>
                              </p:par>
                              <p:par>
                                <p:cTn id="23" presetID="14" presetClass="entr" presetSubtype="1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randombar(horizontal)">
                                      <p:cBhvr>
                                        <p:cTn id="25" dur="500"/>
                                        <p:tgtEl>
                                          <p:spTgt spid="19"/>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randombar(horizontal)">
                                      <p:cBhvr>
                                        <p:cTn id="28" dur="500"/>
                                        <p:tgtEl>
                                          <p:spTgt spid="20"/>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randombar(horizontal)">
                                      <p:cBhvr>
                                        <p:cTn id="31" dur="500"/>
                                        <p:tgtEl>
                                          <p:spTgt spid="21"/>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randombar(horizontal)">
                                      <p:cBhvr>
                                        <p:cTn id="37" dur="500"/>
                                        <p:tgtEl>
                                          <p:spTgt spid="23"/>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randombar(horizontal)">
                                      <p:cBhvr>
                                        <p:cTn id="40" dur="500"/>
                                        <p:tgtEl>
                                          <p:spTgt spid="24"/>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randombar(horizontal)">
                                      <p:cBhvr>
                                        <p:cTn id="43" dur="500"/>
                                        <p:tgtEl>
                                          <p:spTgt spid="25"/>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randombar(horizontal)">
                                      <p:cBhvr>
                                        <p:cTn id="46" dur="500"/>
                                        <p:tgtEl>
                                          <p:spTgt spid="26"/>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randombar(horizontal)">
                                      <p:cBhvr>
                                        <p:cTn id="49" dur="500"/>
                                        <p:tgtEl>
                                          <p:spTgt spid="27"/>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randombar(horizontal)">
                                      <p:cBhvr>
                                        <p:cTn id="5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p:bldP spid="17" grpId="0"/>
      <p:bldP spid="18" grpId="0"/>
      <p:bldP spid="20" grpId="0"/>
      <p:bldP spid="21" grpId="0" animBg="1"/>
      <p:bldP spid="22" grpId="0"/>
      <p:bldP spid="23" grpId="0"/>
      <p:bldP spid="24" grpId="0" animBg="1"/>
      <p:bldP spid="25" grpId="0"/>
      <p:bldP spid="26" grpId="0"/>
      <p:bldP spid="27" grpId="0" animBg="1"/>
      <p:bldP spid="2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019028" y="4248826"/>
            <a:ext cx="6076950" cy="769441"/>
          </a:xfrm>
          <a:prstGeom prst="rect">
            <a:avLst/>
          </a:prstGeom>
          <a:noFill/>
        </p:spPr>
        <p:txBody>
          <a:bodyPr wrap="square" rtlCol="0">
            <a:spAutoFit/>
          </a:bodyPr>
          <a:lstStyle/>
          <a:p>
            <a:pPr algn="r"/>
            <a:r>
              <a:rPr lang="zh-CN" altLang="en-US" sz="4400" dirty="0">
                <a:solidFill>
                  <a:schemeClr val="bg1"/>
                </a:solidFill>
                <a:cs typeface="+mn-ea"/>
                <a:sym typeface="+mn-lt"/>
              </a:rPr>
              <a:t>感谢各位嘉宾的到来</a:t>
            </a:r>
            <a:r>
              <a:rPr lang="en-US" altLang="zh-CN" sz="4400" dirty="0">
                <a:solidFill>
                  <a:schemeClr val="bg1"/>
                </a:solidFill>
                <a:cs typeface="+mn-ea"/>
                <a:sym typeface="+mn-lt"/>
              </a:rPr>
              <a:t>~~</a:t>
            </a:r>
            <a:endParaRPr lang="zh-CN" altLang="en-US" sz="4400" dirty="0">
              <a:solidFill>
                <a:schemeClr val="bg1"/>
              </a:solidFill>
              <a:cs typeface="+mn-ea"/>
              <a:sym typeface="+mn-lt"/>
            </a:endParaRPr>
          </a:p>
        </p:txBody>
      </p:sp>
      <p:grpSp>
        <p:nvGrpSpPr>
          <p:cNvPr id="9" name="组合 8"/>
          <p:cNvGrpSpPr/>
          <p:nvPr/>
        </p:nvGrpSpPr>
        <p:grpSpPr>
          <a:xfrm>
            <a:off x="5385772" y="724932"/>
            <a:ext cx="1266511" cy="2947595"/>
            <a:chOff x="4687888" y="141288"/>
            <a:chExt cx="2822576" cy="6569076"/>
          </a:xfrm>
        </p:grpSpPr>
        <p:sp>
          <p:nvSpPr>
            <p:cNvPr id="10" name="Freeform 159"/>
            <p:cNvSpPr/>
            <p:nvPr/>
          </p:nvSpPr>
          <p:spPr bwMode="auto">
            <a:xfrm>
              <a:off x="5380832" y="4238626"/>
              <a:ext cx="1482725" cy="2471738"/>
            </a:xfrm>
            <a:custGeom>
              <a:avLst/>
              <a:gdLst>
                <a:gd name="T0" fmla="*/ 1 w 394"/>
                <a:gd name="T1" fmla="*/ 267 h 658"/>
                <a:gd name="T2" fmla="*/ 0 w 394"/>
                <a:gd name="T3" fmla="*/ 267 h 658"/>
                <a:gd name="T4" fmla="*/ 0 w 394"/>
                <a:gd name="T5" fmla="*/ 267 h 658"/>
                <a:gd name="T6" fmla="*/ 1 w 394"/>
                <a:gd name="T7" fmla="*/ 270 h 658"/>
                <a:gd name="T8" fmla="*/ 2 w 394"/>
                <a:gd name="T9" fmla="*/ 282 h 658"/>
                <a:gd name="T10" fmla="*/ 3 w 394"/>
                <a:gd name="T11" fmla="*/ 284 h 658"/>
                <a:gd name="T12" fmla="*/ 45 w 394"/>
                <a:gd name="T13" fmla="*/ 417 h 658"/>
                <a:gd name="T14" fmla="*/ 89 w 394"/>
                <a:gd name="T15" fmla="*/ 290 h 658"/>
                <a:gd name="T16" fmla="*/ 169 w 394"/>
                <a:gd name="T17" fmla="*/ 440 h 658"/>
                <a:gd name="T18" fmla="*/ 143 w 394"/>
                <a:gd name="T19" fmla="*/ 564 h 658"/>
                <a:gd name="T20" fmla="*/ 199 w 394"/>
                <a:gd name="T21" fmla="*/ 658 h 658"/>
                <a:gd name="T22" fmla="*/ 169 w 394"/>
                <a:gd name="T23" fmla="*/ 604 h 658"/>
                <a:gd name="T24" fmla="*/ 179 w 394"/>
                <a:gd name="T25" fmla="*/ 528 h 658"/>
                <a:gd name="T26" fmla="*/ 226 w 394"/>
                <a:gd name="T27" fmla="*/ 462 h 658"/>
                <a:gd name="T28" fmla="*/ 269 w 394"/>
                <a:gd name="T29" fmla="*/ 386 h 658"/>
                <a:gd name="T30" fmla="*/ 277 w 394"/>
                <a:gd name="T31" fmla="*/ 362 h 658"/>
                <a:gd name="T32" fmla="*/ 305 w 394"/>
                <a:gd name="T33" fmla="*/ 484 h 658"/>
                <a:gd name="T34" fmla="*/ 322 w 394"/>
                <a:gd name="T35" fmla="*/ 406 h 658"/>
                <a:gd name="T36" fmla="*/ 367 w 394"/>
                <a:gd name="T37" fmla="*/ 197 h 658"/>
                <a:gd name="T38" fmla="*/ 186 w 394"/>
                <a:gd name="T39" fmla="*/ 0 h 658"/>
                <a:gd name="T40" fmla="*/ 1 w 394"/>
                <a:gd name="T41" fmla="*/ 253 h 658"/>
                <a:gd name="T42" fmla="*/ 1 w 394"/>
                <a:gd name="T43" fmla="*/ 267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4" h="658">
                  <a:moveTo>
                    <a:pt x="1" y="267"/>
                  </a:moveTo>
                  <a:cubicBezTo>
                    <a:pt x="1" y="266"/>
                    <a:pt x="0" y="263"/>
                    <a:pt x="0" y="267"/>
                  </a:cubicBezTo>
                  <a:cubicBezTo>
                    <a:pt x="0" y="267"/>
                    <a:pt x="0" y="267"/>
                    <a:pt x="0" y="267"/>
                  </a:cubicBezTo>
                  <a:cubicBezTo>
                    <a:pt x="0" y="268"/>
                    <a:pt x="1" y="269"/>
                    <a:pt x="1" y="270"/>
                  </a:cubicBezTo>
                  <a:cubicBezTo>
                    <a:pt x="1" y="274"/>
                    <a:pt x="2" y="278"/>
                    <a:pt x="2" y="282"/>
                  </a:cubicBezTo>
                  <a:cubicBezTo>
                    <a:pt x="2" y="282"/>
                    <a:pt x="3" y="283"/>
                    <a:pt x="3" y="284"/>
                  </a:cubicBezTo>
                  <a:cubicBezTo>
                    <a:pt x="7" y="334"/>
                    <a:pt x="22" y="380"/>
                    <a:pt x="45" y="417"/>
                  </a:cubicBezTo>
                  <a:cubicBezTo>
                    <a:pt x="20" y="377"/>
                    <a:pt x="35" y="298"/>
                    <a:pt x="89" y="290"/>
                  </a:cubicBezTo>
                  <a:cubicBezTo>
                    <a:pt x="156" y="279"/>
                    <a:pt x="167" y="399"/>
                    <a:pt x="169" y="440"/>
                  </a:cubicBezTo>
                  <a:cubicBezTo>
                    <a:pt x="171" y="484"/>
                    <a:pt x="143" y="520"/>
                    <a:pt x="143" y="564"/>
                  </a:cubicBezTo>
                  <a:cubicBezTo>
                    <a:pt x="143" y="613"/>
                    <a:pt x="167" y="653"/>
                    <a:pt x="199" y="658"/>
                  </a:cubicBezTo>
                  <a:cubicBezTo>
                    <a:pt x="184" y="656"/>
                    <a:pt x="171" y="615"/>
                    <a:pt x="169" y="604"/>
                  </a:cubicBezTo>
                  <a:cubicBezTo>
                    <a:pt x="166" y="580"/>
                    <a:pt x="172" y="551"/>
                    <a:pt x="179" y="528"/>
                  </a:cubicBezTo>
                  <a:cubicBezTo>
                    <a:pt x="187" y="501"/>
                    <a:pt x="208" y="482"/>
                    <a:pt x="226" y="462"/>
                  </a:cubicBezTo>
                  <a:cubicBezTo>
                    <a:pt x="245" y="439"/>
                    <a:pt x="259" y="413"/>
                    <a:pt x="269" y="386"/>
                  </a:cubicBezTo>
                  <a:cubicBezTo>
                    <a:pt x="272" y="378"/>
                    <a:pt x="275" y="370"/>
                    <a:pt x="277" y="362"/>
                  </a:cubicBezTo>
                  <a:cubicBezTo>
                    <a:pt x="281" y="420"/>
                    <a:pt x="305" y="484"/>
                    <a:pt x="305" y="484"/>
                  </a:cubicBezTo>
                  <a:cubicBezTo>
                    <a:pt x="296" y="437"/>
                    <a:pt x="322" y="406"/>
                    <a:pt x="322" y="406"/>
                  </a:cubicBezTo>
                  <a:cubicBezTo>
                    <a:pt x="394" y="291"/>
                    <a:pt x="367" y="197"/>
                    <a:pt x="367" y="197"/>
                  </a:cubicBezTo>
                  <a:cubicBezTo>
                    <a:pt x="348" y="84"/>
                    <a:pt x="274" y="0"/>
                    <a:pt x="186" y="0"/>
                  </a:cubicBezTo>
                  <a:cubicBezTo>
                    <a:pt x="84" y="0"/>
                    <a:pt x="1" y="113"/>
                    <a:pt x="1" y="253"/>
                  </a:cubicBezTo>
                  <a:cubicBezTo>
                    <a:pt x="1" y="258"/>
                    <a:pt x="1" y="263"/>
                    <a:pt x="1" y="267"/>
                  </a:cubicBezTo>
                </a:path>
              </a:pathLst>
            </a:custGeom>
            <a:solidFill>
              <a:srgbClr val="FF7463"/>
            </a:solidFill>
            <a:ln>
              <a:noFill/>
            </a:ln>
          </p:spPr>
          <p:txBody>
            <a:bodyPr vert="horz" wrap="square" lIns="91440" tIns="45720" rIns="91440" bIns="45720" numCol="1" anchor="t" anchorCtr="0" compatLnSpc="1"/>
            <a:lstStyle/>
            <a:p>
              <a:endParaRPr lang="zh-CN" altLang="en-US" dirty="0">
                <a:cs typeface="+mn-ea"/>
                <a:sym typeface="+mn-lt"/>
              </a:endParaRPr>
            </a:p>
          </p:txBody>
        </p:sp>
        <p:grpSp>
          <p:nvGrpSpPr>
            <p:cNvPr id="11" name="组合 10"/>
            <p:cNvGrpSpPr/>
            <p:nvPr/>
          </p:nvGrpSpPr>
          <p:grpSpPr>
            <a:xfrm>
              <a:off x="4687888" y="141288"/>
              <a:ext cx="2822576" cy="5753100"/>
              <a:chOff x="4687888" y="141288"/>
              <a:chExt cx="2822576" cy="5753100"/>
            </a:xfrm>
          </p:grpSpPr>
          <p:sp>
            <p:nvSpPr>
              <p:cNvPr id="12" name="Freeform 165"/>
              <p:cNvSpPr/>
              <p:nvPr/>
            </p:nvSpPr>
            <p:spPr bwMode="auto">
              <a:xfrm>
                <a:off x="4687888" y="3059113"/>
                <a:ext cx="1177925" cy="1855788"/>
              </a:xfrm>
              <a:custGeom>
                <a:avLst/>
                <a:gdLst>
                  <a:gd name="T0" fmla="*/ 157 w 313"/>
                  <a:gd name="T1" fmla="*/ 0 h 494"/>
                  <a:gd name="T2" fmla="*/ 0 w 313"/>
                  <a:gd name="T3" fmla="*/ 156 h 494"/>
                  <a:gd name="T4" fmla="*/ 0 w 313"/>
                  <a:gd name="T5" fmla="*/ 159 h 494"/>
                  <a:gd name="T6" fmla="*/ 0 w 313"/>
                  <a:gd name="T7" fmla="*/ 159 h 494"/>
                  <a:gd name="T8" fmla="*/ 101 w 313"/>
                  <a:gd name="T9" fmla="*/ 477 h 494"/>
                  <a:gd name="T10" fmla="*/ 106 w 313"/>
                  <a:gd name="T11" fmla="*/ 485 h 494"/>
                  <a:gd name="T12" fmla="*/ 106 w 313"/>
                  <a:gd name="T13" fmla="*/ 485 h 494"/>
                  <a:gd name="T14" fmla="*/ 106 w 313"/>
                  <a:gd name="T15" fmla="*/ 485 h 494"/>
                  <a:gd name="T16" fmla="*/ 128 w 313"/>
                  <a:gd name="T17" fmla="*/ 494 h 494"/>
                  <a:gd name="T18" fmla="*/ 159 w 313"/>
                  <a:gd name="T19" fmla="*/ 467 h 494"/>
                  <a:gd name="T20" fmla="*/ 157 w 313"/>
                  <a:gd name="T21" fmla="*/ 459 h 494"/>
                  <a:gd name="T22" fmla="*/ 157 w 313"/>
                  <a:gd name="T23" fmla="*/ 459 h 494"/>
                  <a:gd name="T24" fmla="*/ 148 w 313"/>
                  <a:gd name="T25" fmla="*/ 412 h 494"/>
                  <a:gd name="T26" fmla="*/ 191 w 313"/>
                  <a:gd name="T27" fmla="*/ 310 h 494"/>
                  <a:gd name="T28" fmla="*/ 191 w 313"/>
                  <a:gd name="T29" fmla="*/ 309 h 494"/>
                  <a:gd name="T30" fmla="*/ 270 w 313"/>
                  <a:gd name="T31" fmla="*/ 264 h 494"/>
                  <a:gd name="T32" fmla="*/ 313 w 313"/>
                  <a:gd name="T33" fmla="*/ 156 h 494"/>
                  <a:gd name="T34" fmla="*/ 157 w 313"/>
                  <a:gd name="T35"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494">
                    <a:moveTo>
                      <a:pt x="157" y="0"/>
                    </a:moveTo>
                    <a:cubicBezTo>
                      <a:pt x="70" y="0"/>
                      <a:pt x="0" y="70"/>
                      <a:pt x="0" y="156"/>
                    </a:cubicBezTo>
                    <a:cubicBezTo>
                      <a:pt x="0" y="157"/>
                      <a:pt x="0" y="159"/>
                      <a:pt x="0" y="159"/>
                    </a:cubicBezTo>
                    <a:cubicBezTo>
                      <a:pt x="0" y="159"/>
                      <a:pt x="0" y="159"/>
                      <a:pt x="0" y="159"/>
                    </a:cubicBezTo>
                    <a:cubicBezTo>
                      <a:pt x="0" y="279"/>
                      <a:pt x="38" y="386"/>
                      <a:pt x="101" y="477"/>
                    </a:cubicBezTo>
                    <a:cubicBezTo>
                      <a:pt x="102" y="480"/>
                      <a:pt x="104" y="482"/>
                      <a:pt x="106" y="485"/>
                    </a:cubicBezTo>
                    <a:cubicBezTo>
                      <a:pt x="106" y="485"/>
                      <a:pt x="106" y="485"/>
                      <a:pt x="106" y="485"/>
                    </a:cubicBezTo>
                    <a:cubicBezTo>
                      <a:pt x="106" y="485"/>
                      <a:pt x="106" y="485"/>
                      <a:pt x="106" y="485"/>
                    </a:cubicBezTo>
                    <a:cubicBezTo>
                      <a:pt x="112" y="491"/>
                      <a:pt x="119" y="494"/>
                      <a:pt x="128" y="494"/>
                    </a:cubicBezTo>
                    <a:cubicBezTo>
                      <a:pt x="145" y="494"/>
                      <a:pt x="159" y="483"/>
                      <a:pt x="159" y="467"/>
                    </a:cubicBezTo>
                    <a:cubicBezTo>
                      <a:pt x="159" y="463"/>
                      <a:pt x="158" y="459"/>
                      <a:pt x="157" y="459"/>
                    </a:cubicBezTo>
                    <a:cubicBezTo>
                      <a:pt x="157" y="459"/>
                      <a:pt x="157" y="459"/>
                      <a:pt x="157" y="459"/>
                    </a:cubicBezTo>
                    <a:cubicBezTo>
                      <a:pt x="152" y="439"/>
                      <a:pt x="146" y="428"/>
                      <a:pt x="148" y="412"/>
                    </a:cubicBezTo>
                    <a:cubicBezTo>
                      <a:pt x="155" y="371"/>
                      <a:pt x="164" y="338"/>
                      <a:pt x="191" y="310"/>
                    </a:cubicBezTo>
                    <a:cubicBezTo>
                      <a:pt x="191" y="309"/>
                      <a:pt x="191" y="309"/>
                      <a:pt x="191" y="309"/>
                    </a:cubicBezTo>
                    <a:cubicBezTo>
                      <a:pt x="212" y="287"/>
                      <a:pt x="239" y="270"/>
                      <a:pt x="270" y="264"/>
                    </a:cubicBezTo>
                    <a:cubicBezTo>
                      <a:pt x="297" y="236"/>
                      <a:pt x="313" y="198"/>
                      <a:pt x="313" y="156"/>
                    </a:cubicBezTo>
                    <a:cubicBezTo>
                      <a:pt x="313" y="70"/>
                      <a:pt x="243" y="0"/>
                      <a:pt x="157" y="0"/>
                    </a:cubicBezTo>
                  </a:path>
                </a:pathLst>
              </a:custGeom>
              <a:solidFill>
                <a:srgbClr val="FE736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3" name="Freeform 166"/>
              <p:cNvSpPr/>
              <p:nvPr/>
            </p:nvSpPr>
            <p:spPr bwMode="auto">
              <a:xfrm>
                <a:off x="6337301" y="3059113"/>
                <a:ext cx="1173163" cy="1855788"/>
              </a:xfrm>
              <a:custGeom>
                <a:avLst/>
                <a:gdLst>
                  <a:gd name="T0" fmla="*/ 156 w 312"/>
                  <a:gd name="T1" fmla="*/ 0 h 494"/>
                  <a:gd name="T2" fmla="*/ 312 w 312"/>
                  <a:gd name="T3" fmla="*/ 156 h 494"/>
                  <a:gd name="T4" fmla="*/ 312 w 312"/>
                  <a:gd name="T5" fmla="*/ 159 h 494"/>
                  <a:gd name="T6" fmla="*/ 312 w 312"/>
                  <a:gd name="T7" fmla="*/ 159 h 494"/>
                  <a:gd name="T8" fmla="*/ 212 w 312"/>
                  <a:gd name="T9" fmla="*/ 477 h 494"/>
                  <a:gd name="T10" fmla="*/ 207 w 312"/>
                  <a:gd name="T11" fmla="*/ 485 h 494"/>
                  <a:gd name="T12" fmla="*/ 207 w 312"/>
                  <a:gd name="T13" fmla="*/ 485 h 494"/>
                  <a:gd name="T14" fmla="*/ 207 w 312"/>
                  <a:gd name="T15" fmla="*/ 485 h 494"/>
                  <a:gd name="T16" fmla="*/ 185 w 312"/>
                  <a:gd name="T17" fmla="*/ 494 h 494"/>
                  <a:gd name="T18" fmla="*/ 154 w 312"/>
                  <a:gd name="T19" fmla="*/ 467 h 494"/>
                  <a:gd name="T20" fmla="*/ 156 w 312"/>
                  <a:gd name="T21" fmla="*/ 459 h 494"/>
                  <a:gd name="T22" fmla="*/ 156 w 312"/>
                  <a:gd name="T23" fmla="*/ 459 h 494"/>
                  <a:gd name="T24" fmla="*/ 165 w 312"/>
                  <a:gd name="T25" fmla="*/ 412 h 494"/>
                  <a:gd name="T26" fmla="*/ 122 w 312"/>
                  <a:gd name="T27" fmla="*/ 310 h 494"/>
                  <a:gd name="T28" fmla="*/ 122 w 312"/>
                  <a:gd name="T29" fmla="*/ 309 h 494"/>
                  <a:gd name="T30" fmla="*/ 43 w 312"/>
                  <a:gd name="T31" fmla="*/ 264 h 494"/>
                  <a:gd name="T32" fmla="*/ 0 w 312"/>
                  <a:gd name="T33" fmla="*/ 156 h 494"/>
                  <a:gd name="T34" fmla="*/ 156 w 312"/>
                  <a:gd name="T35"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2" h="494">
                    <a:moveTo>
                      <a:pt x="156" y="0"/>
                    </a:moveTo>
                    <a:cubicBezTo>
                      <a:pt x="242" y="0"/>
                      <a:pt x="312" y="70"/>
                      <a:pt x="312" y="156"/>
                    </a:cubicBezTo>
                    <a:cubicBezTo>
                      <a:pt x="312" y="157"/>
                      <a:pt x="312" y="159"/>
                      <a:pt x="312" y="159"/>
                    </a:cubicBezTo>
                    <a:cubicBezTo>
                      <a:pt x="312" y="159"/>
                      <a:pt x="312" y="159"/>
                      <a:pt x="312" y="159"/>
                    </a:cubicBezTo>
                    <a:cubicBezTo>
                      <a:pt x="312" y="279"/>
                      <a:pt x="275" y="386"/>
                      <a:pt x="212" y="477"/>
                    </a:cubicBezTo>
                    <a:cubicBezTo>
                      <a:pt x="210" y="480"/>
                      <a:pt x="209" y="482"/>
                      <a:pt x="207" y="485"/>
                    </a:cubicBezTo>
                    <a:cubicBezTo>
                      <a:pt x="207" y="485"/>
                      <a:pt x="207" y="485"/>
                      <a:pt x="207" y="485"/>
                    </a:cubicBezTo>
                    <a:cubicBezTo>
                      <a:pt x="207" y="485"/>
                      <a:pt x="207" y="485"/>
                      <a:pt x="207" y="485"/>
                    </a:cubicBezTo>
                    <a:cubicBezTo>
                      <a:pt x="201" y="491"/>
                      <a:pt x="193" y="494"/>
                      <a:pt x="185" y="494"/>
                    </a:cubicBezTo>
                    <a:cubicBezTo>
                      <a:pt x="168" y="494"/>
                      <a:pt x="154" y="483"/>
                      <a:pt x="154" y="467"/>
                    </a:cubicBezTo>
                    <a:cubicBezTo>
                      <a:pt x="154" y="463"/>
                      <a:pt x="155" y="459"/>
                      <a:pt x="156" y="459"/>
                    </a:cubicBezTo>
                    <a:cubicBezTo>
                      <a:pt x="156" y="459"/>
                      <a:pt x="156" y="459"/>
                      <a:pt x="156" y="459"/>
                    </a:cubicBezTo>
                    <a:cubicBezTo>
                      <a:pt x="160" y="439"/>
                      <a:pt x="167" y="428"/>
                      <a:pt x="165" y="412"/>
                    </a:cubicBezTo>
                    <a:cubicBezTo>
                      <a:pt x="158" y="371"/>
                      <a:pt x="148" y="338"/>
                      <a:pt x="122" y="310"/>
                    </a:cubicBezTo>
                    <a:cubicBezTo>
                      <a:pt x="122" y="309"/>
                      <a:pt x="122" y="309"/>
                      <a:pt x="122" y="309"/>
                    </a:cubicBezTo>
                    <a:cubicBezTo>
                      <a:pt x="101" y="287"/>
                      <a:pt x="74" y="270"/>
                      <a:pt x="43" y="264"/>
                    </a:cubicBezTo>
                    <a:cubicBezTo>
                      <a:pt x="16" y="236"/>
                      <a:pt x="0" y="198"/>
                      <a:pt x="0" y="156"/>
                    </a:cubicBezTo>
                    <a:cubicBezTo>
                      <a:pt x="0" y="70"/>
                      <a:pt x="70" y="0"/>
                      <a:pt x="156" y="0"/>
                    </a:cubicBezTo>
                  </a:path>
                </a:pathLst>
              </a:custGeom>
              <a:solidFill>
                <a:srgbClr val="FE736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4" name="任意多边形 23"/>
              <p:cNvSpPr/>
              <p:nvPr/>
            </p:nvSpPr>
            <p:spPr>
              <a:xfrm>
                <a:off x="5078009" y="625795"/>
                <a:ext cx="2088372" cy="3616005"/>
              </a:xfrm>
              <a:custGeom>
                <a:avLst/>
                <a:gdLst>
                  <a:gd name="connsiteX0" fmla="*/ 1549408 w 2088372"/>
                  <a:gd name="connsiteY0" fmla="*/ 0 h 3616005"/>
                  <a:gd name="connsiteX1" fmla="*/ 1594845 w 2088372"/>
                  <a:gd name="connsiteY1" fmla="*/ 54341 h 3616005"/>
                  <a:gd name="connsiteX2" fmla="*/ 2084372 w 2088372"/>
                  <a:gd name="connsiteY2" fmla="*/ 1438077 h 3616005"/>
                  <a:gd name="connsiteX3" fmla="*/ 1568981 w 2088372"/>
                  <a:gd name="connsiteY3" fmla="*/ 3616005 h 3616005"/>
                  <a:gd name="connsiteX4" fmla="*/ 1042305 w 2088372"/>
                  <a:gd name="connsiteY4" fmla="*/ 3616005 h 3616005"/>
                  <a:gd name="connsiteX5" fmla="*/ 519390 w 2088372"/>
                  <a:gd name="connsiteY5" fmla="*/ 3616005 h 3616005"/>
                  <a:gd name="connsiteX6" fmla="*/ 4000 w 2088372"/>
                  <a:gd name="connsiteY6" fmla="*/ 1438077 h 3616005"/>
                  <a:gd name="connsiteX7" fmla="*/ 493527 w 2088372"/>
                  <a:gd name="connsiteY7" fmla="*/ 54341 h 3616005"/>
                  <a:gd name="connsiteX8" fmla="*/ 538964 w 2088372"/>
                  <a:gd name="connsiteY8" fmla="*/ 1 h 3616005"/>
                  <a:gd name="connsiteX9" fmla="*/ 625259 w 2088372"/>
                  <a:gd name="connsiteY9" fmla="*/ 52666 h 3616005"/>
                  <a:gd name="connsiteX10" fmla="*/ 1044185 w 2088372"/>
                  <a:gd name="connsiteY10" fmla="*/ 147318 h 3616005"/>
                  <a:gd name="connsiteX11" fmla="*/ 1463111 w 2088372"/>
                  <a:gd name="connsiteY11" fmla="*/ 52666 h 3616005"/>
                  <a:gd name="connsiteX12" fmla="*/ 1549408 w 2088372"/>
                  <a:gd name="connsiteY12" fmla="*/ 0 h 3616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8372" h="3616005">
                    <a:moveTo>
                      <a:pt x="1549408" y="0"/>
                    </a:moveTo>
                    <a:lnTo>
                      <a:pt x="1594845" y="54341"/>
                    </a:lnTo>
                    <a:cubicBezTo>
                      <a:pt x="1864296" y="394173"/>
                      <a:pt x="2123873" y="874820"/>
                      <a:pt x="2084372" y="1438077"/>
                    </a:cubicBezTo>
                    <a:cubicBezTo>
                      <a:pt x="2084372" y="1438077"/>
                      <a:pt x="2050514" y="2609652"/>
                      <a:pt x="1568981" y="3616005"/>
                    </a:cubicBezTo>
                    <a:cubicBezTo>
                      <a:pt x="1042305" y="3616005"/>
                      <a:pt x="1042305" y="3616005"/>
                      <a:pt x="1042305" y="3616005"/>
                    </a:cubicBezTo>
                    <a:cubicBezTo>
                      <a:pt x="519390" y="3616005"/>
                      <a:pt x="519390" y="3616005"/>
                      <a:pt x="519390" y="3616005"/>
                    </a:cubicBezTo>
                    <a:cubicBezTo>
                      <a:pt x="37857" y="2609652"/>
                      <a:pt x="4000" y="1438077"/>
                      <a:pt x="4000" y="1438077"/>
                    </a:cubicBezTo>
                    <a:cubicBezTo>
                      <a:pt x="-35501" y="874820"/>
                      <a:pt x="224075" y="394173"/>
                      <a:pt x="493527" y="54341"/>
                    </a:cubicBezTo>
                    <a:lnTo>
                      <a:pt x="538964" y="1"/>
                    </a:lnTo>
                    <a:lnTo>
                      <a:pt x="625259" y="52666"/>
                    </a:lnTo>
                    <a:cubicBezTo>
                      <a:pt x="744844" y="112424"/>
                      <a:pt x="889005" y="147318"/>
                      <a:pt x="1044185" y="147318"/>
                    </a:cubicBezTo>
                    <a:cubicBezTo>
                      <a:pt x="1199365" y="147318"/>
                      <a:pt x="1343527" y="112424"/>
                      <a:pt x="1463111" y="52666"/>
                    </a:cubicBezTo>
                    <a:lnTo>
                      <a:pt x="1549408" y="0"/>
                    </a:lnTo>
                    <a:close/>
                  </a:path>
                </a:pathLst>
              </a:custGeom>
              <a:solidFill>
                <a:srgbClr val="F0F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Freeform 160"/>
              <p:cNvSpPr/>
              <p:nvPr/>
            </p:nvSpPr>
            <p:spPr bwMode="auto">
              <a:xfrm>
                <a:off x="5512595" y="4324350"/>
                <a:ext cx="1219200" cy="1558926"/>
              </a:xfrm>
              <a:custGeom>
                <a:avLst/>
                <a:gdLst>
                  <a:gd name="T0" fmla="*/ 154 w 324"/>
                  <a:gd name="T1" fmla="*/ 0 h 415"/>
                  <a:gd name="T2" fmla="*/ 305 w 324"/>
                  <a:gd name="T3" fmla="*/ 172 h 415"/>
                  <a:gd name="T4" fmla="*/ 305 w 324"/>
                  <a:gd name="T5" fmla="*/ 174 h 415"/>
                  <a:gd name="T6" fmla="*/ 305 w 324"/>
                  <a:gd name="T7" fmla="*/ 175 h 415"/>
                  <a:gd name="T8" fmla="*/ 276 w 324"/>
                  <a:gd name="T9" fmla="*/ 338 h 415"/>
                  <a:gd name="T10" fmla="*/ 255 w 324"/>
                  <a:gd name="T11" fmla="*/ 260 h 415"/>
                  <a:gd name="T12" fmla="*/ 230 w 324"/>
                  <a:gd name="T13" fmla="*/ 301 h 415"/>
                  <a:gd name="T14" fmla="*/ 170 w 324"/>
                  <a:gd name="T15" fmla="*/ 411 h 415"/>
                  <a:gd name="T16" fmla="*/ 167 w 324"/>
                  <a:gd name="T17" fmla="*/ 415 h 415"/>
                  <a:gd name="T18" fmla="*/ 167 w 324"/>
                  <a:gd name="T19" fmla="*/ 408 h 415"/>
                  <a:gd name="T20" fmla="*/ 65 w 324"/>
                  <a:gd name="T21" fmla="*/ 228 h 415"/>
                  <a:gd name="T22" fmla="*/ 52 w 324"/>
                  <a:gd name="T23" fmla="*/ 229 h 415"/>
                  <a:gd name="T24" fmla="*/ 2 w 324"/>
                  <a:gd name="T25" fmla="*/ 256 h 415"/>
                  <a:gd name="T26" fmla="*/ 1 w 324"/>
                  <a:gd name="T27" fmla="*/ 250 h 415"/>
                  <a:gd name="T28" fmla="*/ 1 w 324"/>
                  <a:gd name="T29" fmla="*/ 248 h 415"/>
                  <a:gd name="T30" fmla="*/ 0 w 324"/>
                  <a:gd name="T31" fmla="*/ 238 h 415"/>
                  <a:gd name="T32" fmla="*/ 0 w 324"/>
                  <a:gd name="T33" fmla="*/ 235 h 415"/>
                  <a:gd name="T34" fmla="*/ 0 w 324"/>
                  <a:gd name="T35" fmla="*/ 223 h 415"/>
                  <a:gd name="T36" fmla="*/ 154 w 324"/>
                  <a:gd name="T37" fmla="*/ 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4" h="415">
                    <a:moveTo>
                      <a:pt x="154" y="0"/>
                    </a:moveTo>
                    <a:cubicBezTo>
                      <a:pt x="225" y="0"/>
                      <a:pt x="288" y="72"/>
                      <a:pt x="305" y="172"/>
                    </a:cubicBezTo>
                    <a:cubicBezTo>
                      <a:pt x="305" y="174"/>
                      <a:pt x="305" y="174"/>
                      <a:pt x="305" y="174"/>
                    </a:cubicBezTo>
                    <a:cubicBezTo>
                      <a:pt x="305" y="175"/>
                      <a:pt x="305" y="175"/>
                      <a:pt x="305" y="175"/>
                    </a:cubicBezTo>
                    <a:cubicBezTo>
                      <a:pt x="306" y="178"/>
                      <a:pt x="324" y="247"/>
                      <a:pt x="276" y="338"/>
                    </a:cubicBezTo>
                    <a:cubicBezTo>
                      <a:pt x="276" y="335"/>
                      <a:pt x="256" y="263"/>
                      <a:pt x="255" y="260"/>
                    </a:cubicBezTo>
                    <a:cubicBezTo>
                      <a:pt x="256" y="270"/>
                      <a:pt x="235" y="291"/>
                      <a:pt x="230" y="301"/>
                    </a:cubicBezTo>
                    <a:cubicBezTo>
                      <a:pt x="209" y="338"/>
                      <a:pt x="198" y="379"/>
                      <a:pt x="170" y="411"/>
                    </a:cubicBezTo>
                    <a:cubicBezTo>
                      <a:pt x="169" y="412"/>
                      <a:pt x="168" y="414"/>
                      <a:pt x="167" y="415"/>
                    </a:cubicBezTo>
                    <a:cubicBezTo>
                      <a:pt x="167" y="412"/>
                      <a:pt x="167" y="410"/>
                      <a:pt x="167" y="408"/>
                    </a:cubicBezTo>
                    <a:cubicBezTo>
                      <a:pt x="159" y="259"/>
                      <a:pt x="107" y="228"/>
                      <a:pt x="65" y="228"/>
                    </a:cubicBezTo>
                    <a:cubicBezTo>
                      <a:pt x="61" y="228"/>
                      <a:pt x="57" y="228"/>
                      <a:pt x="52" y="229"/>
                    </a:cubicBezTo>
                    <a:cubicBezTo>
                      <a:pt x="33" y="232"/>
                      <a:pt x="15" y="241"/>
                      <a:pt x="2" y="256"/>
                    </a:cubicBezTo>
                    <a:cubicBezTo>
                      <a:pt x="2" y="254"/>
                      <a:pt x="1" y="252"/>
                      <a:pt x="1" y="250"/>
                    </a:cubicBezTo>
                    <a:cubicBezTo>
                      <a:pt x="1" y="248"/>
                      <a:pt x="1" y="248"/>
                      <a:pt x="1" y="248"/>
                    </a:cubicBezTo>
                    <a:cubicBezTo>
                      <a:pt x="1" y="245"/>
                      <a:pt x="1" y="242"/>
                      <a:pt x="0" y="238"/>
                    </a:cubicBezTo>
                    <a:cubicBezTo>
                      <a:pt x="0" y="235"/>
                      <a:pt x="0" y="235"/>
                      <a:pt x="0" y="235"/>
                    </a:cubicBezTo>
                    <a:cubicBezTo>
                      <a:pt x="0" y="231"/>
                      <a:pt x="0" y="227"/>
                      <a:pt x="0" y="223"/>
                    </a:cubicBezTo>
                    <a:cubicBezTo>
                      <a:pt x="0" y="100"/>
                      <a:pt x="69" y="0"/>
                      <a:pt x="154" y="0"/>
                    </a:cubicBezTo>
                  </a:path>
                </a:pathLst>
              </a:custGeom>
              <a:solidFill>
                <a:srgbClr val="FFA29A"/>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6" name="Rectangle 162"/>
              <p:cNvSpPr>
                <a:spLocks noChangeArrowheads="1"/>
              </p:cNvSpPr>
              <p:nvPr/>
            </p:nvSpPr>
            <p:spPr bwMode="auto">
              <a:xfrm>
                <a:off x="5535613" y="4332288"/>
                <a:ext cx="1233488"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17" name="Freeform 163"/>
              <p:cNvSpPr/>
              <p:nvPr/>
            </p:nvSpPr>
            <p:spPr bwMode="auto">
              <a:xfrm>
                <a:off x="5721352" y="4411663"/>
                <a:ext cx="801687" cy="1122363"/>
              </a:xfrm>
              <a:custGeom>
                <a:avLst/>
                <a:gdLst>
                  <a:gd name="T0" fmla="*/ 43 w 213"/>
                  <a:gd name="T1" fmla="*/ 141 h 299"/>
                  <a:gd name="T2" fmla="*/ 34 w 213"/>
                  <a:gd name="T3" fmla="*/ 142 h 299"/>
                  <a:gd name="T4" fmla="*/ 1 w 213"/>
                  <a:gd name="T5" fmla="*/ 159 h 299"/>
                  <a:gd name="T6" fmla="*/ 1 w 213"/>
                  <a:gd name="T7" fmla="*/ 155 h 299"/>
                  <a:gd name="T8" fmla="*/ 1 w 213"/>
                  <a:gd name="T9" fmla="*/ 154 h 299"/>
                  <a:gd name="T10" fmla="*/ 0 w 213"/>
                  <a:gd name="T11" fmla="*/ 148 h 299"/>
                  <a:gd name="T12" fmla="*/ 0 w 213"/>
                  <a:gd name="T13" fmla="*/ 146 h 299"/>
                  <a:gd name="T14" fmla="*/ 0 w 213"/>
                  <a:gd name="T15" fmla="*/ 138 h 299"/>
                  <a:gd name="T16" fmla="*/ 101 w 213"/>
                  <a:gd name="T17" fmla="*/ 0 h 299"/>
                  <a:gd name="T18" fmla="*/ 200 w 213"/>
                  <a:gd name="T19" fmla="*/ 106 h 299"/>
                  <a:gd name="T20" fmla="*/ 200 w 213"/>
                  <a:gd name="T21" fmla="*/ 108 h 299"/>
                  <a:gd name="T22" fmla="*/ 200 w 213"/>
                  <a:gd name="T23" fmla="*/ 109 h 299"/>
                  <a:gd name="T24" fmla="*/ 181 w 213"/>
                  <a:gd name="T25" fmla="*/ 209 h 299"/>
                  <a:gd name="T26" fmla="*/ 167 w 213"/>
                  <a:gd name="T27" fmla="*/ 161 h 299"/>
                  <a:gd name="T28" fmla="*/ 151 w 213"/>
                  <a:gd name="T29" fmla="*/ 187 h 299"/>
                  <a:gd name="T30" fmla="*/ 121 w 213"/>
                  <a:gd name="T31" fmla="*/ 299 h 299"/>
                  <a:gd name="T32" fmla="*/ 43 w 213"/>
                  <a:gd name="T33" fmla="*/ 141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3" h="299">
                    <a:moveTo>
                      <a:pt x="43" y="141"/>
                    </a:moveTo>
                    <a:cubicBezTo>
                      <a:pt x="40" y="142"/>
                      <a:pt x="37" y="141"/>
                      <a:pt x="34" y="142"/>
                    </a:cubicBezTo>
                    <a:cubicBezTo>
                      <a:pt x="21" y="144"/>
                      <a:pt x="10" y="150"/>
                      <a:pt x="1" y="159"/>
                    </a:cubicBezTo>
                    <a:cubicBezTo>
                      <a:pt x="1" y="157"/>
                      <a:pt x="1" y="156"/>
                      <a:pt x="1" y="155"/>
                    </a:cubicBezTo>
                    <a:cubicBezTo>
                      <a:pt x="1" y="154"/>
                      <a:pt x="1" y="154"/>
                      <a:pt x="1" y="154"/>
                    </a:cubicBezTo>
                    <a:cubicBezTo>
                      <a:pt x="1" y="152"/>
                      <a:pt x="0" y="150"/>
                      <a:pt x="0" y="148"/>
                    </a:cubicBezTo>
                    <a:cubicBezTo>
                      <a:pt x="0" y="146"/>
                      <a:pt x="0" y="146"/>
                      <a:pt x="0" y="146"/>
                    </a:cubicBezTo>
                    <a:cubicBezTo>
                      <a:pt x="0" y="143"/>
                      <a:pt x="0" y="140"/>
                      <a:pt x="0" y="138"/>
                    </a:cubicBezTo>
                    <a:cubicBezTo>
                      <a:pt x="0" y="62"/>
                      <a:pt x="45" y="0"/>
                      <a:pt x="101" y="0"/>
                    </a:cubicBezTo>
                    <a:cubicBezTo>
                      <a:pt x="147" y="0"/>
                      <a:pt x="189" y="45"/>
                      <a:pt x="200" y="106"/>
                    </a:cubicBezTo>
                    <a:cubicBezTo>
                      <a:pt x="200" y="108"/>
                      <a:pt x="200" y="108"/>
                      <a:pt x="200" y="108"/>
                    </a:cubicBezTo>
                    <a:cubicBezTo>
                      <a:pt x="200" y="109"/>
                      <a:pt x="200" y="109"/>
                      <a:pt x="200" y="109"/>
                    </a:cubicBezTo>
                    <a:cubicBezTo>
                      <a:pt x="201" y="111"/>
                      <a:pt x="213" y="153"/>
                      <a:pt x="181" y="209"/>
                    </a:cubicBezTo>
                    <a:cubicBezTo>
                      <a:pt x="181" y="208"/>
                      <a:pt x="167" y="163"/>
                      <a:pt x="167" y="161"/>
                    </a:cubicBezTo>
                    <a:cubicBezTo>
                      <a:pt x="168" y="167"/>
                      <a:pt x="154" y="181"/>
                      <a:pt x="151" y="187"/>
                    </a:cubicBezTo>
                    <a:cubicBezTo>
                      <a:pt x="137" y="210"/>
                      <a:pt x="126" y="274"/>
                      <a:pt x="121" y="299"/>
                    </a:cubicBezTo>
                    <a:cubicBezTo>
                      <a:pt x="121" y="299"/>
                      <a:pt x="94" y="134"/>
                      <a:pt x="43" y="141"/>
                    </a:cubicBezTo>
                  </a:path>
                </a:pathLst>
              </a:custGeom>
              <a:solidFill>
                <a:srgbClr val="FDEBAE"/>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8" name="Freeform 164"/>
              <p:cNvSpPr/>
              <p:nvPr/>
            </p:nvSpPr>
            <p:spPr bwMode="auto">
              <a:xfrm>
                <a:off x="5726908" y="4156076"/>
                <a:ext cx="790575" cy="250825"/>
              </a:xfrm>
              <a:custGeom>
                <a:avLst/>
                <a:gdLst>
                  <a:gd name="T0" fmla="*/ 210 w 210"/>
                  <a:gd name="T1" fmla="*/ 45 h 67"/>
                  <a:gd name="T2" fmla="*/ 188 w 210"/>
                  <a:gd name="T3" fmla="*/ 67 h 67"/>
                  <a:gd name="T4" fmla="*/ 22 w 210"/>
                  <a:gd name="T5" fmla="*/ 67 h 67"/>
                  <a:gd name="T6" fmla="*/ 0 w 210"/>
                  <a:gd name="T7" fmla="*/ 45 h 67"/>
                  <a:gd name="T8" fmla="*/ 0 w 210"/>
                  <a:gd name="T9" fmla="*/ 22 h 67"/>
                  <a:gd name="T10" fmla="*/ 22 w 210"/>
                  <a:gd name="T11" fmla="*/ 0 h 67"/>
                  <a:gd name="T12" fmla="*/ 188 w 210"/>
                  <a:gd name="T13" fmla="*/ 0 h 67"/>
                  <a:gd name="T14" fmla="*/ 210 w 210"/>
                  <a:gd name="T15" fmla="*/ 22 h 67"/>
                  <a:gd name="T16" fmla="*/ 210 w 210"/>
                  <a:gd name="T17" fmla="*/ 4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0" h="67">
                    <a:moveTo>
                      <a:pt x="210" y="45"/>
                    </a:moveTo>
                    <a:cubicBezTo>
                      <a:pt x="210" y="57"/>
                      <a:pt x="200" y="67"/>
                      <a:pt x="188" y="67"/>
                    </a:cubicBezTo>
                    <a:cubicBezTo>
                      <a:pt x="22" y="67"/>
                      <a:pt x="22" y="67"/>
                      <a:pt x="22" y="67"/>
                    </a:cubicBezTo>
                    <a:cubicBezTo>
                      <a:pt x="10" y="67"/>
                      <a:pt x="0" y="57"/>
                      <a:pt x="0" y="45"/>
                    </a:cubicBezTo>
                    <a:cubicBezTo>
                      <a:pt x="0" y="22"/>
                      <a:pt x="0" y="22"/>
                      <a:pt x="0" y="22"/>
                    </a:cubicBezTo>
                    <a:cubicBezTo>
                      <a:pt x="0" y="10"/>
                      <a:pt x="10" y="0"/>
                      <a:pt x="22" y="0"/>
                    </a:cubicBezTo>
                    <a:cubicBezTo>
                      <a:pt x="188" y="0"/>
                      <a:pt x="188" y="0"/>
                      <a:pt x="188" y="0"/>
                    </a:cubicBezTo>
                    <a:cubicBezTo>
                      <a:pt x="200" y="0"/>
                      <a:pt x="210" y="10"/>
                      <a:pt x="210" y="22"/>
                    </a:cubicBezTo>
                    <a:cubicBezTo>
                      <a:pt x="210" y="45"/>
                      <a:pt x="210" y="45"/>
                      <a:pt x="210" y="45"/>
                    </a:cubicBezTo>
                  </a:path>
                </a:pathLst>
              </a:custGeom>
              <a:solidFill>
                <a:srgbClr val="FFC540"/>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19" name="Freeform 169"/>
              <p:cNvSpPr/>
              <p:nvPr/>
            </p:nvSpPr>
            <p:spPr bwMode="auto">
              <a:xfrm>
                <a:off x="5126833" y="2533652"/>
                <a:ext cx="1990725" cy="641351"/>
              </a:xfrm>
              <a:custGeom>
                <a:avLst/>
                <a:gdLst>
                  <a:gd name="T0" fmla="*/ 508 w 529"/>
                  <a:gd name="T1" fmla="*/ 124 h 171"/>
                  <a:gd name="T2" fmla="*/ 529 w 529"/>
                  <a:gd name="T3" fmla="*/ 0 h 171"/>
                  <a:gd name="T4" fmla="*/ 248 w 529"/>
                  <a:gd name="T5" fmla="*/ 66 h 171"/>
                  <a:gd name="T6" fmla="*/ 0 w 529"/>
                  <a:gd name="T7" fmla="*/ 15 h 171"/>
                  <a:gd name="T8" fmla="*/ 21 w 529"/>
                  <a:gd name="T9" fmla="*/ 135 h 171"/>
                  <a:gd name="T10" fmla="*/ 248 w 529"/>
                  <a:gd name="T11" fmla="*/ 171 h 171"/>
                  <a:gd name="T12" fmla="*/ 508 w 529"/>
                  <a:gd name="T13" fmla="*/ 124 h 171"/>
                </a:gdLst>
                <a:ahLst/>
                <a:cxnLst>
                  <a:cxn ang="0">
                    <a:pos x="T0" y="T1"/>
                  </a:cxn>
                  <a:cxn ang="0">
                    <a:pos x="T2" y="T3"/>
                  </a:cxn>
                  <a:cxn ang="0">
                    <a:pos x="T4" y="T5"/>
                  </a:cxn>
                  <a:cxn ang="0">
                    <a:pos x="T6" y="T7"/>
                  </a:cxn>
                  <a:cxn ang="0">
                    <a:pos x="T8" y="T9"/>
                  </a:cxn>
                  <a:cxn ang="0">
                    <a:pos x="T10" y="T11"/>
                  </a:cxn>
                  <a:cxn ang="0">
                    <a:pos x="T12" y="T13"/>
                  </a:cxn>
                </a:cxnLst>
                <a:rect l="0" t="0" r="r" b="b"/>
                <a:pathLst>
                  <a:path w="529" h="171">
                    <a:moveTo>
                      <a:pt x="508" y="124"/>
                    </a:moveTo>
                    <a:cubicBezTo>
                      <a:pt x="517" y="78"/>
                      <a:pt x="524" y="36"/>
                      <a:pt x="529" y="0"/>
                    </a:cubicBezTo>
                    <a:cubicBezTo>
                      <a:pt x="444" y="42"/>
                      <a:pt x="349" y="66"/>
                      <a:pt x="248" y="66"/>
                    </a:cubicBezTo>
                    <a:cubicBezTo>
                      <a:pt x="160" y="66"/>
                      <a:pt x="76" y="47"/>
                      <a:pt x="0" y="15"/>
                    </a:cubicBezTo>
                    <a:cubicBezTo>
                      <a:pt x="5" y="50"/>
                      <a:pt x="12" y="91"/>
                      <a:pt x="21" y="135"/>
                    </a:cubicBezTo>
                    <a:cubicBezTo>
                      <a:pt x="93" y="159"/>
                      <a:pt x="169" y="171"/>
                      <a:pt x="248" y="171"/>
                    </a:cubicBezTo>
                    <a:cubicBezTo>
                      <a:pt x="340" y="171"/>
                      <a:pt x="427" y="154"/>
                      <a:pt x="508" y="124"/>
                    </a:cubicBezTo>
                  </a:path>
                </a:pathLst>
              </a:custGeom>
              <a:solidFill>
                <a:srgbClr val="FFD447"/>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0" name="Freeform 170"/>
              <p:cNvSpPr/>
              <p:nvPr/>
            </p:nvSpPr>
            <p:spPr bwMode="auto">
              <a:xfrm>
                <a:off x="5072063" y="1703387"/>
                <a:ext cx="2100264" cy="525462"/>
              </a:xfrm>
              <a:custGeom>
                <a:avLst/>
                <a:gdLst>
                  <a:gd name="T0" fmla="*/ 557 w 558"/>
                  <a:gd name="T1" fmla="*/ 79 h 140"/>
                  <a:gd name="T2" fmla="*/ 552 w 558"/>
                  <a:gd name="T3" fmla="*/ 0 h 140"/>
                  <a:gd name="T4" fmla="*/ 278 w 558"/>
                  <a:gd name="T5" fmla="*/ 61 h 140"/>
                  <a:gd name="T6" fmla="*/ 6 w 558"/>
                  <a:gd name="T7" fmla="*/ 1 h 140"/>
                  <a:gd name="T8" fmla="*/ 2 w 558"/>
                  <a:gd name="T9" fmla="*/ 92 h 140"/>
                  <a:gd name="T10" fmla="*/ 264 w 558"/>
                  <a:gd name="T11" fmla="*/ 140 h 140"/>
                  <a:gd name="T12" fmla="*/ 557 w 558"/>
                  <a:gd name="T13" fmla="*/ 79 h 140"/>
                </a:gdLst>
                <a:ahLst/>
                <a:cxnLst>
                  <a:cxn ang="0">
                    <a:pos x="T0" y="T1"/>
                  </a:cxn>
                  <a:cxn ang="0">
                    <a:pos x="T2" y="T3"/>
                  </a:cxn>
                  <a:cxn ang="0">
                    <a:pos x="T4" y="T5"/>
                  </a:cxn>
                  <a:cxn ang="0">
                    <a:pos x="T6" y="T7"/>
                  </a:cxn>
                  <a:cxn ang="0">
                    <a:pos x="T8" y="T9"/>
                  </a:cxn>
                  <a:cxn ang="0">
                    <a:pos x="T10" y="T11"/>
                  </a:cxn>
                  <a:cxn ang="0">
                    <a:pos x="T12" y="T13"/>
                  </a:cxn>
                </a:cxnLst>
                <a:rect l="0" t="0" r="r" b="b"/>
                <a:pathLst>
                  <a:path w="558" h="140">
                    <a:moveTo>
                      <a:pt x="557" y="79"/>
                    </a:moveTo>
                    <a:cubicBezTo>
                      <a:pt x="558" y="52"/>
                      <a:pt x="556" y="25"/>
                      <a:pt x="552" y="0"/>
                    </a:cubicBezTo>
                    <a:cubicBezTo>
                      <a:pt x="469" y="39"/>
                      <a:pt x="376" y="61"/>
                      <a:pt x="278" y="61"/>
                    </a:cubicBezTo>
                    <a:cubicBezTo>
                      <a:pt x="181" y="61"/>
                      <a:pt x="89" y="40"/>
                      <a:pt x="6" y="1"/>
                    </a:cubicBezTo>
                    <a:cubicBezTo>
                      <a:pt x="2" y="30"/>
                      <a:pt x="0" y="61"/>
                      <a:pt x="2" y="92"/>
                    </a:cubicBezTo>
                    <a:cubicBezTo>
                      <a:pt x="84" y="123"/>
                      <a:pt x="172" y="140"/>
                      <a:pt x="264" y="140"/>
                    </a:cubicBezTo>
                    <a:cubicBezTo>
                      <a:pt x="368" y="140"/>
                      <a:pt x="467" y="118"/>
                      <a:pt x="557" y="79"/>
                    </a:cubicBezTo>
                  </a:path>
                </a:pathLst>
              </a:custGeom>
              <a:solidFill>
                <a:srgbClr val="FFD447"/>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1" name="Freeform 178"/>
              <p:cNvSpPr/>
              <p:nvPr/>
            </p:nvSpPr>
            <p:spPr bwMode="auto">
              <a:xfrm>
                <a:off x="5975350" y="3059112"/>
                <a:ext cx="293688" cy="1858963"/>
              </a:xfrm>
              <a:custGeom>
                <a:avLst/>
                <a:gdLst>
                  <a:gd name="T0" fmla="*/ 77 w 78"/>
                  <a:gd name="T1" fmla="*/ 48 h 495"/>
                  <a:gd name="T2" fmla="*/ 78 w 78"/>
                  <a:gd name="T3" fmla="*/ 39 h 495"/>
                  <a:gd name="T4" fmla="*/ 39 w 78"/>
                  <a:gd name="T5" fmla="*/ 0 h 495"/>
                  <a:gd name="T6" fmla="*/ 0 w 78"/>
                  <a:gd name="T7" fmla="*/ 40 h 495"/>
                  <a:gd name="T8" fmla="*/ 18 w 78"/>
                  <a:gd name="T9" fmla="*/ 476 h 495"/>
                  <a:gd name="T10" fmla="*/ 20 w 78"/>
                  <a:gd name="T11" fmla="*/ 476 h 495"/>
                  <a:gd name="T12" fmla="*/ 19 w 78"/>
                  <a:gd name="T13" fmla="*/ 475 h 495"/>
                  <a:gd name="T14" fmla="*/ 40 w 78"/>
                  <a:gd name="T15" fmla="*/ 495 h 495"/>
                  <a:gd name="T16" fmla="*/ 61 w 78"/>
                  <a:gd name="T17" fmla="*/ 475 h 495"/>
                  <a:gd name="T18" fmla="*/ 61 w 78"/>
                  <a:gd name="T19" fmla="*/ 476 h 495"/>
                  <a:gd name="T20" fmla="*/ 61 w 78"/>
                  <a:gd name="T21" fmla="*/ 476 h 495"/>
                  <a:gd name="T22" fmla="*/ 77 w 78"/>
                  <a:gd name="T23" fmla="*/ 48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495">
                    <a:moveTo>
                      <a:pt x="77" y="48"/>
                    </a:moveTo>
                    <a:cubicBezTo>
                      <a:pt x="77" y="45"/>
                      <a:pt x="78" y="42"/>
                      <a:pt x="78" y="39"/>
                    </a:cubicBezTo>
                    <a:cubicBezTo>
                      <a:pt x="78" y="18"/>
                      <a:pt x="60" y="0"/>
                      <a:pt x="39" y="0"/>
                    </a:cubicBezTo>
                    <a:cubicBezTo>
                      <a:pt x="17" y="0"/>
                      <a:pt x="0" y="18"/>
                      <a:pt x="0" y="40"/>
                    </a:cubicBezTo>
                    <a:cubicBezTo>
                      <a:pt x="18" y="476"/>
                      <a:pt x="18" y="476"/>
                      <a:pt x="18" y="476"/>
                    </a:cubicBezTo>
                    <a:cubicBezTo>
                      <a:pt x="20" y="476"/>
                      <a:pt x="20" y="476"/>
                      <a:pt x="20" y="476"/>
                    </a:cubicBezTo>
                    <a:cubicBezTo>
                      <a:pt x="19" y="475"/>
                      <a:pt x="19" y="475"/>
                      <a:pt x="19" y="475"/>
                    </a:cubicBezTo>
                    <a:cubicBezTo>
                      <a:pt x="19" y="487"/>
                      <a:pt x="29" y="495"/>
                      <a:pt x="40" y="495"/>
                    </a:cubicBezTo>
                    <a:cubicBezTo>
                      <a:pt x="52" y="495"/>
                      <a:pt x="61" y="487"/>
                      <a:pt x="61" y="475"/>
                    </a:cubicBezTo>
                    <a:cubicBezTo>
                      <a:pt x="61" y="476"/>
                      <a:pt x="61" y="476"/>
                      <a:pt x="61" y="476"/>
                    </a:cubicBezTo>
                    <a:cubicBezTo>
                      <a:pt x="61" y="476"/>
                      <a:pt x="61" y="476"/>
                      <a:pt x="61" y="476"/>
                    </a:cubicBezTo>
                    <a:lnTo>
                      <a:pt x="77" y="48"/>
                    </a:lnTo>
                    <a:close/>
                  </a:path>
                </a:pathLst>
              </a:custGeom>
              <a:solidFill>
                <a:srgbClr val="FE7361"/>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2" name="Oval 179"/>
              <p:cNvSpPr>
                <a:spLocks noChangeArrowheads="1"/>
              </p:cNvSpPr>
              <p:nvPr/>
            </p:nvSpPr>
            <p:spPr bwMode="auto">
              <a:xfrm>
                <a:off x="5792788" y="963614"/>
                <a:ext cx="658812" cy="657225"/>
              </a:xfrm>
              <a:prstGeom prst="ellipse">
                <a:avLst/>
              </a:prstGeom>
              <a:solidFill>
                <a:srgbClr val="1978B8"/>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3" name="Freeform 181"/>
              <p:cNvSpPr>
                <a:spLocks noEditPoints="1"/>
              </p:cNvSpPr>
              <p:nvPr/>
            </p:nvSpPr>
            <p:spPr bwMode="auto">
              <a:xfrm>
                <a:off x="5726908" y="898525"/>
                <a:ext cx="790575" cy="788988"/>
              </a:xfrm>
              <a:custGeom>
                <a:avLst/>
                <a:gdLst>
                  <a:gd name="T0" fmla="*/ 105 w 210"/>
                  <a:gd name="T1" fmla="*/ 0 h 210"/>
                  <a:gd name="T2" fmla="*/ 0 w 210"/>
                  <a:gd name="T3" fmla="*/ 105 h 210"/>
                  <a:gd name="T4" fmla="*/ 105 w 210"/>
                  <a:gd name="T5" fmla="*/ 210 h 210"/>
                  <a:gd name="T6" fmla="*/ 210 w 210"/>
                  <a:gd name="T7" fmla="*/ 105 h 210"/>
                  <a:gd name="T8" fmla="*/ 105 w 210"/>
                  <a:gd name="T9" fmla="*/ 0 h 210"/>
                  <a:gd name="T10" fmla="*/ 105 w 210"/>
                  <a:gd name="T11" fmla="*/ 192 h 210"/>
                  <a:gd name="T12" fmla="*/ 17 w 210"/>
                  <a:gd name="T13" fmla="*/ 105 h 210"/>
                  <a:gd name="T14" fmla="*/ 105 w 210"/>
                  <a:gd name="T15" fmla="*/ 17 h 210"/>
                  <a:gd name="T16" fmla="*/ 192 w 210"/>
                  <a:gd name="T17" fmla="*/ 105 h 210"/>
                  <a:gd name="T18" fmla="*/ 105 w 210"/>
                  <a:gd name="T19" fmla="*/ 19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210">
                    <a:moveTo>
                      <a:pt x="105" y="0"/>
                    </a:moveTo>
                    <a:cubicBezTo>
                      <a:pt x="47" y="0"/>
                      <a:pt x="0" y="47"/>
                      <a:pt x="0" y="105"/>
                    </a:cubicBezTo>
                    <a:cubicBezTo>
                      <a:pt x="0" y="163"/>
                      <a:pt x="47" y="210"/>
                      <a:pt x="105" y="210"/>
                    </a:cubicBezTo>
                    <a:cubicBezTo>
                      <a:pt x="163" y="210"/>
                      <a:pt x="210" y="163"/>
                      <a:pt x="210" y="105"/>
                    </a:cubicBezTo>
                    <a:cubicBezTo>
                      <a:pt x="210" y="47"/>
                      <a:pt x="163" y="0"/>
                      <a:pt x="105" y="0"/>
                    </a:cubicBezTo>
                    <a:close/>
                    <a:moveTo>
                      <a:pt x="105" y="192"/>
                    </a:moveTo>
                    <a:cubicBezTo>
                      <a:pt x="56" y="192"/>
                      <a:pt x="17" y="153"/>
                      <a:pt x="17" y="105"/>
                    </a:cubicBezTo>
                    <a:cubicBezTo>
                      <a:pt x="17" y="56"/>
                      <a:pt x="56" y="17"/>
                      <a:pt x="105" y="17"/>
                    </a:cubicBezTo>
                    <a:cubicBezTo>
                      <a:pt x="153" y="17"/>
                      <a:pt x="192" y="56"/>
                      <a:pt x="192" y="105"/>
                    </a:cubicBezTo>
                    <a:cubicBezTo>
                      <a:pt x="192" y="153"/>
                      <a:pt x="153" y="192"/>
                      <a:pt x="105" y="192"/>
                    </a:cubicBezTo>
                    <a:close/>
                  </a:path>
                </a:pathLst>
              </a:custGeom>
              <a:solidFill>
                <a:srgbClr val="FFD447"/>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4" name="Oval 182"/>
              <p:cNvSpPr>
                <a:spLocks noChangeArrowheads="1"/>
              </p:cNvSpPr>
              <p:nvPr/>
            </p:nvSpPr>
            <p:spPr bwMode="auto">
              <a:xfrm>
                <a:off x="5994401" y="1954212"/>
                <a:ext cx="255587" cy="255587"/>
              </a:xfrm>
              <a:prstGeom prst="ellipse">
                <a:avLst/>
              </a:prstGeom>
              <a:solidFill>
                <a:srgbClr val="22B1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5" name="Oval 184"/>
              <p:cNvSpPr>
                <a:spLocks noChangeArrowheads="1"/>
              </p:cNvSpPr>
              <p:nvPr/>
            </p:nvSpPr>
            <p:spPr bwMode="auto">
              <a:xfrm>
                <a:off x="6018213" y="2374900"/>
                <a:ext cx="207964" cy="203199"/>
              </a:xfrm>
              <a:prstGeom prst="ellipse">
                <a:avLst/>
              </a:prstGeom>
              <a:solidFill>
                <a:srgbClr val="22B1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6" name="Oval 186"/>
              <p:cNvSpPr>
                <a:spLocks noChangeArrowheads="1"/>
              </p:cNvSpPr>
              <p:nvPr/>
            </p:nvSpPr>
            <p:spPr bwMode="auto">
              <a:xfrm>
                <a:off x="6018213" y="2728913"/>
                <a:ext cx="207964" cy="201612"/>
              </a:xfrm>
              <a:prstGeom prst="ellipse">
                <a:avLst/>
              </a:prstGeom>
              <a:solidFill>
                <a:srgbClr val="22B19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7" name="Freeform 190"/>
              <p:cNvSpPr/>
              <p:nvPr/>
            </p:nvSpPr>
            <p:spPr bwMode="auto">
              <a:xfrm>
                <a:off x="5192713" y="1747838"/>
                <a:ext cx="128588" cy="49213"/>
              </a:xfrm>
              <a:custGeom>
                <a:avLst/>
                <a:gdLst>
                  <a:gd name="T0" fmla="*/ 0 w 34"/>
                  <a:gd name="T1" fmla="*/ 0 h 13"/>
                  <a:gd name="T2" fmla="*/ 0 w 34"/>
                  <a:gd name="T3" fmla="*/ 0 h 13"/>
                  <a:gd name="T4" fmla="*/ 34 w 34"/>
                  <a:gd name="T5" fmla="*/ 13 h 13"/>
                  <a:gd name="T6" fmla="*/ 34 w 34"/>
                  <a:gd name="T7" fmla="*/ 13 h 13"/>
                  <a:gd name="T8" fmla="*/ 0 w 34"/>
                  <a:gd name="T9" fmla="*/ 0 h 13"/>
                </a:gdLst>
                <a:ahLst/>
                <a:cxnLst>
                  <a:cxn ang="0">
                    <a:pos x="T0" y="T1"/>
                  </a:cxn>
                  <a:cxn ang="0">
                    <a:pos x="T2" y="T3"/>
                  </a:cxn>
                  <a:cxn ang="0">
                    <a:pos x="T4" y="T5"/>
                  </a:cxn>
                  <a:cxn ang="0">
                    <a:pos x="T6" y="T7"/>
                  </a:cxn>
                  <a:cxn ang="0">
                    <a:pos x="T8" y="T9"/>
                  </a:cxn>
                </a:cxnLst>
                <a:rect l="0" t="0" r="r" b="b"/>
                <a:pathLst>
                  <a:path w="34" h="13">
                    <a:moveTo>
                      <a:pt x="0" y="0"/>
                    </a:moveTo>
                    <a:cubicBezTo>
                      <a:pt x="0" y="0"/>
                      <a:pt x="0" y="0"/>
                      <a:pt x="0" y="0"/>
                    </a:cubicBezTo>
                    <a:cubicBezTo>
                      <a:pt x="11" y="5"/>
                      <a:pt x="22" y="9"/>
                      <a:pt x="34" y="13"/>
                    </a:cubicBezTo>
                    <a:cubicBezTo>
                      <a:pt x="34" y="13"/>
                      <a:pt x="34" y="13"/>
                      <a:pt x="34" y="13"/>
                    </a:cubicBezTo>
                    <a:cubicBezTo>
                      <a:pt x="22" y="9"/>
                      <a:pt x="11" y="5"/>
                      <a:pt x="0" y="0"/>
                    </a:cubicBezTo>
                  </a:path>
                </a:pathLst>
              </a:custGeom>
              <a:solidFill>
                <a:srgbClr val="FFB5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28" name="Freeform 191"/>
              <p:cNvSpPr/>
              <p:nvPr/>
            </p:nvSpPr>
            <p:spPr bwMode="auto">
              <a:xfrm>
                <a:off x="5173663" y="1747838"/>
                <a:ext cx="147638" cy="379413"/>
              </a:xfrm>
              <a:custGeom>
                <a:avLst/>
                <a:gdLst>
                  <a:gd name="T0" fmla="*/ 5 w 39"/>
                  <a:gd name="T1" fmla="*/ 0 h 101"/>
                  <a:gd name="T2" fmla="*/ 2 w 39"/>
                  <a:gd name="T3" fmla="*/ 84 h 101"/>
                  <a:gd name="T4" fmla="*/ 3 w 39"/>
                  <a:gd name="T5" fmla="*/ 90 h 101"/>
                  <a:gd name="T6" fmla="*/ 39 w 39"/>
                  <a:gd name="T7" fmla="*/ 101 h 101"/>
                  <a:gd name="T8" fmla="*/ 38 w 39"/>
                  <a:gd name="T9" fmla="*/ 84 h 101"/>
                  <a:gd name="T10" fmla="*/ 39 w 39"/>
                  <a:gd name="T11" fmla="*/ 13 h 101"/>
                  <a:gd name="T12" fmla="*/ 5 w 39"/>
                  <a:gd name="T13" fmla="*/ 0 h 101"/>
                </a:gdLst>
                <a:ahLst/>
                <a:cxnLst>
                  <a:cxn ang="0">
                    <a:pos x="T0" y="T1"/>
                  </a:cxn>
                  <a:cxn ang="0">
                    <a:pos x="T2" y="T3"/>
                  </a:cxn>
                  <a:cxn ang="0">
                    <a:pos x="T4" y="T5"/>
                  </a:cxn>
                  <a:cxn ang="0">
                    <a:pos x="T6" y="T7"/>
                  </a:cxn>
                  <a:cxn ang="0">
                    <a:pos x="T8" y="T9"/>
                  </a:cxn>
                  <a:cxn ang="0">
                    <a:pos x="T10" y="T11"/>
                  </a:cxn>
                  <a:cxn ang="0">
                    <a:pos x="T12" y="T13"/>
                  </a:cxn>
                </a:cxnLst>
                <a:rect l="0" t="0" r="r" b="b"/>
                <a:pathLst>
                  <a:path w="39" h="101">
                    <a:moveTo>
                      <a:pt x="5" y="0"/>
                    </a:moveTo>
                    <a:cubicBezTo>
                      <a:pt x="1" y="27"/>
                      <a:pt x="0" y="55"/>
                      <a:pt x="2" y="84"/>
                    </a:cubicBezTo>
                    <a:cubicBezTo>
                      <a:pt x="2" y="84"/>
                      <a:pt x="2" y="86"/>
                      <a:pt x="3" y="90"/>
                    </a:cubicBezTo>
                    <a:cubicBezTo>
                      <a:pt x="15" y="94"/>
                      <a:pt x="27" y="97"/>
                      <a:pt x="39" y="101"/>
                    </a:cubicBezTo>
                    <a:cubicBezTo>
                      <a:pt x="38" y="90"/>
                      <a:pt x="38" y="84"/>
                      <a:pt x="38" y="84"/>
                    </a:cubicBezTo>
                    <a:cubicBezTo>
                      <a:pt x="37" y="60"/>
                      <a:pt x="37" y="36"/>
                      <a:pt x="39" y="13"/>
                    </a:cubicBezTo>
                    <a:cubicBezTo>
                      <a:pt x="27" y="9"/>
                      <a:pt x="16" y="5"/>
                      <a:pt x="5" y="0"/>
                    </a:cubicBezTo>
                  </a:path>
                </a:pathLst>
              </a:custGeom>
              <a:solidFill>
                <a:srgbClr val="FFC540"/>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9" name="Freeform 192"/>
              <p:cNvSpPr/>
              <p:nvPr/>
            </p:nvSpPr>
            <p:spPr bwMode="auto">
              <a:xfrm>
                <a:off x="5368926" y="1816101"/>
                <a:ext cx="131763" cy="36513"/>
              </a:xfrm>
              <a:custGeom>
                <a:avLst/>
                <a:gdLst>
                  <a:gd name="T0" fmla="*/ 0 w 35"/>
                  <a:gd name="T1" fmla="*/ 0 h 10"/>
                  <a:gd name="T2" fmla="*/ 0 w 35"/>
                  <a:gd name="T3" fmla="*/ 0 h 10"/>
                  <a:gd name="T4" fmla="*/ 35 w 35"/>
                  <a:gd name="T5" fmla="*/ 10 h 10"/>
                  <a:gd name="T6" fmla="*/ 35 w 35"/>
                  <a:gd name="T7" fmla="*/ 10 h 10"/>
                  <a:gd name="T8" fmla="*/ 0 w 35"/>
                  <a:gd name="T9" fmla="*/ 0 h 10"/>
                </a:gdLst>
                <a:ahLst/>
                <a:cxnLst>
                  <a:cxn ang="0">
                    <a:pos x="T0" y="T1"/>
                  </a:cxn>
                  <a:cxn ang="0">
                    <a:pos x="T2" y="T3"/>
                  </a:cxn>
                  <a:cxn ang="0">
                    <a:pos x="T4" y="T5"/>
                  </a:cxn>
                  <a:cxn ang="0">
                    <a:pos x="T6" y="T7"/>
                  </a:cxn>
                  <a:cxn ang="0">
                    <a:pos x="T8" y="T9"/>
                  </a:cxn>
                </a:cxnLst>
                <a:rect l="0" t="0" r="r" b="b"/>
                <a:pathLst>
                  <a:path w="35" h="10">
                    <a:moveTo>
                      <a:pt x="0" y="0"/>
                    </a:moveTo>
                    <a:cubicBezTo>
                      <a:pt x="0" y="0"/>
                      <a:pt x="0" y="0"/>
                      <a:pt x="0" y="0"/>
                    </a:cubicBezTo>
                    <a:cubicBezTo>
                      <a:pt x="12" y="4"/>
                      <a:pt x="23" y="7"/>
                      <a:pt x="35" y="10"/>
                    </a:cubicBezTo>
                    <a:cubicBezTo>
                      <a:pt x="35" y="10"/>
                      <a:pt x="35" y="10"/>
                      <a:pt x="35" y="10"/>
                    </a:cubicBezTo>
                    <a:cubicBezTo>
                      <a:pt x="23" y="7"/>
                      <a:pt x="12" y="4"/>
                      <a:pt x="0" y="0"/>
                    </a:cubicBezTo>
                  </a:path>
                </a:pathLst>
              </a:custGeom>
              <a:solidFill>
                <a:srgbClr val="FFB5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30" name="Freeform 193"/>
              <p:cNvSpPr/>
              <p:nvPr/>
            </p:nvSpPr>
            <p:spPr bwMode="auto">
              <a:xfrm>
                <a:off x="5362576" y="1816101"/>
                <a:ext cx="146050" cy="357188"/>
              </a:xfrm>
              <a:custGeom>
                <a:avLst/>
                <a:gdLst>
                  <a:gd name="T0" fmla="*/ 2 w 39"/>
                  <a:gd name="T1" fmla="*/ 0 h 95"/>
                  <a:gd name="T2" fmla="*/ 2 w 39"/>
                  <a:gd name="T3" fmla="*/ 66 h 95"/>
                  <a:gd name="T4" fmla="*/ 3 w 39"/>
                  <a:gd name="T5" fmla="*/ 87 h 95"/>
                  <a:gd name="T6" fmla="*/ 39 w 39"/>
                  <a:gd name="T7" fmla="*/ 95 h 95"/>
                  <a:gd name="T8" fmla="*/ 37 w 39"/>
                  <a:gd name="T9" fmla="*/ 66 h 95"/>
                  <a:gd name="T10" fmla="*/ 37 w 39"/>
                  <a:gd name="T11" fmla="*/ 10 h 95"/>
                  <a:gd name="T12" fmla="*/ 2 w 39"/>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39" h="95">
                    <a:moveTo>
                      <a:pt x="2" y="0"/>
                    </a:moveTo>
                    <a:cubicBezTo>
                      <a:pt x="0" y="21"/>
                      <a:pt x="0" y="44"/>
                      <a:pt x="2" y="66"/>
                    </a:cubicBezTo>
                    <a:cubicBezTo>
                      <a:pt x="2" y="66"/>
                      <a:pt x="2" y="73"/>
                      <a:pt x="3" y="87"/>
                    </a:cubicBezTo>
                    <a:cubicBezTo>
                      <a:pt x="15" y="90"/>
                      <a:pt x="27" y="92"/>
                      <a:pt x="39" y="95"/>
                    </a:cubicBezTo>
                    <a:cubicBezTo>
                      <a:pt x="38" y="77"/>
                      <a:pt x="37" y="66"/>
                      <a:pt x="37" y="66"/>
                    </a:cubicBezTo>
                    <a:cubicBezTo>
                      <a:pt x="36" y="47"/>
                      <a:pt x="36" y="29"/>
                      <a:pt x="37" y="10"/>
                    </a:cubicBezTo>
                    <a:cubicBezTo>
                      <a:pt x="25" y="7"/>
                      <a:pt x="14" y="4"/>
                      <a:pt x="2" y="0"/>
                    </a:cubicBezTo>
                  </a:path>
                </a:pathLst>
              </a:custGeom>
              <a:solidFill>
                <a:srgbClr val="FFC540"/>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31" name="Freeform 194"/>
              <p:cNvSpPr/>
              <p:nvPr/>
            </p:nvSpPr>
            <p:spPr bwMode="auto">
              <a:xfrm>
                <a:off x="5237163" y="2630488"/>
                <a:ext cx="144463" cy="49213"/>
              </a:xfrm>
              <a:custGeom>
                <a:avLst/>
                <a:gdLst>
                  <a:gd name="T0" fmla="*/ 0 w 38"/>
                  <a:gd name="T1" fmla="*/ 0 h 13"/>
                  <a:gd name="T2" fmla="*/ 0 w 38"/>
                  <a:gd name="T3" fmla="*/ 0 h 13"/>
                  <a:gd name="T4" fmla="*/ 38 w 38"/>
                  <a:gd name="T5" fmla="*/ 13 h 13"/>
                  <a:gd name="T6" fmla="*/ 38 w 38"/>
                  <a:gd name="T7" fmla="*/ 13 h 13"/>
                  <a:gd name="T8" fmla="*/ 0 w 38"/>
                  <a:gd name="T9" fmla="*/ 0 h 13"/>
                </a:gdLst>
                <a:ahLst/>
                <a:cxnLst>
                  <a:cxn ang="0">
                    <a:pos x="T0" y="T1"/>
                  </a:cxn>
                  <a:cxn ang="0">
                    <a:pos x="T2" y="T3"/>
                  </a:cxn>
                  <a:cxn ang="0">
                    <a:pos x="T4" y="T5"/>
                  </a:cxn>
                  <a:cxn ang="0">
                    <a:pos x="T6" y="T7"/>
                  </a:cxn>
                  <a:cxn ang="0">
                    <a:pos x="T8" y="T9"/>
                  </a:cxn>
                </a:cxnLst>
                <a:rect l="0" t="0" r="r" b="b"/>
                <a:pathLst>
                  <a:path w="38" h="13">
                    <a:moveTo>
                      <a:pt x="0" y="0"/>
                    </a:moveTo>
                    <a:cubicBezTo>
                      <a:pt x="0" y="0"/>
                      <a:pt x="0" y="0"/>
                      <a:pt x="0" y="0"/>
                    </a:cubicBezTo>
                    <a:cubicBezTo>
                      <a:pt x="13" y="5"/>
                      <a:pt x="25" y="9"/>
                      <a:pt x="38" y="13"/>
                    </a:cubicBezTo>
                    <a:cubicBezTo>
                      <a:pt x="38" y="13"/>
                      <a:pt x="38" y="13"/>
                      <a:pt x="38" y="13"/>
                    </a:cubicBezTo>
                    <a:cubicBezTo>
                      <a:pt x="25" y="9"/>
                      <a:pt x="13" y="5"/>
                      <a:pt x="0" y="0"/>
                    </a:cubicBezTo>
                  </a:path>
                </a:pathLst>
              </a:custGeom>
              <a:solidFill>
                <a:srgbClr val="FFB5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32" name="Freeform 195"/>
              <p:cNvSpPr/>
              <p:nvPr/>
            </p:nvSpPr>
            <p:spPr bwMode="auto">
              <a:xfrm>
                <a:off x="5237163" y="2630488"/>
                <a:ext cx="222250" cy="477838"/>
              </a:xfrm>
              <a:custGeom>
                <a:avLst/>
                <a:gdLst>
                  <a:gd name="T0" fmla="*/ 0 w 59"/>
                  <a:gd name="T1" fmla="*/ 0 h 127"/>
                  <a:gd name="T2" fmla="*/ 21 w 59"/>
                  <a:gd name="T3" fmla="*/ 118 h 127"/>
                  <a:gd name="T4" fmla="*/ 59 w 59"/>
                  <a:gd name="T5" fmla="*/ 127 h 127"/>
                  <a:gd name="T6" fmla="*/ 38 w 59"/>
                  <a:gd name="T7" fmla="*/ 13 h 127"/>
                  <a:gd name="T8" fmla="*/ 0 w 59"/>
                  <a:gd name="T9" fmla="*/ 0 h 127"/>
                </a:gdLst>
                <a:ahLst/>
                <a:cxnLst>
                  <a:cxn ang="0">
                    <a:pos x="T0" y="T1"/>
                  </a:cxn>
                  <a:cxn ang="0">
                    <a:pos x="T2" y="T3"/>
                  </a:cxn>
                  <a:cxn ang="0">
                    <a:pos x="T4" y="T5"/>
                  </a:cxn>
                  <a:cxn ang="0">
                    <a:pos x="T6" y="T7"/>
                  </a:cxn>
                  <a:cxn ang="0">
                    <a:pos x="T8" y="T9"/>
                  </a:cxn>
                </a:cxnLst>
                <a:rect l="0" t="0" r="r" b="b"/>
                <a:pathLst>
                  <a:path w="59" h="127">
                    <a:moveTo>
                      <a:pt x="0" y="0"/>
                    </a:moveTo>
                    <a:cubicBezTo>
                      <a:pt x="5" y="35"/>
                      <a:pt x="12" y="75"/>
                      <a:pt x="21" y="118"/>
                    </a:cubicBezTo>
                    <a:cubicBezTo>
                      <a:pt x="34" y="121"/>
                      <a:pt x="46" y="124"/>
                      <a:pt x="59" y="127"/>
                    </a:cubicBezTo>
                    <a:cubicBezTo>
                      <a:pt x="50" y="86"/>
                      <a:pt x="43" y="47"/>
                      <a:pt x="38" y="13"/>
                    </a:cubicBezTo>
                    <a:cubicBezTo>
                      <a:pt x="25" y="9"/>
                      <a:pt x="13" y="5"/>
                      <a:pt x="0" y="0"/>
                    </a:cubicBezTo>
                  </a:path>
                </a:pathLst>
              </a:custGeom>
              <a:solidFill>
                <a:srgbClr val="FFC540"/>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33" name="Freeform 196"/>
              <p:cNvSpPr/>
              <p:nvPr/>
            </p:nvSpPr>
            <p:spPr bwMode="auto">
              <a:xfrm>
                <a:off x="5434013" y="2693988"/>
                <a:ext cx="139700" cy="34925"/>
              </a:xfrm>
              <a:custGeom>
                <a:avLst/>
                <a:gdLst>
                  <a:gd name="T0" fmla="*/ 0 w 37"/>
                  <a:gd name="T1" fmla="*/ 0 h 9"/>
                  <a:gd name="T2" fmla="*/ 0 w 37"/>
                  <a:gd name="T3" fmla="*/ 0 h 9"/>
                  <a:gd name="T4" fmla="*/ 37 w 37"/>
                  <a:gd name="T5" fmla="*/ 9 h 9"/>
                  <a:gd name="T6" fmla="*/ 37 w 37"/>
                  <a:gd name="T7" fmla="*/ 9 h 9"/>
                  <a:gd name="T8" fmla="*/ 0 w 37"/>
                  <a:gd name="T9" fmla="*/ 0 h 9"/>
                </a:gdLst>
                <a:ahLst/>
                <a:cxnLst>
                  <a:cxn ang="0">
                    <a:pos x="T0" y="T1"/>
                  </a:cxn>
                  <a:cxn ang="0">
                    <a:pos x="T2" y="T3"/>
                  </a:cxn>
                  <a:cxn ang="0">
                    <a:pos x="T4" y="T5"/>
                  </a:cxn>
                  <a:cxn ang="0">
                    <a:pos x="T6" y="T7"/>
                  </a:cxn>
                  <a:cxn ang="0">
                    <a:pos x="T8" y="T9"/>
                  </a:cxn>
                </a:cxnLst>
                <a:rect l="0" t="0" r="r" b="b"/>
                <a:pathLst>
                  <a:path w="37" h="9">
                    <a:moveTo>
                      <a:pt x="0" y="0"/>
                    </a:moveTo>
                    <a:cubicBezTo>
                      <a:pt x="0" y="0"/>
                      <a:pt x="0" y="0"/>
                      <a:pt x="0" y="0"/>
                    </a:cubicBezTo>
                    <a:cubicBezTo>
                      <a:pt x="12" y="3"/>
                      <a:pt x="25" y="6"/>
                      <a:pt x="37" y="9"/>
                    </a:cubicBezTo>
                    <a:cubicBezTo>
                      <a:pt x="37" y="9"/>
                      <a:pt x="37" y="9"/>
                      <a:pt x="37" y="9"/>
                    </a:cubicBezTo>
                    <a:cubicBezTo>
                      <a:pt x="25" y="6"/>
                      <a:pt x="12" y="3"/>
                      <a:pt x="0" y="0"/>
                    </a:cubicBezTo>
                  </a:path>
                </a:pathLst>
              </a:custGeom>
              <a:solidFill>
                <a:srgbClr val="FFB5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cs typeface="+mn-ea"/>
                  <a:sym typeface="+mn-lt"/>
                </a:endParaRPr>
              </a:p>
            </p:txBody>
          </p:sp>
          <p:sp>
            <p:nvSpPr>
              <p:cNvPr id="34" name="Freeform 197"/>
              <p:cNvSpPr/>
              <p:nvPr/>
            </p:nvSpPr>
            <p:spPr bwMode="auto">
              <a:xfrm>
                <a:off x="5434013" y="2693988"/>
                <a:ext cx="217488" cy="450850"/>
              </a:xfrm>
              <a:custGeom>
                <a:avLst/>
                <a:gdLst>
                  <a:gd name="T0" fmla="*/ 0 w 58"/>
                  <a:gd name="T1" fmla="*/ 0 h 120"/>
                  <a:gd name="T2" fmla="*/ 21 w 58"/>
                  <a:gd name="T3" fmla="*/ 113 h 120"/>
                  <a:gd name="T4" fmla="*/ 58 w 58"/>
                  <a:gd name="T5" fmla="*/ 120 h 120"/>
                  <a:gd name="T6" fmla="*/ 37 w 58"/>
                  <a:gd name="T7" fmla="*/ 9 h 120"/>
                  <a:gd name="T8" fmla="*/ 0 w 58"/>
                  <a:gd name="T9" fmla="*/ 0 h 120"/>
                </a:gdLst>
                <a:ahLst/>
                <a:cxnLst>
                  <a:cxn ang="0">
                    <a:pos x="T0" y="T1"/>
                  </a:cxn>
                  <a:cxn ang="0">
                    <a:pos x="T2" y="T3"/>
                  </a:cxn>
                  <a:cxn ang="0">
                    <a:pos x="T4" y="T5"/>
                  </a:cxn>
                  <a:cxn ang="0">
                    <a:pos x="T6" y="T7"/>
                  </a:cxn>
                  <a:cxn ang="0">
                    <a:pos x="T8" y="T9"/>
                  </a:cxn>
                </a:cxnLst>
                <a:rect l="0" t="0" r="r" b="b"/>
                <a:pathLst>
                  <a:path w="58" h="120">
                    <a:moveTo>
                      <a:pt x="0" y="0"/>
                    </a:moveTo>
                    <a:cubicBezTo>
                      <a:pt x="5" y="34"/>
                      <a:pt x="12" y="73"/>
                      <a:pt x="21" y="113"/>
                    </a:cubicBezTo>
                    <a:cubicBezTo>
                      <a:pt x="33" y="116"/>
                      <a:pt x="46" y="118"/>
                      <a:pt x="58" y="120"/>
                    </a:cubicBezTo>
                    <a:cubicBezTo>
                      <a:pt x="50" y="80"/>
                      <a:pt x="43" y="43"/>
                      <a:pt x="37" y="9"/>
                    </a:cubicBezTo>
                    <a:cubicBezTo>
                      <a:pt x="25" y="6"/>
                      <a:pt x="12" y="3"/>
                      <a:pt x="0" y="0"/>
                    </a:cubicBezTo>
                  </a:path>
                </a:pathLst>
              </a:custGeom>
              <a:solidFill>
                <a:srgbClr val="FFC540"/>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35" name="任意多边形 44"/>
              <p:cNvSpPr/>
              <p:nvPr/>
            </p:nvSpPr>
            <p:spPr>
              <a:xfrm>
                <a:off x="5616972" y="141288"/>
                <a:ext cx="1010444" cy="631826"/>
              </a:xfrm>
              <a:custGeom>
                <a:avLst/>
                <a:gdLst>
                  <a:gd name="connsiteX0" fmla="*/ 503341 w 1010444"/>
                  <a:gd name="connsiteY0" fmla="*/ 0 h 631826"/>
                  <a:gd name="connsiteX1" fmla="*/ 507103 w 1010444"/>
                  <a:gd name="connsiteY1" fmla="*/ 0 h 631826"/>
                  <a:gd name="connsiteX2" fmla="*/ 954939 w 1010444"/>
                  <a:gd name="connsiteY2" fmla="*/ 418127 h 631826"/>
                  <a:gd name="connsiteX3" fmla="*/ 1010444 w 1010444"/>
                  <a:gd name="connsiteY3" fmla="*/ 484508 h 631826"/>
                  <a:gd name="connsiteX4" fmla="*/ 924147 w 1010444"/>
                  <a:gd name="connsiteY4" fmla="*/ 537174 h 631826"/>
                  <a:gd name="connsiteX5" fmla="*/ 505221 w 1010444"/>
                  <a:gd name="connsiteY5" fmla="*/ 631826 h 631826"/>
                  <a:gd name="connsiteX6" fmla="*/ 86295 w 1010444"/>
                  <a:gd name="connsiteY6" fmla="*/ 537174 h 631826"/>
                  <a:gd name="connsiteX7" fmla="*/ 0 w 1010444"/>
                  <a:gd name="connsiteY7" fmla="*/ 484509 h 631826"/>
                  <a:gd name="connsiteX8" fmla="*/ 55505 w 1010444"/>
                  <a:gd name="connsiteY8" fmla="*/ 418127 h 631826"/>
                  <a:gd name="connsiteX9" fmla="*/ 503341 w 1010444"/>
                  <a:gd name="connsiteY9" fmla="*/ 0 h 631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0444" h="631826">
                    <a:moveTo>
                      <a:pt x="503341" y="0"/>
                    </a:moveTo>
                    <a:cubicBezTo>
                      <a:pt x="507103" y="0"/>
                      <a:pt x="507103" y="0"/>
                      <a:pt x="507103" y="0"/>
                    </a:cubicBezTo>
                    <a:cubicBezTo>
                      <a:pt x="507103" y="0"/>
                      <a:pt x="720963" y="152373"/>
                      <a:pt x="954939" y="418127"/>
                    </a:cubicBezTo>
                    <a:lnTo>
                      <a:pt x="1010444" y="484508"/>
                    </a:lnTo>
                    <a:lnTo>
                      <a:pt x="924147" y="537174"/>
                    </a:lnTo>
                    <a:cubicBezTo>
                      <a:pt x="804563" y="596932"/>
                      <a:pt x="660401" y="631826"/>
                      <a:pt x="505221" y="631826"/>
                    </a:cubicBezTo>
                    <a:cubicBezTo>
                      <a:pt x="350041" y="631826"/>
                      <a:pt x="205880" y="596932"/>
                      <a:pt x="86295" y="537174"/>
                    </a:cubicBezTo>
                    <a:lnTo>
                      <a:pt x="0" y="484509"/>
                    </a:lnTo>
                    <a:lnTo>
                      <a:pt x="55505" y="418127"/>
                    </a:lnTo>
                    <a:cubicBezTo>
                      <a:pt x="289482" y="152373"/>
                      <a:pt x="503341" y="0"/>
                      <a:pt x="503341" y="0"/>
                    </a:cubicBezTo>
                    <a:close/>
                  </a:path>
                </a:pathLst>
              </a:custGeom>
              <a:solidFill>
                <a:srgbClr val="FF7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sp>
        <p:nvSpPr>
          <p:cNvPr id="36" name="文本框 35"/>
          <p:cNvSpPr txBox="1"/>
          <p:nvPr/>
        </p:nvSpPr>
        <p:spPr>
          <a:xfrm>
            <a:off x="4572457" y="5332950"/>
            <a:ext cx="2970092" cy="369332"/>
          </a:xfrm>
          <a:prstGeom prst="rect">
            <a:avLst/>
          </a:prstGeom>
          <a:noFill/>
        </p:spPr>
        <p:txBody>
          <a:bodyPr wrap="square" rtlCol="0">
            <a:spAutoFit/>
          </a:bodyPr>
          <a:lstStyle/>
          <a:p>
            <a:r>
              <a:rPr lang="zh-CN" altLang="en-US" dirty="0">
                <a:solidFill>
                  <a:schemeClr val="bg1"/>
                </a:solidFill>
                <a:cs typeface="+mn-ea"/>
                <a:sym typeface="+mn-lt"/>
              </a:rPr>
              <a:t>教育局</a:t>
            </a:r>
            <a:r>
              <a:rPr lang="en-US" altLang="zh-CN" dirty="0">
                <a:solidFill>
                  <a:schemeClr val="bg1"/>
                </a:solidFill>
                <a:cs typeface="+mn-ea"/>
                <a:sym typeface="+mn-lt"/>
              </a:rPr>
              <a:t>·</a:t>
            </a:r>
            <a:r>
              <a:rPr lang="zh-CN" altLang="en-US" dirty="0">
                <a:solidFill>
                  <a:schemeClr val="bg1"/>
                </a:solidFill>
                <a:cs typeface="+mn-ea"/>
                <a:sym typeface="+mn-lt"/>
              </a:rPr>
              <a:t>幼儿园</a:t>
            </a:r>
            <a:r>
              <a:rPr lang="en-US" altLang="zh-CN" dirty="0">
                <a:solidFill>
                  <a:schemeClr val="bg1"/>
                </a:solidFill>
                <a:cs typeface="+mn-ea"/>
                <a:sym typeface="+mn-lt"/>
              </a:rPr>
              <a:t>·</a:t>
            </a:r>
            <a:r>
              <a:rPr lang="zh-CN" altLang="en-US" dirty="0">
                <a:solidFill>
                  <a:schemeClr val="bg1"/>
                </a:solidFill>
                <a:cs typeface="+mn-ea"/>
                <a:sym typeface="+mn-lt"/>
              </a:rPr>
              <a:t>教育机构</a:t>
            </a:r>
          </a:p>
        </p:txBody>
      </p:sp>
      <p:grpSp>
        <p:nvGrpSpPr>
          <p:cNvPr id="469" name="组合 468"/>
          <p:cNvGrpSpPr/>
          <p:nvPr/>
        </p:nvGrpSpPr>
        <p:grpSpPr>
          <a:xfrm>
            <a:off x="8268959" y="2211982"/>
            <a:ext cx="1564640" cy="1174011"/>
            <a:chOff x="211584" y="2410144"/>
            <a:chExt cx="773382" cy="580299"/>
          </a:xfrm>
        </p:grpSpPr>
        <p:sp>
          <p:nvSpPr>
            <p:cNvPr id="470" name="椭圆 469"/>
            <p:cNvSpPr/>
            <p:nvPr/>
          </p:nvSpPr>
          <p:spPr>
            <a:xfrm rot="1385688">
              <a:off x="298137" y="2410144"/>
              <a:ext cx="580299" cy="580299"/>
            </a:xfrm>
            <a:prstGeom prst="ellipse">
              <a:avLst/>
            </a:prstGeom>
            <a:solidFill>
              <a:srgbClr val="EF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1" name="任意多边形 345"/>
            <p:cNvSpPr/>
            <p:nvPr/>
          </p:nvSpPr>
          <p:spPr>
            <a:xfrm rot="1385688">
              <a:off x="450707" y="2504731"/>
              <a:ext cx="534259" cy="56941"/>
            </a:xfrm>
            <a:custGeom>
              <a:avLst/>
              <a:gdLst>
                <a:gd name="connsiteX0" fmla="*/ 1709431 w 2315094"/>
                <a:gd name="connsiteY0" fmla="*/ 9366 h 246743"/>
                <a:gd name="connsiteX1" fmla="*/ 1710303 w 2315094"/>
                <a:gd name="connsiteY1" fmla="*/ 9916 h 246743"/>
                <a:gd name="connsiteX2" fmla="*/ 1708294 w 2315094"/>
                <a:gd name="connsiteY2" fmla="*/ 9949 h 246743"/>
                <a:gd name="connsiteX3" fmla="*/ 1737605 w 2315094"/>
                <a:gd name="connsiteY3" fmla="*/ 33187 h 246743"/>
                <a:gd name="connsiteX4" fmla="*/ 1826922 w 2315094"/>
                <a:gd name="connsiteY4" fmla="*/ 119252 h 246743"/>
                <a:gd name="connsiteX5" fmla="*/ 1833735 w 2315094"/>
                <a:gd name="connsiteY5" fmla="*/ 127199 h 246743"/>
                <a:gd name="connsiteX6" fmla="*/ 1444236 w 2315094"/>
                <a:gd name="connsiteY6" fmla="*/ 159657 h 246743"/>
                <a:gd name="connsiteX7" fmla="*/ 1226522 w 2315094"/>
                <a:gd name="connsiteY7" fmla="*/ 159657 h 246743"/>
                <a:gd name="connsiteX8" fmla="*/ 907208 w 2315094"/>
                <a:gd name="connsiteY8" fmla="*/ 246743 h 246743"/>
                <a:gd name="connsiteX9" fmla="*/ 413722 w 2315094"/>
                <a:gd name="connsiteY9" fmla="*/ 217714 h 246743"/>
                <a:gd name="connsiteX10" fmla="*/ 152465 w 2315094"/>
                <a:gd name="connsiteY10" fmla="*/ 188685 h 246743"/>
                <a:gd name="connsiteX11" fmla="*/ 0 w 2315094"/>
                <a:gd name="connsiteY11" fmla="*/ 180867 h 246743"/>
                <a:gd name="connsiteX12" fmla="*/ 111374 w 2315094"/>
                <a:gd name="connsiteY12" fmla="*/ 58392 h 246743"/>
                <a:gd name="connsiteX13" fmla="*/ 134876 w 2315094"/>
                <a:gd name="connsiteY13" fmla="*/ 35745 h 246743"/>
                <a:gd name="connsiteX14" fmla="*/ 131924 w 2315094"/>
                <a:gd name="connsiteY14" fmla="*/ 35794 h 246743"/>
                <a:gd name="connsiteX15" fmla="*/ 133799 w 2315094"/>
                <a:gd name="connsiteY15" fmla="*/ 33732 h 246743"/>
                <a:gd name="connsiteX16" fmla="*/ 2315094 w 2315094"/>
                <a:gd name="connsiteY16" fmla="*/ 0 h 246743"/>
                <a:gd name="connsiteX17" fmla="*/ 2160167 w 2315094"/>
                <a:gd name="connsiteY17" fmla="*/ 2540 h 246743"/>
                <a:gd name="connsiteX18" fmla="*/ 2160183 w 2315094"/>
                <a:gd name="connsiteY18" fmla="*/ 2396 h 24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15094" h="246743">
                  <a:moveTo>
                    <a:pt x="1709431" y="9366"/>
                  </a:moveTo>
                  <a:lnTo>
                    <a:pt x="1710303" y="9916"/>
                  </a:lnTo>
                  <a:lnTo>
                    <a:pt x="1708294" y="9949"/>
                  </a:lnTo>
                  <a:lnTo>
                    <a:pt x="1737605" y="33187"/>
                  </a:lnTo>
                  <a:cubicBezTo>
                    <a:pt x="1768664" y="60362"/>
                    <a:pt x="1798471" y="89088"/>
                    <a:pt x="1826922" y="119252"/>
                  </a:cubicBezTo>
                  <a:lnTo>
                    <a:pt x="1833735" y="127199"/>
                  </a:lnTo>
                  <a:lnTo>
                    <a:pt x="1444236" y="159657"/>
                  </a:lnTo>
                  <a:lnTo>
                    <a:pt x="1226522" y="159657"/>
                  </a:lnTo>
                  <a:lnTo>
                    <a:pt x="907208" y="246743"/>
                  </a:lnTo>
                  <a:lnTo>
                    <a:pt x="413722" y="217714"/>
                  </a:lnTo>
                  <a:lnTo>
                    <a:pt x="152465" y="188685"/>
                  </a:lnTo>
                  <a:lnTo>
                    <a:pt x="0" y="180867"/>
                  </a:lnTo>
                  <a:lnTo>
                    <a:pt x="111374" y="58392"/>
                  </a:lnTo>
                  <a:lnTo>
                    <a:pt x="134876" y="35745"/>
                  </a:lnTo>
                  <a:lnTo>
                    <a:pt x="131924" y="35794"/>
                  </a:lnTo>
                  <a:lnTo>
                    <a:pt x="133799" y="33732"/>
                  </a:lnTo>
                  <a:close/>
                  <a:moveTo>
                    <a:pt x="2315094" y="0"/>
                  </a:moveTo>
                  <a:lnTo>
                    <a:pt x="2160167" y="2540"/>
                  </a:lnTo>
                  <a:lnTo>
                    <a:pt x="2160183" y="2396"/>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2" name="任意多边形 356"/>
            <p:cNvSpPr/>
            <p:nvPr/>
          </p:nvSpPr>
          <p:spPr>
            <a:xfrm rot="1385688">
              <a:off x="327986" y="2597920"/>
              <a:ext cx="573858" cy="66990"/>
            </a:xfrm>
            <a:custGeom>
              <a:avLst/>
              <a:gdLst>
                <a:gd name="connsiteX0" fmla="*/ 1525199 w 2486689"/>
                <a:gd name="connsiteY0" fmla="*/ 0 h 290286"/>
                <a:gd name="connsiteX1" fmla="*/ 1873542 w 2486689"/>
                <a:gd name="connsiteY1" fmla="*/ 43543 h 290286"/>
                <a:gd name="connsiteX2" fmla="*/ 2192856 w 2486689"/>
                <a:gd name="connsiteY2" fmla="*/ 43543 h 290286"/>
                <a:gd name="connsiteX3" fmla="*/ 2455358 w 2486689"/>
                <a:gd name="connsiteY3" fmla="*/ 43543 h 290286"/>
                <a:gd name="connsiteX4" fmla="*/ 2482945 w 2486689"/>
                <a:gd name="connsiteY4" fmla="*/ 150742 h 290286"/>
                <a:gd name="connsiteX5" fmla="*/ 2485325 w 2486689"/>
                <a:gd name="connsiteY5" fmla="*/ 166323 h 290286"/>
                <a:gd name="connsiteX6" fmla="*/ 2486249 w 2486689"/>
                <a:gd name="connsiteY6" fmla="*/ 166175 h 290286"/>
                <a:gd name="connsiteX7" fmla="*/ 2486689 w 2486689"/>
                <a:gd name="connsiteY7" fmla="*/ 168380 h 290286"/>
                <a:gd name="connsiteX8" fmla="*/ 2178342 w 2486689"/>
                <a:gd name="connsiteY8" fmla="*/ 217715 h 290286"/>
                <a:gd name="connsiteX9" fmla="*/ 1612285 w 2486689"/>
                <a:gd name="connsiteY9" fmla="*/ 203200 h 290286"/>
                <a:gd name="connsiteX10" fmla="*/ 1510685 w 2486689"/>
                <a:gd name="connsiteY10" fmla="*/ 232229 h 290286"/>
                <a:gd name="connsiteX11" fmla="*/ 1409085 w 2486689"/>
                <a:gd name="connsiteY11" fmla="*/ 261258 h 290286"/>
                <a:gd name="connsiteX12" fmla="*/ 1292970 w 2486689"/>
                <a:gd name="connsiteY12" fmla="*/ 290286 h 290286"/>
                <a:gd name="connsiteX13" fmla="*/ 1118799 w 2486689"/>
                <a:gd name="connsiteY13" fmla="*/ 275772 h 290286"/>
                <a:gd name="connsiteX14" fmla="*/ 988170 w 2486689"/>
                <a:gd name="connsiteY14" fmla="*/ 217715 h 290286"/>
                <a:gd name="connsiteX15" fmla="*/ 509 w 2486689"/>
                <a:gd name="connsiteY15" fmla="*/ 230061 h 290286"/>
                <a:gd name="connsiteX16" fmla="*/ 0 w 2486689"/>
                <a:gd name="connsiteY16" fmla="*/ 227773 h 290286"/>
                <a:gd name="connsiteX17" fmla="*/ 5668 w 2486689"/>
                <a:gd name="connsiteY17" fmla="*/ 227702 h 290286"/>
                <a:gd name="connsiteX18" fmla="*/ 17422 w 2486689"/>
                <a:gd name="connsiteY18" fmla="*/ 150742 h 290286"/>
                <a:gd name="connsiteX19" fmla="*/ 41274 w 2486689"/>
                <a:gd name="connsiteY19" fmla="*/ 58058 h 290286"/>
                <a:gd name="connsiteX20" fmla="*/ 349542 w 2486689"/>
                <a:gd name="connsiteY20" fmla="*/ 58058 h 290286"/>
                <a:gd name="connsiteX21" fmla="*/ 654342 w 2486689"/>
                <a:gd name="connsiteY21" fmla="*/ 29029 h 290286"/>
                <a:gd name="connsiteX22" fmla="*/ 813999 w 2486689"/>
                <a:gd name="connsiteY22" fmla="*/ 29029 h 290286"/>
                <a:gd name="connsiteX23" fmla="*/ 1162342 w 2486689"/>
                <a:gd name="connsiteY23" fmla="*/ 29029 h 290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6689" h="290286">
                  <a:moveTo>
                    <a:pt x="1525199" y="0"/>
                  </a:moveTo>
                  <a:lnTo>
                    <a:pt x="1873542" y="43543"/>
                  </a:lnTo>
                  <a:lnTo>
                    <a:pt x="2192856" y="43543"/>
                  </a:lnTo>
                  <a:lnTo>
                    <a:pt x="2455358" y="43543"/>
                  </a:lnTo>
                  <a:lnTo>
                    <a:pt x="2482945" y="150742"/>
                  </a:lnTo>
                  <a:lnTo>
                    <a:pt x="2485325" y="166323"/>
                  </a:lnTo>
                  <a:lnTo>
                    <a:pt x="2486249" y="166175"/>
                  </a:lnTo>
                  <a:lnTo>
                    <a:pt x="2486689" y="168380"/>
                  </a:lnTo>
                  <a:lnTo>
                    <a:pt x="2178342" y="217715"/>
                  </a:lnTo>
                  <a:lnTo>
                    <a:pt x="1612285" y="203200"/>
                  </a:lnTo>
                  <a:lnTo>
                    <a:pt x="1510685" y="232229"/>
                  </a:lnTo>
                  <a:lnTo>
                    <a:pt x="1409085" y="261258"/>
                  </a:lnTo>
                  <a:lnTo>
                    <a:pt x="1292970" y="290286"/>
                  </a:lnTo>
                  <a:lnTo>
                    <a:pt x="1118799" y="275772"/>
                  </a:lnTo>
                  <a:lnTo>
                    <a:pt x="988170" y="217715"/>
                  </a:lnTo>
                  <a:lnTo>
                    <a:pt x="509" y="230061"/>
                  </a:lnTo>
                  <a:lnTo>
                    <a:pt x="0" y="227773"/>
                  </a:lnTo>
                  <a:lnTo>
                    <a:pt x="5668" y="227702"/>
                  </a:lnTo>
                  <a:lnTo>
                    <a:pt x="17422" y="150742"/>
                  </a:lnTo>
                  <a:lnTo>
                    <a:pt x="41274" y="58058"/>
                  </a:lnTo>
                  <a:lnTo>
                    <a:pt x="349542" y="58058"/>
                  </a:lnTo>
                  <a:lnTo>
                    <a:pt x="654342" y="29029"/>
                  </a:lnTo>
                  <a:lnTo>
                    <a:pt x="813999" y="29029"/>
                  </a:lnTo>
                  <a:lnTo>
                    <a:pt x="1162342" y="29029"/>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3" name="任意多边形 365"/>
            <p:cNvSpPr/>
            <p:nvPr/>
          </p:nvSpPr>
          <p:spPr>
            <a:xfrm rot="1385688">
              <a:off x="274806" y="2738933"/>
              <a:ext cx="568364" cy="56941"/>
            </a:xfrm>
            <a:custGeom>
              <a:avLst/>
              <a:gdLst>
                <a:gd name="connsiteX0" fmla="*/ 924406 w 2462881"/>
                <a:gd name="connsiteY0" fmla="*/ 0 h 246743"/>
                <a:gd name="connsiteX1" fmla="*/ 1069549 w 2462881"/>
                <a:gd name="connsiteY1" fmla="*/ 0 h 246743"/>
                <a:gd name="connsiteX2" fmla="*/ 1359835 w 2462881"/>
                <a:gd name="connsiteY2" fmla="*/ 0 h 246743"/>
                <a:gd name="connsiteX3" fmla="*/ 1693664 w 2462881"/>
                <a:gd name="connsiteY3" fmla="*/ 0 h 246743"/>
                <a:gd name="connsiteX4" fmla="*/ 2100064 w 2462881"/>
                <a:gd name="connsiteY4" fmla="*/ 29029 h 246743"/>
                <a:gd name="connsiteX5" fmla="*/ 2462881 w 2462881"/>
                <a:gd name="connsiteY5" fmla="*/ 62013 h 246743"/>
                <a:gd name="connsiteX6" fmla="*/ 2462771 w 2462881"/>
                <a:gd name="connsiteY6" fmla="*/ 62730 h 246743"/>
                <a:gd name="connsiteX7" fmla="*/ 2431789 w 2462881"/>
                <a:gd name="connsiteY7" fmla="*/ 183223 h 246743"/>
                <a:gd name="connsiteX8" fmla="*/ 2419001 w 2462881"/>
                <a:gd name="connsiteY8" fmla="*/ 218165 h 246743"/>
                <a:gd name="connsiteX9" fmla="*/ 2424015 w 2462881"/>
                <a:gd name="connsiteY9" fmla="*/ 218096 h 246743"/>
                <a:gd name="connsiteX10" fmla="*/ 2423575 w 2462881"/>
                <a:gd name="connsiteY10" fmla="*/ 220075 h 246743"/>
                <a:gd name="connsiteX11" fmla="*/ 1548521 w 2462881"/>
                <a:gd name="connsiteY11" fmla="*/ 232229 h 246743"/>
                <a:gd name="connsiteX12" fmla="*/ 706692 w 2462881"/>
                <a:gd name="connsiteY12" fmla="*/ 246743 h 246743"/>
                <a:gd name="connsiteX13" fmla="*/ 9993 w 2462881"/>
                <a:gd name="connsiteY13" fmla="*/ 118122 h 246743"/>
                <a:gd name="connsiteX14" fmla="*/ 9292 w 2462881"/>
                <a:gd name="connsiteY14" fmla="*/ 116019 h 246743"/>
                <a:gd name="connsiteX15" fmla="*/ 13144 w 2462881"/>
                <a:gd name="connsiteY15" fmla="*/ 116730 h 246743"/>
                <a:gd name="connsiteX16" fmla="*/ 0 w 2462881"/>
                <a:gd name="connsiteY16" fmla="*/ 65609 h 246743"/>
                <a:gd name="connsiteX17" fmla="*/ 750235 w 2462881"/>
                <a:gd name="connsiteY17" fmla="*/ 43543 h 24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62881" h="246743">
                  <a:moveTo>
                    <a:pt x="924406" y="0"/>
                  </a:moveTo>
                  <a:lnTo>
                    <a:pt x="1069549" y="0"/>
                  </a:lnTo>
                  <a:lnTo>
                    <a:pt x="1359835" y="0"/>
                  </a:lnTo>
                  <a:lnTo>
                    <a:pt x="1693664" y="0"/>
                  </a:lnTo>
                  <a:lnTo>
                    <a:pt x="2100064" y="29029"/>
                  </a:lnTo>
                  <a:lnTo>
                    <a:pt x="2462881" y="62013"/>
                  </a:lnTo>
                  <a:lnTo>
                    <a:pt x="2462771" y="62730"/>
                  </a:lnTo>
                  <a:cubicBezTo>
                    <a:pt x="2454397" y="103654"/>
                    <a:pt x="2444035" y="143853"/>
                    <a:pt x="2431789" y="183223"/>
                  </a:cubicBezTo>
                  <a:lnTo>
                    <a:pt x="2419001" y="218165"/>
                  </a:lnTo>
                  <a:lnTo>
                    <a:pt x="2424015" y="218096"/>
                  </a:lnTo>
                  <a:lnTo>
                    <a:pt x="2423575" y="220075"/>
                  </a:lnTo>
                  <a:lnTo>
                    <a:pt x="1548521" y="232229"/>
                  </a:lnTo>
                  <a:lnTo>
                    <a:pt x="706692" y="246743"/>
                  </a:lnTo>
                  <a:lnTo>
                    <a:pt x="9993" y="118122"/>
                  </a:lnTo>
                  <a:lnTo>
                    <a:pt x="9292" y="116019"/>
                  </a:lnTo>
                  <a:lnTo>
                    <a:pt x="13144" y="116730"/>
                  </a:lnTo>
                  <a:lnTo>
                    <a:pt x="0" y="65609"/>
                  </a:lnTo>
                  <a:lnTo>
                    <a:pt x="750235" y="43543"/>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4" name="任意多边形 374"/>
            <p:cNvSpPr/>
            <p:nvPr/>
          </p:nvSpPr>
          <p:spPr>
            <a:xfrm rot="1385688">
              <a:off x="244233" y="2868157"/>
              <a:ext cx="469631" cy="50242"/>
            </a:xfrm>
            <a:custGeom>
              <a:avLst/>
              <a:gdLst>
                <a:gd name="connsiteX0" fmla="*/ 1436914 w 2035046"/>
                <a:gd name="connsiteY0" fmla="*/ 0 h 217714"/>
                <a:gd name="connsiteX1" fmla="*/ 1698172 w 2035046"/>
                <a:gd name="connsiteY1" fmla="*/ 0 h 217714"/>
                <a:gd name="connsiteX2" fmla="*/ 1930400 w 2035046"/>
                <a:gd name="connsiteY2" fmla="*/ 0 h 217714"/>
                <a:gd name="connsiteX3" fmla="*/ 2035046 w 2035046"/>
                <a:gd name="connsiteY3" fmla="*/ 0 h 217714"/>
                <a:gd name="connsiteX4" fmla="*/ 1904918 w 2035046"/>
                <a:gd name="connsiteY4" fmla="*/ 145143 h 217714"/>
                <a:gd name="connsiteX5" fmla="*/ 1756229 w 2035046"/>
                <a:gd name="connsiteY5" fmla="*/ 145143 h 217714"/>
                <a:gd name="connsiteX6" fmla="*/ 1161143 w 2035046"/>
                <a:gd name="connsiteY6" fmla="*/ 174171 h 217714"/>
                <a:gd name="connsiteX7" fmla="*/ 914400 w 2035046"/>
                <a:gd name="connsiteY7" fmla="*/ 217714 h 217714"/>
                <a:gd name="connsiteX8" fmla="*/ 580572 w 2035046"/>
                <a:gd name="connsiteY8" fmla="*/ 217714 h 217714"/>
                <a:gd name="connsiteX9" fmla="*/ 413255 w 2035046"/>
                <a:gd name="connsiteY9" fmla="*/ 193812 h 217714"/>
                <a:gd name="connsiteX10" fmla="*/ 412103 w 2035046"/>
                <a:gd name="connsiteY10" fmla="*/ 192381 h 217714"/>
                <a:gd name="connsiteX11" fmla="*/ 422768 w 2035046"/>
                <a:gd name="connsiteY11" fmla="*/ 193904 h 217714"/>
                <a:gd name="connsiteX12" fmla="*/ 399060 w 2035046"/>
                <a:gd name="connsiteY12" fmla="*/ 176176 h 217714"/>
                <a:gd name="connsiteX13" fmla="*/ 392750 w 2035046"/>
                <a:gd name="connsiteY13" fmla="*/ 168336 h 217714"/>
                <a:gd name="connsiteX14" fmla="*/ 385564 w 2035046"/>
                <a:gd name="connsiteY14" fmla="*/ 166084 h 217714"/>
                <a:gd name="connsiteX15" fmla="*/ 333256 w 2035046"/>
                <a:gd name="connsiteY15" fmla="*/ 126969 h 217714"/>
                <a:gd name="connsiteX16" fmla="*/ 243971 w 2035046"/>
                <a:gd name="connsiteY16" fmla="*/ 45821 h 217714"/>
                <a:gd name="connsiteX17" fmla="*/ 205664 w 2035046"/>
                <a:gd name="connsiteY17" fmla="*/ 3673 h 217714"/>
                <a:gd name="connsiteX18" fmla="*/ 812800 w 2035046"/>
                <a:gd name="connsiteY18" fmla="*/ 14514 h 217714"/>
                <a:gd name="connsiteX19" fmla="*/ 1117600 w 2035046"/>
                <a:gd name="connsiteY19" fmla="*/ 58057 h 217714"/>
                <a:gd name="connsiteX20" fmla="*/ 1248229 w 2035046"/>
                <a:gd name="connsiteY20" fmla="*/ 43543 h 217714"/>
                <a:gd name="connsiteX21" fmla="*/ 0 w 2035046"/>
                <a:gd name="connsiteY21" fmla="*/ 0 h 217714"/>
                <a:gd name="connsiteX22" fmla="*/ 628 w 2035046"/>
                <a:gd name="connsiteY22" fmla="*/ 11 h 217714"/>
                <a:gd name="connsiteX23" fmla="*/ 75925 w 2035046"/>
                <a:gd name="connsiteY23" fmla="*/ 69033 h 217714"/>
                <a:gd name="connsiteX24" fmla="*/ 74989 w 2035046"/>
                <a:gd name="connsiteY24" fmla="*/ 68739 h 2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35046" h="217714">
                  <a:moveTo>
                    <a:pt x="1436914" y="0"/>
                  </a:moveTo>
                  <a:lnTo>
                    <a:pt x="1698172" y="0"/>
                  </a:lnTo>
                  <a:lnTo>
                    <a:pt x="1930400" y="0"/>
                  </a:lnTo>
                  <a:lnTo>
                    <a:pt x="2035046" y="0"/>
                  </a:lnTo>
                  <a:lnTo>
                    <a:pt x="1904918" y="145143"/>
                  </a:lnTo>
                  <a:lnTo>
                    <a:pt x="1756229" y="145143"/>
                  </a:lnTo>
                  <a:lnTo>
                    <a:pt x="1161143" y="174171"/>
                  </a:lnTo>
                  <a:lnTo>
                    <a:pt x="914400" y="217714"/>
                  </a:lnTo>
                  <a:lnTo>
                    <a:pt x="580572" y="217714"/>
                  </a:lnTo>
                  <a:lnTo>
                    <a:pt x="413255" y="193812"/>
                  </a:lnTo>
                  <a:lnTo>
                    <a:pt x="412103" y="192381"/>
                  </a:lnTo>
                  <a:lnTo>
                    <a:pt x="422768" y="193904"/>
                  </a:lnTo>
                  <a:lnTo>
                    <a:pt x="399060" y="176176"/>
                  </a:lnTo>
                  <a:lnTo>
                    <a:pt x="392750" y="168336"/>
                  </a:lnTo>
                  <a:lnTo>
                    <a:pt x="385564" y="166084"/>
                  </a:lnTo>
                  <a:lnTo>
                    <a:pt x="333256" y="126969"/>
                  </a:lnTo>
                  <a:cubicBezTo>
                    <a:pt x="302209" y="101346"/>
                    <a:pt x="272411" y="74262"/>
                    <a:pt x="243971" y="45821"/>
                  </a:cubicBezTo>
                  <a:lnTo>
                    <a:pt x="205664" y="3673"/>
                  </a:lnTo>
                  <a:lnTo>
                    <a:pt x="812800" y="14514"/>
                  </a:lnTo>
                  <a:lnTo>
                    <a:pt x="1117600" y="58057"/>
                  </a:lnTo>
                  <a:lnTo>
                    <a:pt x="1248229" y="43543"/>
                  </a:lnTo>
                  <a:close/>
                  <a:moveTo>
                    <a:pt x="0" y="0"/>
                  </a:moveTo>
                  <a:lnTo>
                    <a:pt x="628" y="11"/>
                  </a:lnTo>
                  <a:lnTo>
                    <a:pt x="75925" y="69033"/>
                  </a:lnTo>
                  <a:lnTo>
                    <a:pt x="74989" y="68739"/>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cxnSp>
          <p:nvCxnSpPr>
            <p:cNvPr id="475" name="直接连接符 474"/>
            <p:cNvCxnSpPr/>
            <p:nvPr/>
          </p:nvCxnSpPr>
          <p:spPr>
            <a:xfrm rot="1385688" flipV="1">
              <a:off x="483774" y="2454024"/>
              <a:ext cx="417299" cy="11173"/>
            </a:xfrm>
            <a:prstGeom prst="line">
              <a:avLst/>
            </a:prstGeom>
            <a:ln w="15875">
              <a:solidFill>
                <a:srgbClr val="13A984"/>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76" name="直接连接符 475"/>
            <p:cNvCxnSpPr/>
            <p:nvPr/>
          </p:nvCxnSpPr>
          <p:spPr>
            <a:xfrm rot="1385688" flipV="1">
              <a:off x="350003" y="2554040"/>
              <a:ext cx="618441" cy="18610"/>
            </a:xfrm>
            <a:prstGeom prst="line">
              <a:avLst/>
            </a:prstGeom>
            <a:ln w="15875">
              <a:solidFill>
                <a:srgbClr val="AD331E"/>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77" name="直接连接符 476"/>
            <p:cNvCxnSpPr/>
            <p:nvPr/>
          </p:nvCxnSpPr>
          <p:spPr>
            <a:xfrm rot="1385688" flipV="1">
              <a:off x="266646" y="2682102"/>
              <a:ext cx="667007" cy="24307"/>
            </a:xfrm>
            <a:prstGeom prst="line">
              <a:avLst/>
            </a:prstGeom>
            <a:ln w="15875">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78" name="直接连接符 477"/>
            <p:cNvCxnSpPr/>
            <p:nvPr/>
          </p:nvCxnSpPr>
          <p:spPr>
            <a:xfrm rot="1385688" flipV="1">
              <a:off x="211584" y="2811225"/>
              <a:ext cx="667007" cy="24307"/>
            </a:xfrm>
            <a:prstGeom prst="line">
              <a:avLst/>
            </a:prstGeom>
            <a:ln w="15875">
              <a:solidFill>
                <a:srgbClr val="AD331E"/>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79" name="直接连接符 478"/>
            <p:cNvCxnSpPr/>
            <p:nvPr/>
          </p:nvCxnSpPr>
          <p:spPr>
            <a:xfrm rot="1385688" flipV="1">
              <a:off x="312885" y="2935251"/>
              <a:ext cx="361895" cy="18864"/>
            </a:xfrm>
            <a:prstGeom prst="line">
              <a:avLst/>
            </a:prstGeom>
            <a:ln w="15875">
              <a:solidFill>
                <a:srgbClr val="13A984"/>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grpSp>
      <p:grpSp>
        <p:nvGrpSpPr>
          <p:cNvPr id="480" name="组合 479"/>
          <p:cNvGrpSpPr/>
          <p:nvPr/>
        </p:nvGrpSpPr>
        <p:grpSpPr>
          <a:xfrm>
            <a:off x="3028630" y="1545179"/>
            <a:ext cx="1361474" cy="1243977"/>
            <a:chOff x="3075882" y="2842193"/>
            <a:chExt cx="739349" cy="675542"/>
          </a:xfrm>
        </p:grpSpPr>
        <p:sp>
          <p:nvSpPr>
            <p:cNvPr id="481" name="椭圆 480"/>
            <p:cNvSpPr/>
            <p:nvPr/>
          </p:nvSpPr>
          <p:spPr>
            <a:xfrm>
              <a:off x="3075882" y="2842193"/>
              <a:ext cx="675542" cy="675542"/>
            </a:xfrm>
            <a:prstGeom prst="ellipse">
              <a:avLst/>
            </a:prstGeom>
            <a:solidFill>
              <a:srgbClr val="EFD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2" name="任意多边形 71"/>
            <p:cNvSpPr/>
            <p:nvPr/>
          </p:nvSpPr>
          <p:spPr>
            <a:xfrm>
              <a:off x="3088661" y="2913816"/>
              <a:ext cx="404743" cy="211177"/>
            </a:xfrm>
            <a:custGeom>
              <a:avLst/>
              <a:gdLst>
                <a:gd name="connsiteX0" fmla="*/ 404743 w 404743"/>
                <a:gd name="connsiteY0" fmla="*/ 0 h 211177"/>
                <a:gd name="connsiteX1" fmla="*/ 403228 w 404743"/>
                <a:gd name="connsiteY1" fmla="*/ 4882 h 211177"/>
                <a:gd name="connsiteX2" fmla="*/ 92000 w 404743"/>
                <a:gd name="connsiteY2" fmla="*/ 211177 h 211177"/>
                <a:gd name="connsiteX3" fmla="*/ 40561 w 404743"/>
                <a:gd name="connsiteY3" fmla="*/ 207285 h 211177"/>
                <a:gd name="connsiteX4" fmla="*/ 0 w 404743"/>
                <a:gd name="connsiteY4" fmla="*/ 197937 h 211177"/>
                <a:gd name="connsiteX5" fmla="*/ 2657 w 404743"/>
                <a:gd name="connsiteY5" fmla="*/ 193043 h 211177"/>
                <a:gd name="connsiteX6" fmla="*/ 21647 w 404743"/>
                <a:gd name="connsiteY6" fmla="*/ 131867 h 211177"/>
                <a:gd name="connsiteX7" fmla="*/ 92000 w 404743"/>
                <a:gd name="connsiteY7" fmla="*/ 138959 h 211177"/>
                <a:gd name="connsiteX8" fmla="*/ 392939 w 404743"/>
                <a:gd name="connsiteY8" fmla="*/ 14306 h 21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43" h="211177">
                  <a:moveTo>
                    <a:pt x="404743" y="0"/>
                  </a:moveTo>
                  <a:lnTo>
                    <a:pt x="403228" y="4882"/>
                  </a:lnTo>
                  <a:cubicBezTo>
                    <a:pt x="351951" y="126113"/>
                    <a:pt x="231910" y="211177"/>
                    <a:pt x="92000" y="211177"/>
                  </a:cubicBezTo>
                  <a:cubicBezTo>
                    <a:pt x="74512" y="211177"/>
                    <a:pt x="57333" y="209848"/>
                    <a:pt x="40561" y="207285"/>
                  </a:cubicBezTo>
                  <a:lnTo>
                    <a:pt x="0" y="197937"/>
                  </a:lnTo>
                  <a:lnTo>
                    <a:pt x="2657" y="193043"/>
                  </a:lnTo>
                  <a:lnTo>
                    <a:pt x="21647" y="131867"/>
                  </a:lnTo>
                  <a:lnTo>
                    <a:pt x="92000" y="138959"/>
                  </a:lnTo>
                  <a:cubicBezTo>
                    <a:pt x="209524" y="138959"/>
                    <a:pt x="315922" y="91323"/>
                    <a:pt x="392939" y="14306"/>
                  </a:cubicBez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3" name="任意多边形 79"/>
            <p:cNvSpPr/>
            <p:nvPr/>
          </p:nvSpPr>
          <p:spPr>
            <a:xfrm rot="20183245">
              <a:off x="3083500" y="3122249"/>
              <a:ext cx="681714" cy="156713"/>
            </a:xfrm>
            <a:custGeom>
              <a:avLst/>
              <a:gdLst>
                <a:gd name="connsiteX0" fmla="*/ 19051 w 675542"/>
                <a:gd name="connsiteY0" fmla="*/ 0 h 276412"/>
                <a:gd name="connsiteX1" fmla="*/ 24338 w 675542"/>
                <a:gd name="connsiteY1" fmla="*/ 1444 h 276412"/>
                <a:gd name="connsiteX2" fmla="*/ 557306 w 675542"/>
                <a:gd name="connsiteY2" fmla="*/ 55341 h 276412"/>
                <a:gd name="connsiteX3" fmla="*/ 669922 w 675542"/>
                <a:gd name="connsiteY3" fmla="*/ 51583 h 276412"/>
                <a:gd name="connsiteX4" fmla="*/ 675542 w 675542"/>
                <a:gd name="connsiteY4" fmla="*/ 107338 h 276412"/>
                <a:gd name="connsiteX5" fmla="*/ 655406 w 675542"/>
                <a:gd name="connsiteY5" fmla="*/ 207077 h 276412"/>
                <a:gd name="connsiteX6" fmla="*/ 634687 w 675542"/>
                <a:gd name="connsiteY6" fmla="*/ 218726 h 276412"/>
                <a:gd name="connsiteX7" fmla="*/ 357556 w 675542"/>
                <a:gd name="connsiteY7" fmla="*/ 276412 h 276412"/>
                <a:gd name="connsiteX8" fmla="*/ 80426 w 675542"/>
                <a:gd name="connsiteY8" fmla="*/ 218726 h 276412"/>
                <a:gd name="connsiteX9" fmla="*/ 15070 w 675542"/>
                <a:gd name="connsiteY9" fmla="*/ 181980 h 276412"/>
                <a:gd name="connsiteX10" fmla="*/ 0 w 675542"/>
                <a:gd name="connsiteY10" fmla="*/ 107338 h 276412"/>
                <a:gd name="connsiteX11" fmla="*/ 6863 w 675542"/>
                <a:gd name="connsiteY11" fmla="*/ 39265 h 276412"/>
                <a:gd name="connsiteX0" fmla="*/ 19051 w 675542"/>
                <a:gd name="connsiteY0" fmla="*/ 0 h 276412"/>
                <a:gd name="connsiteX1" fmla="*/ 24338 w 675542"/>
                <a:gd name="connsiteY1" fmla="*/ 1444 h 276412"/>
                <a:gd name="connsiteX2" fmla="*/ 557306 w 675542"/>
                <a:gd name="connsiteY2" fmla="*/ 55341 h 276412"/>
                <a:gd name="connsiteX3" fmla="*/ 669922 w 675542"/>
                <a:gd name="connsiteY3" fmla="*/ 51583 h 276412"/>
                <a:gd name="connsiteX4" fmla="*/ 675542 w 675542"/>
                <a:gd name="connsiteY4" fmla="*/ 107338 h 276412"/>
                <a:gd name="connsiteX5" fmla="*/ 655406 w 675542"/>
                <a:gd name="connsiteY5" fmla="*/ 207077 h 276412"/>
                <a:gd name="connsiteX6" fmla="*/ 634687 w 675542"/>
                <a:gd name="connsiteY6" fmla="*/ 218726 h 276412"/>
                <a:gd name="connsiteX7" fmla="*/ 357556 w 675542"/>
                <a:gd name="connsiteY7" fmla="*/ 276412 h 276412"/>
                <a:gd name="connsiteX8" fmla="*/ 80426 w 675542"/>
                <a:gd name="connsiteY8" fmla="*/ 218726 h 276412"/>
                <a:gd name="connsiteX9" fmla="*/ 5749 w 675542"/>
                <a:gd name="connsiteY9" fmla="*/ 188477 h 276412"/>
                <a:gd name="connsiteX10" fmla="*/ 0 w 675542"/>
                <a:gd name="connsiteY10" fmla="*/ 107338 h 276412"/>
                <a:gd name="connsiteX11" fmla="*/ 6863 w 675542"/>
                <a:gd name="connsiteY11" fmla="*/ 39265 h 276412"/>
                <a:gd name="connsiteX12" fmla="*/ 19051 w 675542"/>
                <a:gd name="connsiteY12" fmla="*/ 0 h 27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542" h="276412">
                  <a:moveTo>
                    <a:pt x="19051" y="0"/>
                  </a:moveTo>
                  <a:lnTo>
                    <a:pt x="24338" y="1444"/>
                  </a:lnTo>
                  <a:cubicBezTo>
                    <a:pt x="176477" y="35472"/>
                    <a:pt x="359883" y="55341"/>
                    <a:pt x="557306" y="55341"/>
                  </a:cubicBezTo>
                  <a:lnTo>
                    <a:pt x="669922" y="51583"/>
                  </a:lnTo>
                  <a:lnTo>
                    <a:pt x="675542" y="107338"/>
                  </a:lnTo>
                  <a:lnTo>
                    <a:pt x="655406" y="207077"/>
                  </a:lnTo>
                  <a:lnTo>
                    <a:pt x="634687" y="218726"/>
                  </a:lnTo>
                  <a:cubicBezTo>
                    <a:pt x="555578" y="255146"/>
                    <a:pt x="460212" y="276412"/>
                    <a:pt x="357556" y="276412"/>
                  </a:cubicBezTo>
                  <a:cubicBezTo>
                    <a:pt x="254900" y="276412"/>
                    <a:pt x="159534" y="255146"/>
                    <a:pt x="80426" y="218726"/>
                  </a:cubicBezTo>
                  <a:lnTo>
                    <a:pt x="5749" y="188477"/>
                  </a:lnTo>
                  <a:cubicBezTo>
                    <a:pt x="726" y="163596"/>
                    <a:pt x="5023" y="132219"/>
                    <a:pt x="0" y="107338"/>
                  </a:cubicBezTo>
                  <a:cubicBezTo>
                    <a:pt x="0" y="84020"/>
                    <a:pt x="2363" y="61254"/>
                    <a:pt x="6863" y="39265"/>
                  </a:cubicBezTo>
                  <a:lnTo>
                    <a:pt x="19051" y="0"/>
                  </a:ln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4" name="任意多边形 84"/>
            <p:cNvSpPr/>
            <p:nvPr/>
          </p:nvSpPr>
          <p:spPr>
            <a:xfrm rot="19521841">
              <a:off x="3226530" y="3287350"/>
              <a:ext cx="588701" cy="138815"/>
            </a:xfrm>
            <a:custGeom>
              <a:avLst/>
              <a:gdLst>
                <a:gd name="connsiteX0" fmla="*/ 12850 w 924086"/>
                <a:gd name="connsiteY0" fmla="*/ 0 h 410383"/>
                <a:gd name="connsiteX1" fmla="*/ 0 w 924086"/>
                <a:gd name="connsiteY1" fmla="*/ 38310 h 410383"/>
                <a:gd name="connsiteX2" fmla="*/ 54964 w 924086"/>
                <a:gd name="connsiteY2" fmla="*/ 100049 h 410383"/>
                <a:gd name="connsiteX3" fmla="*/ 450340 w 924086"/>
                <a:gd name="connsiteY3" fmla="*/ 338242 h 410383"/>
                <a:gd name="connsiteX4" fmla="*/ 792663 w 924086"/>
                <a:gd name="connsiteY4" fmla="*/ 410076 h 410383"/>
                <a:gd name="connsiteX5" fmla="*/ 821086 w 924086"/>
                <a:gd name="connsiteY5" fmla="*/ 410383 h 410383"/>
                <a:gd name="connsiteX6" fmla="*/ 843904 w 924086"/>
                <a:gd name="connsiteY6" fmla="*/ 384791 h 410383"/>
                <a:gd name="connsiteX7" fmla="*/ 924086 w 924086"/>
                <a:gd name="connsiteY7" fmla="*/ 141875 h 410383"/>
                <a:gd name="connsiteX8" fmla="*/ 922174 w 924086"/>
                <a:gd name="connsiteY8" fmla="*/ 124318 h 410383"/>
                <a:gd name="connsiteX9" fmla="*/ 811146 w 924086"/>
                <a:gd name="connsiteY9" fmla="*/ 128641 h 410383"/>
                <a:gd name="connsiteX10" fmla="*/ 15814 w 924086"/>
                <a:gd name="connsiteY10" fmla="*/ 1388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24086 w 961603"/>
                <a:gd name="connsiteY7" fmla="*/ 141875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0797 w 961603"/>
                <a:gd name="connsiteY7" fmla="*/ 171573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7090 w 961603"/>
                <a:gd name="connsiteY7" fmla="*/ 179550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7090 w 961603"/>
                <a:gd name="connsiteY7" fmla="*/ 179550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38030 w 961603"/>
                <a:gd name="connsiteY0" fmla="*/ 30512 h 408995"/>
                <a:gd name="connsiteX1" fmla="*/ 0 w 961603"/>
                <a:gd name="connsiteY1" fmla="*/ 36922 h 408995"/>
                <a:gd name="connsiteX2" fmla="*/ 54964 w 961603"/>
                <a:gd name="connsiteY2" fmla="*/ 98661 h 408995"/>
                <a:gd name="connsiteX3" fmla="*/ 450340 w 961603"/>
                <a:gd name="connsiteY3" fmla="*/ 336854 h 408995"/>
                <a:gd name="connsiteX4" fmla="*/ 792663 w 961603"/>
                <a:gd name="connsiteY4" fmla="*/ 408688 h 408995"/>
                <a:gd name="connsiteX5" fmla="*/ 821086 w 961603"/>
                <a:gd name="connsiteY5" fmla="*/ 408995 h 408995"/>
                <a:gd name="connsiteX6" fmla="*/ 843904 w 961603"/>
                <a:gd name="connsiteY6" fmla="*/ 383403 h 408995"/>
                <a:gd name="connsiteX7" fmla="*/ 947090 w 961603"/>
                <a:gd name="connsiteY7" fmla="*/ 178162 h 408995"/>
                <a:gd name="connsiteX8" fmla="*/ 961603 w 961603"/>
                <a:gd name="connsiteY8" fmla="*/ 104662 h 408995"/>
                <a:gd name="connsiteX9" fmla="*/ 811146 w 961603"/>
                <a:gd name="connsiteY9" fmla="*/ 127253 h 408995"/>
                <a:gd name="connsiteX10" fmla="*/ 15814 w 961603"/>
                <a:gd name="connsiteY10" fmla="*/ 0 h 408995"/>
                <a:gd name="connsiteX11" fmla="*/ 38030 w 961603"/>
                <a:gd name="connsiteY11" fmla="*/ 30512 h 408995"/>
                <a:gd name="connsiteX0" fmla="*/ 38030 w 961603"/>
                <a:gd name="connsiteY0" fmla="*/ 30512 h 408995"/>
                <a:gd name="connsiteX1" fmla="*/ 0 w 961603"/>
                <a:gd name="connsiteY1" fmla="*/ 36922 h 408995"/>
                <a:gd name="connsiteX2" fmla="*/ 57883 w 961603"/>
                <a:gd name="connsiteY2" fmla="*/ 127945 h 408995"/>
                <a:gd name="connsiteX3" fmla="*/ 450340 w 961603"/>
                <a:gd name="connsiteY3" fmla="*/ 336854 h 408995"/>
                <a:gd name="connsiteX4" fmla="*/ 792663 w 961603"/>
                <a:gd name="connsiteY4" fmla="*/ 408688 h 408995"/>
                <a:gd name="connsiteX5" fmla="*/ 821086 w 961603"/>
                <a:gd name="connsiteY5" fmla="*/ 408995 h 408995"/>
                <a:gd name="connsiteX6" fmla="*/ 843904 w 961603"/>
                <a:gd name="connsiteY6" fmla="*/ 383403 h 408995"/>
                <a:gd name="connsiteX7" fmla="*/ 947090 w 961603"/>
                <a:gd name="connsiteY7" fmla="*/ 178162 h 408995"/>
                <a:gd name="connsiteX8" fmla="*/ 961603 w 961603"/>
                <a:gd name="connsiteY8" fmla="*/ 104662 h 408995"/>
                <a:gd name="connsiteX9" fmla="*/ 811146 w 961603"/>
                <a:gd name="connsiteY9" fmla="*/ 127253 h 408995"/>
                <a:gd name="connsiteX10" fmla="*/ 15814 w 961603"/>
                <a:gd name="connsiteY10" fmla="*/ 0 h 408995"/>
                <a:gd name="connsiteX11" fmla="*/ 38030 w 961603"/>
                <a:gd name="connsiteY11" fmla="*/ 30512 h 408995"/>
                <a:gd name="connsiteX0" fmla="*/ 22217 w 945790"/>
                <a:gd name="connsiteY0" fmla="*/ 30512 h 408995"/>
                <a:gd name="connsiteX1" fmla="*/ 8396 w 945790"/>
                <a:gd name="connsiteY1" fmla="*/ 59066 h 408995"/>
                <a:gd name="connsiteX2" fmla="*/ 42070 w 945790"/>
                <a:gd name="connsiteY2" fmla="*/ 127945 h 408995"/>
                <a:gd name="connsiteX3" fmla="*/ 434527 w 945790"/>
                <a:gd name="connsiteY3" fmla="*/ 336854 h 408995"/>
                <a:gd name="connsiteX4" fmla="*/ 776850 w 945790"/>
                <a:gd name="connsiteY4" fmla="*/ 408688 h 408995"/>
                <a:gd name="connsiteX5" fmla="*/ 805273 w 945790"/>
                <a:gd name="connsiteY5" fmla="*/ 408995 h 408995"/>
                <a:gd name="connsiteX6" fmla="*/ 828091 w 945790"/>
                <a:gd name="connsiteY6" fmla="*/ 383403 h 408995"/>
                <a:gd name="connsiteX7" fmla="*/ 931277 w 945790"/>
                <a:gd name="connsiteY7" fmla="*/ 178162 h 408995"/>
                <a:gd name="connsiteX8" fmla="*/ 945790 w 945790"/>
                <a:gd name="connsiteY8" fmla="*/ 104662 h 408995"/>
                <a:gd name="connsiteX9" fmla="*/ 795333 w 945790"/>
                <a:gd name="connsiteY9" fmla="*/ 127253 h 408995"/>
                <a:gd name="connsiteX10" fmla="*/ 1 w 945790"/>
                <a:gd name="connsiteY10" fmla="*/ 0 h 408995"/>
                <a:gd name="connsiteX11" fmla="*/ 22217 w 945790"/>
                <a:gd name="connsiteY11" fmla="*/ 30512 h 408995"/>
                <a:gd name="connsiteX0" fmla="*/ 22215 w 945788"/>
                <a:gd name="connsiteY0" fmla="*/ 30512 h 408995"/>
                <a:gd name="connsiteX1" fmla="*/ 8394 w 945788"/>
                <a:gd name="connsiteY1" fmla="*/ 59066 h 408995"/>
                <a:gd name="connsiteX2" fmla="*/ 42068 w 945788"/>
                <a:gd name="connsiteY2" fmla="*/ 127945 h 408995"/>
                <a:gd name="connsiteX3" fmla="*/ 434525 w 945788"/>
                <a:gd name="connsiteY3" fmla="*/ 336854 h 408995"/>
                <a:gd name="connsiteX4" fmla="*/ 776848 w 945788"/>
                <a:gd name="connsiteY4" fmla="*/ 408688 h 408995"/>
                <a:gd name="connsiteX5" fmla="*/ 805271 w 945788"/>
                <a:gd name="connsiteY5" fmla="*/ 408995 h 408995"/>
                <a:gd name="connsiteX6" fmla="*/ 828089 w 945788"/>
                <a:gd name="connsiteY6" fmla="*/ 383403 h 408995"/>
                <a:gd name="connsiteX7" fmla="*/ 931275 w 945788"/>
                <a:gd name="connsiteY7" fmla="*/ 178162 h 408995"/>
                <a:gd name="connsiteX8" fmla="*/ 945788 w 945788"/>
                <a:gd name="connsiteY8" fmla="*/ 104662 h 408995"/>
                <a:gd name="connsiteX9" fmla="*/ 795331 w 945788"/>
                <a:gd name="connsiteY9" fmla="*/ 127253 h 408995"/>
                <a:gd name="connsiteX10" fmla="*/ -1 w 945788"/>
                <a:gd name="connsiteY10" fmla="*/ -1 h 408995"/>
                <a:gd name="connsiteX11" fmla="*/ 22215 w 945788"/>
                <a:gd name="connsiteY11" fmla="*/ 30512 h 408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45788" h="408995">
                  <a:moveTo>
                    <a:pt x="22215" y="30512"/>
                  </a:moveTo>
                  <a:lnTo>
                    <a:pt x="8394" y="59066"/>
                  </a:lnTo>
                  <a:lnTo>
                    <a:pt x="42068" y="127945"/>
                  </a:lnTo>
                  <a:cubicBezTo>
                    <a:pt x="152886" y="229228"/>
                    <a:pt x="312062" y="290064"/>
                    <a:pt x="434525" y="336854"/>
                  </a:cubicBezTo>
                  <a:cubicBezTo>
                    <a:pt x="556988" y="383644"/>
                    <a:pt x="662670" y="401806"/>
                    <a:pt x="776848" y="408688"/>
                  </a:cubicBezTo>
                  <a:lnTo>
                    <a:pt x="805271" y="408995"/>
                  </a:lnTo>
                  <a:lnTo>
                    <a:pt x="828089" y="383403"/>
                  </a:lnTo>
                  <a:cubicBezTo>
                    <a:pt x="878712" y="314062"/>
                    <a:pt x="901746" y="247788"/>
                    <a:pt x="931275" y="178162"/>
                  </a:cubicBezTo>
                  <a:lnTo>
                    <a:pt x="945788" y="104662"/>
                  </a:lnTo>
                  <a:cubicBezTo>
                    <a:pt x="908779" y="106103"/>
                    <a:pt x="832340" y="125812"/>
                    <a:pt x="795331" y="127253"/>
                  </a:cubicBezTo>
                  <a:cubicBezTo>
                    <a:pt x="484735" y="127253"/>
                    <a:pt x="203542" y="78622"/>
                    <a:pt x="-1" y="-1"/>
                  </a:cubicBezTo>
                  <a:lnTo>
                    <a:pt x="22215" y="30512"/>
                  </a:ln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485" name="任意多边形 96"/>
          <p:cNvSpPr/>
          <p:nvPr/>
        </p:nvSpPr>
        <p:spPr>
          <a:xfrm rot="19595597">
            <a:off x="2533666" y="1791551"/>
            <a:ext cx="2185366" cy="693888"/>
          </a:xfrm>
          <a:custGeom>
            <a:avLst/>
            <a:gdLst>
              <a:gd name="connsiteX0" fmla="*/ 1329115 w 1398046"/>
              <a:gd name="connsiteY0" fmla="*/ 99317 h 418957"/>
              <a:gd name="connsiteX1" fmla="*/ 1398046 w 1398046"/>
              <a:gd name="connsiteY1" fmla="*/ 195984 h 418957"/>
              <a:gd name="connsiteX2" fmla="*/ 699023 w 1398046"/>
              <a:gd name="connsiteY2" fmla="*/ 418957 h 418957"/>
              <a:gd name="connsiteX3" fmla="*/ 0 w 1398046"/>
              <a:gd name="connsiteY3" fmla="*/ 195984 h 418957"/>
              <a:gd name="connsiteX4" fmla="*/ 308192 w 1398046"/>
              <a:gd name="connsiteY4" fmla="*/ 11092 h 418957"/>
              <a:gd name="connsiteX5" fmla="*/ 362716 w 1398046"/>
              <a:gd name="connsiteY5" fmla="*/ 1652 h 418957"/>
              <a:gd name="connsiteX6" fmla="*/ 359914 w 1398046"/>
              <a:gd name="connsiteY6" fmla="*/ 34235 h 418957"/>
              <a:gd name="connsiteX7" fmla="*/ 360944 w 1398046"/>
              <a:gd name="connsiteY7" fmla="*/ 43845 h 418957"/>
              <a:gd name="connsiteX8" fmla="*/ 316180 w 1398046"/>
              <a:gd name="connsiteY8" fmla="*/ 56721 h 418957"/>
              <a:gd name="connsiteX9" fmla="*/ 157256 w 1398046"/>
              <a:gd name="connsiteY9" fmla="*/ 190477 h 418957"/>
              <a:gd name="connsiteX10" fmla="*/ 699856 w 1398046"/>
              <a:gd name="connsiteY10" fmla="*/ 379637 h 418957"/>
              <a:gd name="connsiteX11" fmla="*/ 1242456 w 1398046"/>
              <a:gd name="connsiteY11" fmla="*/ 190477 h 418957"/>
              <a:gd name="connsiteX12" fmla="*/ 1149788 w 1398046"/>
              <a:gd name="connsiteY12" fmla="*/ 84716 h 418957"/>
              <a:gd name="connsiteX13" fmla="*/ 1064688 w 1398046"/>
              <a:gd name="connsiteY13" fmla="*/ 50457 h 418957"/>
              <a:gd name="connsiteX14" fmla="*/ 1034154 w 1398046"/>
              <a:gd name="connsiteY14" fmla="*/ 42893 h 418957"/>
              <a:gd name="connsiteX15" fmla="*/ 1035489 w 1398046"/>
              <a:gd name="connsiteY15" fmla="*/ 27354 h 418957"/>
              <a:gd name="connsiteX16" fmla="*/ 1032557 w 1398046"/>
              <a:gd name="connsiteY16" fmla="*/ 0 h 418957"/>
              <a:gd name="connsiteX17" fmla="*/ 1169031 w 1398046"/>
              <a:gd name="connsiteY17" fmla="*/ 30936 h 418957"/>
              <a:gd name="connsiteX18" fmla="*/ 1278664 w 1398046"/>
              <a:gd name="connsiteY18" fmla="*/ 71318 h 418957"/>
              <a:gd name="connsiteX19" fmla="*/ 1329115 w 1398046"/>
              <a:gd name="connsiteY19" fmla="*/ 99317 h 41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8046" h="418957">
                <a:moveTo>
                  <a:pt x="1329115" y="99317"/>
                </a:moveTo>
                <a:cubicBezTo>
                  <a:pt x="1373291" y="128560"/>
                  <a:pt x="1398046" y="161350"/>
                  <a:pt x="1398046" y="195984"/>
                </a:cubicBezTo>
                <a:cubicBezTo>
                  <a:pt x="1398046" y="319129"/>
                  <a:pt x="1085083" y="418957"/>
                  <a:pt x="699023" y="418957"/>
                </a:cubicBezTo>
                <a:cubicBezTo>
                  <a:pt x="312963" y="418957"/>
                  <a:pt x="0" y="319129"/>
                  <a:pt x="0" y="195984"/>
                </a:cubicBezTo>
                <a:cubicBezTo>
                  <a:pt x="0" y="119019"/>
                  <a:pt x="122251" y="51162"/>
                  <a:pt x="308192" y="11092"/>
                </a:cubicBezTo>
                <a:lnTo>
                  <a:pt x="362716" y="1652"/>
                </a:lnTo>
                <a:lnTo>
                  <a:pt x="359914" y="34235"/>
                </a:lnTo>
                <a:lnTo>
                  <a:pt x="360944" y="43845"/>
                </a:lnTo>
                <a:lnTo>
                  <a:pt x="316180" y="56721"/>
                </a:lnTo>
                <a:cubicBezTo>
                  <a:pt x="217988" y="90952"/>
                  <a:pt x="157256" y="138242"/>
                  <a:pt x="157256" y="190477"/>
                </a:cubicBezTo>
                <a:cubicBezTo>
                  <a:pt x="157256" y="294947"/>
                  <a:pt x="400186" y="379637"/>
                  <a:pt x="699856" y="379637"/>
                </a:cubicBezTo>
                <a:cubicBezTo>
                  <a:pt x="999526" y="379637"/>
                  <a:pt x="1242456" y="294947"/>
                  <a:pt x="1242456" y="190477"/>
                </a:cubicBezTo>
                <a:cubicBezTo>
                  <a:pt x="1242456" y="151301"/>
                  <a:pt x="1208294" y="114906"/>
                  <a:pt x="1149788" y="84716"/>
                </a:cubicBezTo>
                <a:cubicBezTo>
                  <a:pt x="1125411" y="72137"/>
                  <a:pt x="1096807" y="60635"/>
                  <a:pt x="1064688" y="50457"/>
                </a:cubicBezTo>
                <a:lnTo>
                  <a:pt x="1034154" y="42893"/>
                </a:lnTo>
                <a:lnTo>
                  <a:pt x="1035489" y="27354"/>
                </a:lnTo>
                <a:lnTo>
                  <a:pt x="1032557" y="0"/>
                </a:lnTo>
                <a:lnTo>
                  <a:pt x="1169031" y="30936"/>
                </a:lnTo>
                <a:cubicBezTo>
                  <a:pt x="1210410" y="42933"/>
                  <a:pt x="1247259" y="56491"/>
                  <a:pt x="1278664" y="71318"/>
                </a:cubicBezTo>
                <a:cubicBezTo>
                  <a:pt x="1297507" y="80215"/>
                  <a:pt x="1314390" y="89569"/>
                  <a:pt x="1329115" y="99317"/>
                </a:cubicBezTo>
                <a:close/>
              </a:path>
            </a:pathLst>
          </a:custGeom>
          <a:solidFill>
            <a:srgbClr val="6226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86" name="组合 485"/>
          <p:cNvGrpSpPr/>
          <p:nvPr/>
        </p:nvGrpSpPr>
        <p:grpSpPr>
          <a:xfrm>
            <a:off x="542586" y="1044069"/>
            <a:ext cx="1568502" cy="992302"/>
            <a:chOff x="4937469" y="2602268"/>
            <a:chExt cx="1943997" cy="1208443"/>
          </a:xfrm>
        </p:grpSpPr>
        <p:grpSp>
          <p:nvGrpSpPr>
            <p:cNvPr id="487" name="组合 486"/>
            <p:cNvGrpSpPr/>
            <p:nvPr/>
          </p:nvGrpSpPr>
          <p:grpSpPr>
            <a:xfrm>
              <a:off x="5428066" y="2602268"/>
              <a:ext cx="1208443" cy="1208443"/>
              <a:chOff x="2733111" y="3302594"/>
              <a:chExt cx="748987" cy="748987"/>
            </a:xfrm>
          </p:grpSpPr>
          <p:sp>
            <p:nvSpPr>
              <p:cNvPr id="490" name="椭圆 489"/>
              <p:cNvSpPr/>
              <p:nvPr/>
            </p:nvSpPr>
            <p:spPr>
              <a:xfrm>
                <a:off x="2733111" y="3302594"/>
                <a:ext cx="748987" cy="74898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91" name="组合 490"/>
              <p:cNvGrpSpPr/>
              <p:nvPr/>
            </p:nvGrpSpPr>
            <p:grpSpPr>
              <a:xfrm>
                <a:off x="2778776" y="3385494"/>
                <a:ext cx="551747" cy="666087"/>
                <a:chOff x="3103425" y="3016397"/>
                <a:chExt cx="280889" cy="567580"/>
              </a:xfrm>
            </p:grpSpPr>
            <p:sp>
              <p:nvSpPr>
                <p:cNvPr id="492" name="Freeform 22"/>
                <p:cNvSpPr>
                  <a:spLocks/>
                </p:cNvSpPr>
                <p:nvPr/>
              </p:nvSpPr>
              <p:spPr bwMode="auto">
                <a:xfrm>
                  <a:off x="3103425" y="3076446"/>
                  <a:ext cx="211149" cy="507531"/>
                </a:xfrm>
                <a:custGeom>
                  <a:avLst/>
                  <a:gdLst>
                    <a:gd name="T0" fmla="*/ 18 w 45"/>
                    <a:gd name="T1" fmla="*/ 6 h 109"/>
                    <a:gd name="T2" fmla="*/ 18 w 45"/>
                    <a:gd name="T3" fmla="*/ 3 h 109"/>
                    <a:gd name="T4" fmla="*/ 22 w 45"/>
                    <a:gd name="T5" fmla="*/ 8 h 109"/>
                    <a:gd name="T6" fmla="*/ 23 w 45"/>
                    <a:gd name="T7" fmla="*/ 0 h 109"/>
                    <a:gd name="T8" fmla="*/ 28 w 45"/>
                    <a:gd name="T9" fmla="*/ 2 h 109"/>
                    <a:gd name="T10" fmla="*/ 32 w 45"/>
                    <a:gd name="T11" fmla="*/ 5 h 109"/>
                    <a:gd name="T12" fmla="*/ 34 w 45"/>
                    <a:gd name="T13" fmla="*/ 8 h 109"/>
                    <a:gd name="T14" fmla="*/ 32 w 45"/>
                    <a:gd name="T15" fmla="*/ 9 h 109"/>
                    <a:gd name="T16" fmla="*/ 28 w 45"/>
                    <a:gd name="T17" fmla="*/ 11 h 109"/>
                    <a:gd name="T18" fmla="*/ 28 w 45"/>
                    <a:gd name="T19" fmla="*/ 6 h 109"/>
                    <a:gd name="T20" fmla="*/ 25 w 45"/>
                    <a:gd name="T21" fmla="*/ 6 h 109"/>
                    <a:gd name="T22" fmla="*/ 21 w 45"/>
                    <a:gd name="T23" fmla="*/ 11 h 109"/>
                    <a:gd name="T24" fmla="*/ 17 w 45"/>
                    <a:gd name="T25" fmla="*/ 16 h 109"/>
                    <a:gd name="T26" fmla="*/ 21 w 45"/>
                    <a:gd name="T27" fmla="*/ 20 h 109"/>
                    <a:gd name="T28" fmla="*/ 24 w 45"/>
                    <a:gd name="T29" fmla="*/ 20 h 109"/>
                    <a:gd name="T30" fmla="*/ 25 w 45"/>
                    <a:gd name="T31" fmla="*/ 13 h 109"/>
                    <a:gd name="T32" fmla="*/ 29 w 45"/>
                    <a:gd name="T33" fmla="*/ 14 h 109"/>
                    <a:gd name="T34" fmla="*/ 31 w 45"/>
                    <a:gd name="T35" fmla="*/ 15 h 109"/>
                    <a:gd name="T36" fmla="*/ 34 w 45"/>
                    <a:gd name="T37" fmla="*/ 22 h 109"/>
                    <a:gd name="T38" fmla="*/ 37 w 45"/>
                    <a:gd name="T39" fmla="*/ 27 h 109"/>
                    <a:gd name="T40" fmla="*/ 35 w 45"/>
                    <a:gd name="T41" fmla="*/ 28 h 109"/>
                    <a:gd name="T42" fmla="*/ 32 w 45"/>
                    <a:gd name="T43" fmla="*/ 25 h 109"/>
                    <a:gd name="T44" fmla="*/ 32 w 45"/>
                    <a:gd name="T45" fmla="*/ 29 h 109"/>
                    <a:gd name="T46" fmla="*/ 27 w 45"/>
                    <a:gd name="T47" fmla="*/ 31 h 109"/>
                    <a:gd name="T48" fmla="*/ 24 w 45"/>
                    <a:gd name="T49" fmla="*/ 37 h 109"/>
                    <a:gd name="T50" fmla="*/ 20 w 45"/>
                    <a:gd name="T51" fmla="*/ 42 h 109"/>
                    <a:gd name="T52" fmla="*/ 19 w 45"/>
                    <a:gd name="T53" fmla="*/ 43 h 109"/>
                    <a:gd name="T54" fmla="*/ 13 w 45"/>
                    <a:gd name="T55" fmla="*/ 43 h 109"/>
                    <a:gd name="T56" fmla="*/ 14 w 45"/>
                    <a:gd name="T57" fmla="*/ 48 h 109"/>
                    <a:gd name="T58" fmla="*/ 19 w 45"/>
                    <a:gd name="T59" fmla="*/ 53 h 109"/>
                    <a:gd name="T60" fmla="*/ 21 w 45"/>
                    <a:gd name="T61" fmla="*/ 58 h 109"/>
                    <a:gd name="T62" fmla="*/ 25 w 45"/>
                    <a:gd name="T63" fmla="*/ 55 h 109"/>
                    <a:gd name="T64" fmla="*/ 29 w 45"/>
                    <a:gd name="T65" fmla="*/ 56 h 109"/>
                    <a:gd name="T66" fmla="*/ 36 w 45"/>
                    <a:gd name="T67" fmla="*/ 64 h 109"/>
                    <a:gd name="T68" fmla="*/ 41 w 45"/>
                    <a:gd name="T69" fmla="*/ 66 h 109"/>
                    <a:gd name="T70" fmla="*/ 45 w 45"/>
                    <a:gd name="T71" fmla="*/ 70 h 109"/>
                    <a:gd name="T72" fmla="*/ 43 w 45"/>
                    <a:gd name="T73" fmla="*/ 75 h 109"/>
                    <a:gd name="T74" fmla="*/ 42 w 45"/>
                    <a:gd name="T75" fmla="*/ 82 h 109"/>
                    <a:gd name="T76" fmla="*/ 38 w 45"/>
                    <a:gd name="T77" fmla="*/ 86 h 109"/>
                    <a:gd name="T78" fmla="*/ 35 w 45"/>
                    <a:gd name="T79" fmla="*/ 90 h 109"/>
                    <a:gd name="T80" fmla="*/ 32 w 45"/>
                    <a:gd name="T81" fmla="*/ 94 h 109"/>
                    <a:gd name="T82" fmla="*/ 30 w 45"/>
                    <a:gd name="T83" fmla="*/ 102 h 109"/>
                    <a:gd name="T84" fmla="*/ 29 w 45"/>
                    <a:gd name="T85" fmla="*/ 107 h 109"/>
                    <a:gd name="T86" fmla="*/ 27 w 45"/>
                    <a:gd name="T87" fmla="*/ 107 h 109"/>
                    <a:gd name="T88" fmla="*/ 25 w 45"/>
                    <a:gd name="T89" fmla="*/ 104 h 109"/>
                    <a:gd name="T90" fmla="*/ 24 w 45"/>
                    <a:gd name="T91" fmla="*/ 96 h 109"/>
                    <a:gd name="T92" fmla="*/ 26 w 45"/>
                    <a:gd name="T93" fmla="*/ 88 h 109"/>
                    <a:gd name="T94" fmla="*/ 26 w 45"/>
                    <a:gd name="T95" fmla="*/ 81 h 109"/>
                    <a:gd name="T96" fmla="*/ 22 w 45"/>
                    <a:gd name="T97" fmla="*/ 74 h 109"/>
                    <a:gd name="T98" fmla="*/ 20 w 45"/>
                    <a:gd name="T99" fmla="*/ 68 h 109"/>
                    <a:gd name="T100" fmla="*/ 21 w 45"/>
                    <a:gd name="T101" fmla="*/ 61 h 109"/>
                    <a:gd name="T102" fmla="*/ 17 w 45"/>
                    <a:gd name="T103" fmla="*/ 57 h 109"/>
                    <a:gd name="T104" fmla="*/ 14 w 45"/>
                    <a:gd name="T105" fmla="*/ 55 h 109"/>
                    <a:gd name="T106" fmla="*/ 6 w 45"/>
                    <a:gd name="T107" fmla="*/ 48 h 109"/>
                    <a:gd name="T108" fmla="*/ 5 w 45"/>
                    <a:gd name="T109" fmla="*/ 47 h 109"/>
                    <a:gd name="T110" fmla="*/ 2 w 45"/>
                    <a:gd name="T111" fmla="*/ 43 h 109"/>
                    <a:gd name="T112" fmla="*/ 15 w 45"/>
                    <a:gd name="T113" fmla="*/ 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5" h="109">
                      <a:moveTo>
                        <a:pt x="15" y="7"/>
                      </a:moveTo>
                      <a:cubicBezTo>
                        <a:pt x="15" y="7"/>
                        <a:pt x="15" y="7"/>
                        <a:pt x="16" y="7"/>
                      </a:cubicBezTo>
                      <a:cubicBezTo>
                        <a:pt x="17" y="7"/>
                        <a:pt x="17" y="6"/>
                        <a:pt x="18" y="6"/>
                      </a:cubicBezTo>
                      <a:cubicBezTo>
                        <a:pt x="18" y="7"/>
                        <a:pt x="18" y="7"/>
                        <a:pt x="18" y="7"/>
                      </a:cubicBezTo>
                      <a:cubicBezTo>
                        <a:pt x="19" y="7"/>
                        <a:pt x="19" y="5"/>
                        <a:pt x="18" y="4"/>
                      </a:cubicBezTo>
                      <a:cubicBezTo>
                        <a:pt x="18" y="3"/>
                        <a:pt x="18" y="4"/>
                        <a:pt x="18" y="3"/>
                      </a:cubicBezTo>
                      <a:cubicBezTo>
                        <a:pt x="20" y="2"/>
                        <a:pt x="19" y="4"/>
                        <a:pt x="20" y="3"/>
                      </a:cubicBezTo>
                      <a:cubicBezTo>
                        <a:pt x="21" y="5"/>
                        <a:pt x="21" y="5"/>
                        <a:pt x="22" y="6"/>
                      </a:cubicBezTo>
                      <a:cubicBezTo>
                        <a:pt x="22" y="7"/>
                        <a:pt x="21" y="7"/>
                        <a:pt x="22" y="8"/>
                      </a:cubicBezTo>
                      <a:cubicBezTo>
                        <a:pt x="22" y="7"/>
                        <a:pt x="23" y="6"/>
                        <a:pt x="23" y="6"/>
                      </a:cubicBezTo>
                      <a:cubicBezTo>
                        <a:pt x="23" y="5"/>
                        <a:pt x="22" y="5"/>
                        <a:pt x="22" y="5"/>
                      </a:cubicBezTo>
                      <a:cubicBezTo>
                        <a:pt x="20" y="4"/>
                        <a:pt x="22" y="1"/>
                        <a:pt x="23" y="0"/>
                      </a:cubicBezTo>
                      <a:cubicBezTo>
                        <a:pt x="24" y="0"/>
                        <a:pt x="24" y="1"/>
                        <a:pt x="24" y="2"/>
                      </a:cubicBezTo>
                      <a:cubicBezTo>
                        <a:pt x="24" y="1"/>
                        <a:pt x="26" y="0"/>
                        <a:pt x="26" y="2"/>
                      </a:cubicBezTo>
                      <a:cubicBezTo>
                        <a:pt x="27" y="2"/>
                        <a:pt x="27" y="2"/>
                        <a:pt x="28" y="2"/>
                      </a:cubicBezTo>
                      <a:cubicBezTo>
                        <a:pt x="29" y="2"/>
                        <a:pt x="29" y="2"/>
                        <a:pt x="29" y="3"/>
                      </a:cubicBezTo>
                      <a:cubicBezTo>
                        <a:pt x="30" y="3"/>
                        <a:pt x="31" y="3"/>
                        <a:pt x="31" y="3"/>
                      </a:cubicBezTo>
                      <a:cubicBezTo>
                        <a:pt x="31" y="4"/>
                        <a:pt x="32" y="4"/>
                        <a:pt x="32" y="5"/>
                      </a:cubicBezTo>
                      <a:cubicBezTo>
                        <a:pt x="32" y="6"/>
                        <a:pt x="32" y="6"/>
                        <a:pt x="32" y="6"/>
                      </a:cubicBezTo>
                      <a:cubicBezTo>
                        <a:pt x="32" y="6"/>
                        <a:pt x="33" y="7"/>
                        <a:pt x="34" y="7"/>
                      </a:cubicBezTo>
                      <a:cubicBezTo>
                        <a:pt x="34" y="7"/>
                        <a:pt x="34" y="8"/>
                        <a:pt x="34" y="8"/>
                      </a:cubicBezTo>
                      <a:cubicBezTo>
                        <a:pt x="34" y="8"/>
                        <a:pt x="34" y="9"/>
                        <a:pt x="34" y="9"/>
                      </a:cubicBezTo>
                      <a:cubicBezTo>
                        <a:pt x="33" y="9"/>
                        <a:pt x="33" y="10"/>
                        <a:pt x="33" y="11"/>
                      </a:cubicBezTo>
                      <a:cubicBezTo>
                        <a:pt x="33" y="10"/>
                        <a:pt x="32" y="10"/>
                        <a:pt x="32" y="9"/>
                      </a:cubicBezTo>
                      <a:cubicBezTo>
                        <a:pt x="32" y="10"/>
                        <a:pt x="32" y="10"/>
                        <a:pt x="32" y="11"/>
                      </a:cubicBezTo>
                      <a:cubicBezTo>
                        <a:pt x="32" y="13"/>
                        <a:pt x="31" y="13"/>
                        <a:pt x="32" y="14"/>
                      </a:cubicBezTo>
                      <a:cubicBezTo>
                        <a:pt x="30" y="14"/>
                        <a:pt x="29" y="12"/>
                        <a:pt x="28" y="11"/>
                      </a:cubicBezTo>
                      <a:cubicBezTo>
                        <a:pt x="27" y="11"/>
                        <a:pt x="26" y="11"/>
                        <a:pt x="26" y="11"/>
                      </a:cubicBezTo>
                      <a:cubicBezTo>
                        <a:pt x="26" y="9"/>
                        <a:pt x="28" y="10"/>
                        <a:pt x="29" y="8"/>
                      </a:cubicBezTo>
                      <a:cubicBezTo>
                        <a:pt x="29" y="6"/>
                        <a:pt x="27" y="7"/>
                        <a:pt x="28" y="6"/>
                      </a:cubicBezTo>
                      <a:cubicBezTo>
                        <a:pt x="27" y="6"/>
                        <a:pt x="26" y="5"/>
                        <a:pt x="26" y="6"/>
                      </a:cubicBezTo>
                      <a:cubicBezTo>
                        <a:pt x="26" y="5"/>
                        <a:pt x="25" y="5"/>
                        <a:pt x="24" y="5"/>
                      </a:cubicBezTo>
                      <a:cubicBezTo>
                        <a:pt x="24" y="5"/>
                        <a:pt x="25" y="5"/>
                        <a:pt x="25" y="6"/>
                      </a:cubicBezTo>
                      <a:cubicBezTo>
                        <a:pt x="25" y="7"/>
                        <a:pt x="25" y="8"/>
                        <a:pt x="25" y="9"/>
                      </a:cubicBezTo>
                      <a:cubicBezTo>
                        <a:pt x="24" y="9"/>
                        <a:pt x="23" y="9"/>
                        <a:pt x="21" y="10"/>
                      </a:cubicBezTo>
                      <a:cubicBezTo>
                        <a:pt x="21" y="10"/>
                        <a:pt x="21" y="10"/>
                        <a:pt x="21" y="11"/>
                      </a:cubicBezTo>
                      <a:cubicBezTo>
                        <a:pt x="20" y="11"/>
                        <a:pt x="20" y="12"/>
                        <a:pt x="19" y="13"/>
                      </a:cubicBezTo>
                      <a:cubicBezTo>
                        <a:pt x="19" y="13"/>
                        <a:pt x="18" y="14"/>
                        <a:pt x="17" y="15"/>
                      </a:cubicBezTo>
                      <a:cubicBezTo>
                        <a:pt x="17" y="15"/>
                        <a:pt x="18" y="16"/>
                        <a:pt x="17" y="16"/>
                      </a:cubicBezTo>
                      <a:cubicBezTo>
                        <a:pt x="17" y="17"/>
                        <a:pt x="18" y="16"/>
                        <a:pt x="18" y="18"/>
                      </a:cubicBezTo>
                      <a:cubicBezTo>
                        <a:pt x="19" y="18"/>
                        <a:pt x="20" y="19"/>
                        <a:pt x="20" y="20"/>
                      </a:cubicBezTo>
                      <a:cubicBezTo>
                        <a:pt x="21" y="20"/>
                        <a:pt x="21" y="19"/>
                        <a:pt x="21" y="20"/>
                      </a:cubicBezTo>
                      <a:cubicBezTo>
                        <a:pt x="22" y="20"/>
                        <a:pt x="22" y="19"/>
                        <a:pt x="22" y="20"/>
                      </a:cubicBezTo>
                      <a:cubicBezTo>
                        <a:pt x="22" y="21"/>
                        <a:pt x="23" y="22"/>
                        <a:pt x="23" y="23"/>
                      </a:cubicBezTo>
                      <a:cubicBezTo>
                        <a:pt x="23" y="22"/>
                        <a:pt x="23" y="20"/>
                        <a:pt x="24" y="20"/>
                      </a:cubicBezTo>
                      <a:cubicBezTo>
                        <a:pt x="24" y="19"/>
                        <a:pt x="24" y="20"/>
                        <a:pt x="23" y="19"/>
                      </a:cubicBezTo>
                      <a:cubicBezTo>
                        <a:pt x="24" y="18"/>
                        <a:pt x="24" y="19"/>
                        <a:pt x="25" y="19"/>
                      </a:cubicBezTo>
                      <a:cubicBezTo>
                        <a:pt x="24" y="17"/>
                        <a:pt x="25" y="15"/>
                        <a:pt x="25" y="13"/>
                      </a:cubicBezTo>
                      <a:cubicBezTo>
                        <a:pt x="26" y="13"/>
                        <a:pt x="26" y="12"/>
                        <a:pt x="26" y="12"/>
                      </a:cubicBezTo>
                      <a:cubicBezTo>
                        <a:pt x="27" y="12"/>
                        <a:pt x="27" y="13"/>
                        <a:pt x="27" y="13"/>
                      </a:cubicBezTo>
                      <a:cubicBezTo>
                        <a:pt x="28" y="13"/>
                        <a:pt x="28" y="14"/>
                        <a:pt x="29" y="14"/>
                      </a:cubicBezTo>
                      <a:cubicBezTo>
                        <a:pt x="29" y="14"/>
                        <a:pt x="29" y="15"/>
                        <a:pt x="29" y="16"/>
                      </a:cubicBezTo>
                      <a:cubicBezTo>
                        <a:pt x="29" y="17"/>
                        <a:pt x="31" y="16"/>
                        <a:pt x="31" y="17"/>
                      </a:cubicBezTo>
                      <a:cubicBezTo>
                        <a:pt x="32" y="17"/>
                        <a:pt x="31" y="16"/>
                        <a:pt x="31" y="15"/>
                      </a:cubicBezTo>
                      <a:cubicBezTo>
                        <a:pt x="33" y="15"/>
                        <a:pt x="32" y="17"/>
                        <a:pt x="33" y="18"/>
                      </a:cubicBezTo>
                      <a:cubicBezTo>
                        <a:pt x="33" y="18"/>
                        <a:pt x="33" y="19"/>
                        <a:pt x="33" y="19"/>
                      </a:cubicBezTo>
                      <a:cubicBezTo>
                        <a:pt x="33" y="20"/>
                        <a:pt x="34" y="20"/>
                        <a:pt x="34" y="22"/>
                      </a:cubicBezTo>
                      <a:cubicBezTo>
                        <a:pt x="35" y="21"/>
                        <a:pt x="35" y="21"/>
                        <a:pt x="35" y="22"/>
                      </a:cubicBezTo>
                      <a:cubicBezTo>
                        <a:pt x="35" y="23"/>
                        <a:pt x="35" y="23"/>
                        <a:pt x="35" y="25"/>
                      </a:cubicBezTo>
                      <a:cubicBezTo>
                        <a:pt x="36" y="26"/>
                        <a:pt x="36" y="27"/>
                        <a:pt x="37" y="27"/>
                      </a:cubicBezTo>
                      <a:cubicBezTo>
                        <a:pt x="36" y="27"/>
                        <a:pt x="37" y="28"/>
                        <a:pt x="37" y="29"/>
                      </a:cubicBezTo>
                      <a:cubicBezTo>
                        <a:pt x="36" y="29"/>
                        <a:pt x="35" y="28"/>
                        <a:pt x="35" y="29"/>
                      </a:cubicBezTo>
                      <a:cubicBezTo>
                        <a:pt x="35" y="29"/>
                        <a:pt x="35" y="28"/>
                        <a:pt x="35" y="28"/>
                      </a:cubicBezTo>
                      <a:cubicBezTo>
                        <a:pt x="34" y="27"/>
                        <a:pt x="34" y="28"/>
                        <a:pt x="33" y="28"/>
                      </a:cubicBezTo>
                      <a:cubicBezTo>
                        <a:pt x="33" y="26"/>
                        <a:pt x="34" y="25"/>
                        <a:pt x="35" y="24"/>
                      </a:cubicBezTo>
                      <a:cubicBezTo>
                        <a:pt x="34" y="23"/>
                        <a:pt x="33" y="26"/>
                        <a:pt x="32" y="25"/>
                      </a:cubicBezTo>
                      <a:cubicBezTo>
                        <a:pt x="32" y="26"/>
                        <a:pt x="32" y="25"/>
                        <a:pt x="32" y="26"/>
                      </a:cubicBezTo>
                      <a:cubicBezTo>
                        <a:pt x="31" y="26"/>
                        <a:pt x="31" y="26"/>
                        <a:pt x="31" y="27"/>
                      </a:cubicBezTo>
                      <a:cubicBezTo>
                        <a:pt x="30" y="28"/>
                        <a:pt x="32" y="28"/>
                        <a:pt x="32" y="29"/>
                      </a:cubicBezTo>
                      <a:cubicBezTo>
                        <a:pt x="32" y="29"/>
                        <a:pt x="31" y="30"/>
                        <a:pt x="30" y="30"/>
                      </a:cubicBezTo>
                      <a:cubicBezTo>
                        <a:pt x="30" y="30"/>
                        <a:pt x="30" y="30"/>
                        <a:pt x="30" y="29"/>
                      </a:cubicBezTo>
                      <a:cubicBezTo>
                        <a:pt x="29" y="30"/>
                        <a:pt x="28" y="30"/>
                        <a:pt x="27" y="31"/>
                      </a:cubicBezTo>
                      <a:cubicBezTo>
                        <a:pt x="27" y="32"/>
                        <a:pt x="27" y="32"/>
                        <a:pt x="27" y="32"/>
                      </a:cubicBezTo>
                      <a:cubicBezTo>
                        <a:pt x="26" y="33"/>
                        <a:pt x="26" y="33"/>
                        <a:pt x="25" y="34"/>
                      </a:cubicBezTo>
                      <a:cubicBezTo>
                        <a:pt x="25" y="35"/>
                        <a:pt x="24" y="35"/>
                        <a:pt x="24" y="37"/>
                      </a:cubicBezTo>
                      <a:cubicBezTo>
                        <a:pt x="24" y="37"/>
                        <a:pt x="24" y="37"/>
                        <a:pt x="23" y="37"/>
                      </a:cubicBezTo>
                      <a:cubicBezTo>
                        <a:pt x="24" y="38"/>
                        <a:pt x="24" y="38"/>
                        <a:pt x="23" y="38"/>
                      </a:cubicBezTo>
                      <a:cubicBezTo>
                        <a:pt x="22" y="39"/>
                        <a:pt x="21" y="40"/>
                        <a:pt x="20" y="42"/>
                      </a:cubicBezTo>
                      <a:cubicBezTo>
                        <a:pt x="20" y="42"/>
                        <a:pt x="21" y="43"/>
                        <a:pt x="21" y="43"/>
                      </a:cubicBezTo>
                      <a:cubicBezTo>
                        <a:pt x="21" y="44"/>
                        <a:pt x="21" y="44"/>
                        <a:pt x="21" y="46"/>
                      </a:cubicBezTo>
                      <a:cubicBezTo>
                        <a:pt x="20" y="46"/>
                        <a:pt x="19" y="45"/>
                        <a:pt x="19" y="43"/>
                      </a:cubicBezTo>
                      <a:cubicBezTo>
                        <a:pt x="19" y="42"/>
                        <a:pt x="18" y="43"/>
                        <a:pt x="17" y="43"/>
                      </a:cubicBezTo>
                      <a:cubicBezTo>
                        <a:pt x="16" y="43"/>
                        <a:pt x="16" y="43"/>
                        <a:pt x="16" y="43"/>
                      </a:cubicBezTo>
                      <a:cubicBezTo>
                        <a:pt x="15" y="43"/>
                        <a:pt x="15" y="42"/>
                        <a:pt x="13" y="43"/>
                      </a:cubicBezTo>
                      <a:cubicBezTo>
                        <a:pt x="13" y="43"/>
                        <a:pt x="12" y="43"/>
                        <a:pt x="11" y="44"/>
                      </a:cubicBezTo>
                      <a:cubicBezTo>
                        <a:pt x="12" y="46"/>
                        <a:pt x="10" y="51"/>
                        <a:pt x="13" y="51"/>
                      </a:cubicBezTo>
                      <a:cubicBezTo>
                        <a:pt x="14" y="50"/>
                        <a:pt x="14" y="49"/>
                        <a:pt x="14" y="48"/>
                      </a:cubicBezTo>
                      <a:cubicBezTo>
                        <a:pt x="15" y="48"/>
                        <a:pt x="15" y="48"/>
                        <a:pt x="17" y="48"/>
                      </a:cubicBezTo>
                      <a:cubicBezTo>
                        <a:pt x="17" y="50"/>
                        <a:pt x="16" y="51"/>
                        <a:pt x="16" y="52"/>
                      </a:cubicBezTo>
                      <a:cubicBezTo>
                        <a:pt x="17" y="52"/>
                        <a:pt x="18" y="52"/>
                        <a:pt x="19" y="53"/>
                      </a:cubicBezTo>
                      <a:cubicBezTo>
                        <a:pt x="19" y="55"/>
                        <a:pt x="18" y="56"/>
                        <a:pt x="19" y="57"/>
                      </a:cubicBezTo>
                      <a:cubicBezTo>
                        <a:pt x="19" y="57"/>
                        <a:pt x="20" y="57"/>
                        <a:pt x="20" y="56"/>
                      </a:cubicBezTo>
                      <a:cubicBezTo>
                        <a:pt x="21" y="56"/>
                        <a:pt x="21" y="57"/>
                        <a:pt x="21" y="58"/>
                      </a:cubicBezTo>
                      <a:cubicBezTo>
                        <a:pt x="22" y="57"/>
                        <a:pt x="23" y="56"/>
                        <a:pt x="23" y="55"/>
                      </a:cubicBezTo>
                      <a:cubicBezTo>
                        <a:pt x="24" y="55"/>
                        <a:pt x="24" y="55"/>
                        <a:pt x="24" y="54"/>
                      </a:cubicBezTo>
                      <a:cubicBezTo>
                        <a:pt x="25" y="55"/>
                        <a:pt x="25" y="55"/>
                        <a:pt x="25" y="55"/>
                      </a:cubicBezTo>
                      <a:cubicBezTo>
                        <a:pt x="26" y="55"/>
                        <a:pt x="26" y="54"/>
                        <a:pt x="26" y="55"/>
                      </a:cubicBezTo>
                      <a:cubicBezTo>
                        <a:pt x="27" y="56"/>
                        <a:pt x="28" y="56"/>
                        <a:pt x="28" y="57"/>
                      </a:cubicBezTo>
                      <a:cubicBezTo>
                        <a:pt x="28" y="57"/>
                        <a:pt x="28" y="56"/>
                        <a:pt x="29" y="56"/>
                      </a:cubicBezTo>
                      <a:cubicBezTo>
                        <a:pt x="30" y="57"/>
                        <a:pt x="31" y="57"/>
                        <a:pt x="32" y="58"/>
                      </a:cubicBezTo>
                      <a:cubicBezTo>
                        <a:pt x="32" y="59"/>
                        <a:pt x="33" y="60"/>
                        <a:pt x="33" y="60"/>
                      </a:cubicBezTo>
                      <a:cubicBezTo>
                        <a:pt x="36" y="59"/>
                        <a:pt x="37" y="63"/>
                        <a:pt x="36" y="64"/>
                      </a:cubicBezTo>
                      <a:cubicBezTo>
                        <a:pt x="36" y="65"/>
                        <a:pt x="37" y="64"/>
                        <a:pt x="38" y="64"/>
                      </a:cubicBezTo>
                      <a:cubicBezTo>
                        <a:pt x="38" y="66"/>
                        <a:pt x="39" y="65"/>
                        <a:pt x="40" y="66"/>
                      </a:cubicBezTo>
                      <a:cubicBezTo>
                        <a:pt x="40" y="66"/>
                        <a:pt x="41" y="66"/>
                        <a:pt x="41" y="66"/>
                      </a:cubicBezTo>
                      <a:cubicBezTo>
                        <a:pt x="42" y="66"/>
                        <a:pt x="43" y="67"/>
                        <a:pt x="43" y="67"/>
                      </a:cubicBezTo>
                      <a:cubicBezTo>
                        <a:pt x="44" y="67"/>
                        <a:pt x="44" y="67"/>
                        <a:pt x="45" y="67"/>
                      </a:cubicBezTo>
                      <a:cubicBezTo>
                        <a:pt x="45" y="68"/>
                        <a:pt x="45" y="69"/>
                        <a:pt x="45" y="70"/>
                      </a:cubicBezTo>
                      <a:cubicBezTo>
                        <a:pt x="45" y="70"/>
                        <a:pt x="45" y="70"/>
                        <a:pt x="45" y="71"/>
                      </a:cubicBezTo>
                      <a:cubicBezTo>
                        <a:pt x="44" y="72"/>
                        <a:pt x="45" y="72"/>
                        <a:pt x="44" y="73"/>
                      </a:cubicBezTo>
                      <a:cubicBezTo>
                        <a:pt x="44" y="74"/>
                        <a:pt x="43" y="74"/>
                        <a:pt x="43" y="75"/>
                      </a:cubicBezTo>
                      <a:cubicBezTo>
                        <a:pt x="43" y="75"/>
                        <a:pt x="43" y="75"/>
                        <a:pt x="43" y="75"/>
                      </a:cubicBezTo>
                      <a:cubicBezTo>
                        <a:pt x="43" y="76"/>
                        <a:pt x="42" y="76"/>
                        <a:pt x="42" y="77"/>
                      </a:cubicBezTo>
                      <a:cubicBezTo>
                        <a:pt x="43" y="78"/>
                        <a:pt x="42" y="80"/>
                        <a:pt x="42" y="82"/>
                      </a:cubicBezTo>
                      <a:cubicBezTo>
                        <a:pt x="41" y="82"/>
                        <a:pt x="41" y="82"/>
                        <a:pt x="39" y="83"/>
                      </a:cubicBezTo>
                      <a:cubicBezTo>
                        <a:pt x="39" y="83"/>
                        <a:pt x="39" y="84"/>
                        <a:pt x="38" y="84"/>
                      </a:cubicBezTo>
                      <a:cubicBezTo>
                        <a:pt x="38" y="85"/>
                        <a:pt x="38" y="85"/>
                        <a:pt x="38" y="86"/>
                      </a:cubicBezTo>
                      <a:cubicBezTo>
                        <a:pt x="38" y="87"/>
                        <a:pt x="37" y="87"/>
                        <a:pt x="37" y="89"/>
                      </a:cubicBezTo>
                      <a:cubicBezTo>
                        <a:pt x="36" y="89"/>
                        <a:pt x="36" y="90"/>
                        <a:pt x="36" y="90"/>
                      </a:cubicBezTo>
                      <a:cubicBezTo>
                        <a:pt x="36" y="90"/>
                        <a:pt x="35" y="90"/>
                        <a:pt x="35" y="90"/>
                      </a:cubicBezTo>
                      <a:cubicBezTo>
                        <a:pt x="35" y="90"/>
                        <a:pt x="34" y="90"/>
                        <a:pt x="34" y="90"/>
                      </a:cubicBezTo>
                      <a:cubicBezTo>
                        <a:pt x="34" y="91"/>
                        <a:pt x="34" y="92"/>
                        <a:pt x="34" y="93"/>
                      </a:cubicBezTo>
                      <a:cubicBezTo>
                        <a:pt x="33" y="94"/>
                        <a:pt x="33" y="94"/>
                        <a:pt x="32" y="94"/>
                      </a:cubicBezTo>
                      <a:cubicBezTo>
                        <a:pt x="31" y="95"/>
                        <a:pt x="31" y="97"/>
                        <a:pt x="30" y="96"/>
                      </a:cubicBezTo>
                      <a:cubicBezTo>
                        <a:pt x="31" y="96"/>
                        <a:pt x="30" y="99"/>
                        <a:pt x="30" y="100"/>
                      </a:cubicBezTo>
                      <a:cubicBezTo>
                        <a:pt x="30" y="101"/>
                        <a:pt x="30" y="101"/>
                        <a:pt x="30" y="102"/>
                      </a:cubicBezTo>
                      <a:cubicBezTo>
                        <a:pt x="30" y="102"/>
                        <a:pt x="30" y="103"/>
                        <a:pt x="29" y="103"/>
                      </a:cubicBezTo>
                      <a:cubicBezTo>
                        <a:pt x="29" y="104"/>
                        <a:pt x="29" y="104"/>
                        <a:pt x="29" y="105"/>
                      </a:cubicBezTo>
                      <a:cubicBezTo>
                        <a:pt x="28" y="106"/>
                        <a:pt x="30" y="106"/>
                        <a:pt x="29" y="107"/>
                      </a:cubicBezTo>
                      <a:cubicBezTo>
                        <a:pt x="30" y="107"/>
                        <a:pt x="30" y="108"/>
                        <a:pt x="31" y="108"/>
                      </a:cubicBezTo>
                      <a:cubicBezTo>
                        <a:pt x="31" y="109"/>
                        <a:pt x="29" y="108"/>
                        <a:pt x="28" y="108"/>
                      </a:cubicBezTo>
                      <a:cubicBezTo>
                        <a:pt x="28" y="108"/>
                        <a:pt x="27" y="108"/>
                        <a:pt x="27" y="107"/>
                      </a:cubicBezTo>
                      <a:cubicBezTo>
                        <a:pt x="27" y="107"/>
                        <a:pt x="27" y="107"/>
                        <a:pt x="27" y="107"/>
                      </a:cubicBezTo>
                      <a:cubicBezTo>
                        <a:pt x="27" y="107"/>
                        <a:pt x="27" y="107"/>
                        <a:pt x="27" y="106"/>
                      </a:cubicBezTo>
                      <a:cubicBezTo>
                        <a:pt x="26" y="106"/>
                        <a:pt x="26" y="104"/>
                        <a:pt x="25" y="104"/>
                      </a:cubicBezTo>
                      <a:cubicBezTo>
                        <a:pt x="26" y="102"/>
                        <a:pt x="25" y="101"/>
                        <a:pt x="25" y="99"/>
                      </a:cubicBezTo>
                      <a:cubicBezTo>
                        <a:pt x="25" y="98"/>
                        <a:pt x="25" y="98"/>
                        <a:pt x="25" y="97"/>
                      </a:cubicBezTo>
                      <a:cubicBezTo>
                        <a:pt x="25" y="96"/>
                        <a:pt x="24" y="97"/>
                        <a:pt x="24" y="96"/>
                      </a:cubicBezTo>
                      <a:cubicBezTo>
                        <a:pt x="25" y="95"/>
                        <a:pt x="26" y="95"/>
                        <a:pt x="26" y="94"/>
                      </a:cubicBezTo>
                      <a:cubicBezTo>
                        <a:pt x="25" y="93"/>
                        <a:pt x="25" y="95"/>
                        <a:pt x="24" y="94"/>
                      </a:cubicBezTo>
                      <a:cubicBezTo>
                        <a:pt x="25" y="92"/>
                        <a:pt x="24" y="89"/>
                        <a:pt x="26" y="88"/>
                      </a:cubicBezTo>
                      <a:cubicBezTo>
                        <a:pt x="26" y="86"/>
                        <a:pt x="25" y="85"/>
                        <a:pt x="26" y="84"/>
                      </a:cubicBezTo>
                      <a:cubicBezTo>
                        <a:pt x="26" y="83"/>
                        <a:pt x="26" y="83"/>
                        <a:pt x="25" y="83"/>
                      </a:cubicBezTo>
                      <a:cubicBezTo>
                        <a:pt x="25" y="82"/>
                        <a:pt x="25" y="82"/>
                        <a:pt x="26" y="81"/>
                      </a:cubicBezTo>
                      <a:cubicBezTo>
                        <a:pt x="26" y="79"/>
                        <a:pt x="25" y="79"/>
                        <a:pt x="24" y="77"/>
                      </a:cubicBezTo>
                      <a:cubicBezTo>
                        <a:pt x="23" y="77"/>
                        <a:pt x="23" y="76"/>
                        <a:pt x="22" y="75"/>
                      </a:cubicBezTo>
                      <a:cubicBezTo>
                        <a:pt x="22" y="74"/>
                        <a:pt x="22" y="74"/>
                        <a:pt x="22" y="74"/>
                      </a:cubicBezTo>
                      <a:cubicBezTo>
                        <a:pt x="21" y="73"/>
                        <a:pt x="20" y="72"/>
                        <a:pt x="20" y="70"/>
                      </a:cubicBezTo>
                      <a:cubicBezTo>
                        <a:pt x="20" y="70"/>
                        <a:pt x="21" y="70"/>
                        <a:pt x="21" y="69"/>
                      </a:cubicBezTo>
                      <a:cubicBezTo>
                        <a:pt x="21" y="69"/>
                        <a:pt x="20" y="69"/>
                        <a:pt x="20" y="68"/>
                      </a:cubicBezTo>
                      <a:cubicBezTo>
                        <a:pt x="21" y="67"/>
                        <a:pt x="19" y="66"/>
                        <a:pt x="20" y="64"/>
                      </a:cubicBezTo>
                      <a:cubicBezTo>
                        <a:pt x="20" y="63"/>
                        <a:pt x="21" y="63"/>
                        <a:pt x="21" y="62"/>
                      </a:cubicBezTo>
                      <a:cubicBezTo>
                        <a:pt x="20" y="61"/>
                        <a:pt x="21" y="61"/>
                        <a:pt x="21" y="61"/>
                      </a:cubicBezTo>
                      <a:cubicBezTo>
                        <a:pt x="21" y="60"/>
                        <a:pt x="20" y="59"/>
                        <a:pt x="20" y="58"/>
                      </a:cubicBezTo>
                      <a:cubicBezTo>
                        <a:pt x="20" y="58"/>
                        <a:pt x="20" y="59"/>
                        <a:pt x="20" y="59"/>
                      </a:cubicBezTo>
                      <a:cubicBezTo>
                        <a:pt x="18" y="59"/>
                        <a:pt x="18" y="58"/>
                        <a:pt x="17" y="57"/>
                      </a:cubicBezTo>
                      <a:cubicBezTo>
                        <a:pt x="17" y="57"/>
                        <a:pt x="17" y="57"/>
                        <a:pt x="17" y="57"/>
                      </a:cubicBezTo>
                      <a:cubicBezTo>
                        <a:pt x="16" y="56"/>
                        <a:pt x="16" y="56"/>
                        <a:pt x="16" y="55"/>
                      </a:cubicBezTo>
                      <a:cubicBezTo>
                        <a:pt x="15" y="55"/>
                        <a:pt x="15" y="55"/>
                        <a:pt x="14" y="55"/>
                      </a:cubicBezTo>
                      <a:cubicBezTo>
                        <a:pt x="13" y="54"/>
                        <a:pt x="13" y="54"/>
                        <a:pt x="13" y="53"/>
                      </a:cubicBezTo>
                      <a:cubicBezTo>
                        <a:pt x="10" y="54"/>
                        <a:pt x="9" y="52"/>
                        <a:pt x="7" y="52"/>
                      </a:cubicBezTo>
                      <a:cubicBezTo>
                        <a:pt x="7" y="50"/>
                        <a:pt x="6" y="49"/>
                        <a:pt x="6" y="48"/>
                      </a:cubicBezTo>
                      <a:cubicBezTo>
                        <a:pt x="6" y="47"/>
                        <a:pt x="5" y="46"/>
                        <a:pt x="5" y="45"/>
                      </a:cubicBezTo>
                      <a:cubicBezTo>
                        <a:pt x="5" y="45"/>
                        <a:pt x="5" y="44"/>
                        <a:pt x="4" y="44"/>
                      </a:cubicBezTo>
                      <a:cubicBezTo>
                        <a:pt x="4" y="46"/>
                        <a:pt x="5" y="46"/>
                        <a:pt x="5" y="47"/>
                      </a:cubicBezTo>
                      <a:cubicBezTo>
                        <a:pt x="4" y="47"/>
                        <a:pt x="4" y="46"/>
                        <a:pt x="3" y="47"/>
                      </a:cubicBezTo>
                      <a:cubicBezTo>
                        <a:pt x="3" y="46"/>
                        <a:pt x="3" y="44"/>
                        <a:pt x="2" y="44"/>
                      </a:cubicBezTo>
                      <a:cubicBezTo>
                        <a:pt x="2" y="44"/>
                        <a:pt x="2" y="43"/>
                        <a:pt x="2" y="43"/>
                      </a:cubicBezTo>
                      <a:cubicBezTo>
                        <a:pt x="1" y="42"/>
                        <a:pt x="1" y="40"/>
                        <a:pt x="0" y="39"/>
                      </a:cubicBezTo>
                      <a:cubicBezTo>
                        <a:pt x="0" y="39"/>
                        <a:pt x="0" y="39"/>
                        <a:pt x="0" y="39"/>
                      </a:cubicBezTo>
                      <a:cubicBezTo>
                        <a:pt x="2" y="27"/>
                        <a:pt x="7" y="16"/>
                        <a:pt x="15" y="7"/>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3" name="Freeform 23"/>
                <p:cNvSpPr>
                  <a:spLocks/>
                </p:cNvSpPr>
                <p:nvPr/>
              </p:nvSpPr>
              <p:spPr bwMode="auto">
                <a:xfrm>
                  <a:off x="3206097" y="3026083"/>
                  <a:ext cx="69737" cy="56178"/>
                </a:xfrm>
                <a:custGeom>
                  <a:avLst/>
                  <a:gdLst>
                    <a:gd name="T0" fmla="*/ 1 w 15"/>
                    <a:gd name="T1" fmla="*/ 9 h 12"/>
                    <a:gd name="T2" fmla="*/ 14 w 15"/>
                    <a:gd name="T3" fmla="*/ 0 h 12"/>
                    <a:gd name="T4" fmla="*/ 15 w 15"/>
                    <a:gd name="T5" fmla="*/ 1 h 12"/>
                    <a:gd name="T6" fmla="*/ 12 w 15"/>
                    <a:gd name="T7" fmla="*/ 2 h 12"/>
                    <a:gd name="T8" fmla="*/ 12 w 15"/>
                    <a:gd name="T9" fmla="*/ 3 h 12"/>
                    <a:gd name="T10" fmla="*/ 10 w 15"/>
                    <a:gd name="T11" fmla="*/ 5 h 12"/>
                    <a:gd name="T12" fmla="*/ 8 w 15"/>
                    <a:gd name="T13" fmla="*/ 6 h 12"/>
                    <a:gd name="T14" fmla="*/ 6 w 15"/>
                    <a:gd name="T15" fmla="*/ 9 h 12"/>
                    <a:gd name="T16" fmla="*/ 5 w 15"/>
                    <a:gd name="T17" fmla="*/ 9 h 12"/>
                    <a:gd name="T18" fmla="*/ 6 w 15"/>
                    <a:gd name="T19" fmla="*/ 9 h 12"/>
                    <a:gd name="T20" fmla="*/ 5 w 15"/>
                    <a:gd name="T21" fmla="*/ 10 h 12"/>
                    <a:gd name="T22" fmla="*/ 0 w 15"/>
                    <a:gd name="T23" fmla="*/ 11 h 12"/>
                    <a:gd name="T24" fmla="*/ 0 w 15"/>
                    <a:gd name="T25" fmla="*/ 10 h 12"/>
                    <a:gd name="T26" fmla="*/ 1 w 15"/>
                    <a:gd name="T27" fmla="*/ 10 h 12"/>
                    <a:gd name="T28" fmla="*/ 3 w 15"/>
                    <a:gd name="T29" fmla="*/ 10 h 12"/>
                    <a:gd name="T30" fmla="*/ 1 w 15"/>
                    <a:gd name="T3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12">
                      <a:moveTo>
                        <a:pt x="1" y="9"/>
                      </a:moveTo>
                      <a:cubicBezTo>
                        <a:pt x="5" y="6"/>
                        <a:pt x="10" y="3"/>
                        <a:pt x="14" y="0"/>
                      </a:cubicBezTo>
                      <a:cubicBezTo>
                        <a:pt x="14" y="1"/>
                        <a:pt x="15" y="0"/>
                        <a:pt x="15" y="1"/>
                      </a:cubicBezTo>
                      <a:cubicBezTo>
                        <a:pt x="15" y="2"/>
                        <a:pt x="13" y="2"/>
                        <a:pt x="12" y="2"/>
                      </a:cubicBezTo>
                      <a:cubicBezTo>
                        <a:pt x="12" y="2"/>
                        <a:pt x="12" y="3"/>
                        <a:pt x="12" y="3"/>
                      </a:cubicBezTo>
                      <a:cubicBezTo>
                        <a:pt x="11" y="3"/>
                        <a:pt x="11" y="4"/>
                        <a:pt x="10" y="5"/>
                      </a:cubicBezTo>
                      <a:cubicBezTo>
                        <a:pt x="9" y="4"/>
                        <a:pt x="9" y="6"/>
                        <a:pt x="8" y="6"/>
                      </a:cubicBezTo>
                      <a:cubicBezTo>
                        <a:pt x="8" y="7"/>
                        <a:pt x="6" y="7"/>
                        <a:pt x="6" y="9"/>
                      </a:cubicBezTo>
                      <a:cubicBezTo>
                        <a:pt x="6" y="9"/>
                        <a:pt x="5" y="9"/>
                        <a:pt x="5" y="9"/>
                      </a:cubicBezTo>
                      <a:cubicBezTo>
                        <a:pt x="5" y="9"/>
                        <a:pt x="6" y="8"/>
                        <a:pt x="6" y="9"/>
                      </a:cubicBezTo>
                      <a:cubicBezTo>
                        <a:pt x="6" y="10"/>
                        <a:pt x="5" y="10"/>
                        <a:pt x="5" y="10"/>
                      </a:cubicBezTo>
                      <a:cubicBezTo>
                        <a:pt x="4" y="12"/>
                        <a:pt x="2" y="11"/>
                        <a:pt x="0" y="11"/>
                      </a:cubicBezTo>
                      <a:cubicBezTo>
                        <a:pt x="0" y="11"/>
                        <a:pt x="0" y="10"/>
                        <a:pt x="0" y="10"/>
                      </a:cubicBezTo>
                      <a:cubicBezTo>
                        <a:pt x="0" y="10"/>
                        <a:pt x="0" y="10"/>
                        <a:pt x="1" y="10"/>
                      </a:cubicBezTo>
                      <a:cubicBezTo>
                        <a:pt x="1" y="10"/>
                        <a:pt x="2" y="10"/>
                        <a:pt x="3" y="10"/>
                      </a:cubicBezTo>
                      <a:cubicBezTo>
                        <a:pt x="3" y="9"/>
                        <a:pt x="2" y="9"/>
                        <a:pt x="1" y="9"/>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4" name="Freeform 38"/>
                <p:cNvSpPr>
                  <a:spLocks/>
                </p:cNvSpPr>
                <p:nvPr/>
              </p:nvSpPr>
              <p:spPr bwMode="auto">
                <a:xfrm>
                  <a:off x="3262274" y="3556860"/>
                  <a:ext cx="5812" cy="3874"/>
                </a:xfrm>
                <a:custGeom>
                  <a:avLst/>
                  <a:gdLst>
                    <a:gd name="T0" fmla="*/ 0 w 1"/>
                    <a:gd name="T1" fmla="*/ 1 h 1"/>
                    <a:gd name="T2" fmla="*/ 1 w 1"/>
                    <a:gd name="T3" fmla="*/ 1 h 1"/>
                    <a:gd name="T4" fmla="*/ 0 w 1"/>
                    <a:gd name="T5" fmla="*/ 1 h 1"/>
                  </a:gdLst>
                  <a:ahLst/>
                  <a:cxnLst>
                    <a:cxn ang="0">
                      <a:pos x="T0" y="T1"/>
                    </a:cxn>
                    <a:cxn ang="0">
                      <a:pos x="T2" y="T3"/>
                    </a:cxn>
                    <a:cxn ang="0">
                      <a:pos x="T4" y="T5"/>
                    </a:cxn>
                  </a:cxnLst>
                  <a:rect l="0" t="0" r="r" b="b"/>
                  <a:pathLst>
                    <a:path w="1" h="1">
                      <a:moveTo>
                        <a:pt x="0" y="1"/>
                      </a:moveTo>
                      <a:cubicBezTo>
                        <a:pt x="0"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5" name="Freeform 39"/>
                <p:cNvSpPr>
                  <a:spLocks/>
                </p:cNvSpPr>
                <p:nvPr/>
              </p:nvSpPr>
              <p:spPr bwMode="auto">
                <a:xfrm>
                  <a:off x="3248714" y="3016397"/>
                  <a:ext cx="135600" cy="135600"/>
                </a:xfrm>
                <a:custGeom>
                  <a:avLst/>
                  <a:gdLst>
                    <a:gd name="T0" fmla="*/ 12 w 29"/>
                    <a:gd name="T1" fmla="*/ 28 h 29"/>
                    <a:gd name="T2" fmla="*/ 11 w 29"/>
                    <a:gd name="T3" fmla="*/ 29 h 29"/>
                    <a:gd name="T4" fmla="*/ 10 w 29"/>
                    <a:gd name="T5" fmla="*/ 28 h 29"/>
                    <a:gd name="T6" fmla="*/ 8 w 29"/>
                    <a:gd name="T7" fmla="*/ 28 h 29"/>
                    <a:gd name="T8" fmla="*/ 7 w 29"/>
                    <a:gd name="T9" fmla="*/ 22 h 29"/>
                    <a:gd name="T10" fmla="*/ 7 w 29"/>
                    <a:gd name="T11" fmla="*/ 20 h 29"/>
                    <a:gd name="T12" fmla="*/ 9 w 29"/>
                    <a:gd name="T13" fmla="*/ 19 h 29"/>
                    <a:gd name="T14" fmla="*/ 7 w 29"/>
                    <a:gd name="T15" fmla="*/ 17 h 29"/>
                    <a:gd name="T16" fmla="*/ 8 w 29"/>
                    <a:gd name="T17" fmla="*/ 16 h 29"/>
                    <a:gd name="T18" fmla="*/ 7 w 29"/>
                    <a:gd name="T19" fmla="*/ 16 h 29"/>
                    <a:gd name="T20" fmla="*/ 7 w 29"/>
                    <a:gd name="T21" fmla="*/ 15 h 29"/>
                    <a:gd name="T22" fmla="*/ 6 w 29"/>
                    <a:gd name="T23" fmla="*/ 12 h 29"/>
                    <a:gd name="T24" fmla="*/ 4 w 29"/>
                    <a:gd name="T25" fmla="*/ 11 h 29"/>
                    <a:gd name="T26" fmla="*/ 2 w 29"/>
                    <a:gd name="T27" fmla="*/ 12 h 29"/>
                    <a:gd name="T28" fmla="*/ 1 w 29"/>
                    <a:gd name="T29" fmla="*/ 10 h 29"/>
                    <a:gd name="T30" fmla="*/ 4 w 29"/>
                    <a:gd name="T31" fmla="*/ 10 h 29"/>
                    <a:gd name="T32" fmla="*/ 2 w 29"/>
                    <a:gd name="T33" fmla="*/ 10 h 29"/>
                    <a:gd name="T34" fmla="*/ 1 w 29"/>
                    <a:gd name="T35" fmla="*/ 10 h 29"/>
                    <a:gd name="T36" fmla="*/ 0 w 29"/>
                    <a:gd name="T37" fmla="*/ 9 h 29"/>
                    <a:gd name="T38" fmla="*/ 1 w 29"/>
                    <a:gd name="T39" fmla="*/ 8 h 29"/>
                    <a:gd name="T40" fmla="*/ 4 w 29"/>
                    <a:gd name="T41" fmla="*/ 7 h 29"/>
                    <a:gd name="T42" fmla="*/ 3 w 29"/>
                    <a:gd name="T43" fmla="*/ 6 h 29"/>
                    <a:gd name="T44" fmla="*/ 9 w 29"/>
                    <a:gd name="T45" fmla="*/ 3 h 29"/>
                    <a:gd name="T46" fmla="*/ 13 w 29"/>
                    <a:gd name="T47" fmla="*/ 4 h 29"/>
                    <a:gd name="T48" fmla="*/ 13 w 29"/>
                    <a:gd name="T49" fmla="*/ 2 h 29"/>
                    <a:gd name="T50" fmla="*/ 15 w 29"/>
                    <a:gd name="T51" fmla="*/ 1 h 29"/>
                    <a:gd name="T52" fmla="*/ 20 w 29"/>
                    <a:gd name="T53" fmla="*/ 1 h 29"/>
                    <a:gd name="T54" fmla="*/ 21 w 29"/>
                    <a:gd name="T55" fmla="*/ 1 h 29"/>
                    <a:gd name="T56" fmla="*/ 23 w 29"/>
                    <a:gd name="T57" fmla="*/ 1 h 29"/>
                    <a:gd name="T58" fmla="*/ 26 w 29"/>
                    <a:gd name="T59" fmla="*/ 2 h 29"/>
                    <a:gd name="T60" fmla="*/ 23 w 29"/>
                    <a:gd name="T61" fmla="*/ 4 h 29"/>
                    <a:gd name="T62" fmla="*/ 26 w 29"/>
                    <a:gd name="T63" fmla="*/ 3 h 29"/>
                    <a:gd name="T64" fmla="*/ 27 w 29"/>
                    <a:gd name="T65" fmla="*/ 4 h 29"/>
                    <a:gd name="T66" fmla="*/ 28 w 29"/>
                    <a:gd name="T67" fmla="*/ 5 h 29"/>
                    <a:gd name="T68" fmla="*/ 26 w 29"/>
                    <a:gd name="T69" fmla="*/ 5 h 29"/>
                    <a:gd name="T70" fmla="*/ 25 w 29"/>
                    <a:gd name="T71" fmla="*/ 6 h 29"/>
                    <a:gd name="T72" fmla="*/ 25 w 29"/>
                    <a:gd name="T73" fmla="*/ 8 h 29"/>
                    <a:gd name="T74" fmla="*/ 24 w 29"/>
                    <a:gd name="T75" fmla="*/ 8 h 29"/>
                    <a:gd name="T76" fmla="*/ 26 w 29"/>
                    <a:gd name="T77" fmla="*/ 10 h 29"/>
                    <a:gd name="T78" fmla="*/ 24 w 29"/>
                    <a:gd name="T79" fmla="*/ 10 h 29"/>
                    <a:gd name="T80" fmla="*/ 23 w 29"/>
                    <a:gd name="T81" fmla="*/ 15 h 29"/>
                    <a:gd name="T82" fmla="*/ 23 w 29"/>
                    <a:gd name="T83" fmla="*/ 16 h 29"/>
                    <a:gd name="T84" fmla="*/ 22 w 29"/>
                    <a:gd name="T85" fmla="*/ 16 h 29"/>
                    <a:gd name="T86" fmla="*/ 23 w 29"/>
                    <a:gd name="T87" fmla="*/ 18 h 29"/>
                    <a:gd name="T88" fmla="*/ 20 w 29"/>
                    <a:gd name="T89" fmla="*/ 16 h 29"/>
                    <a:gd name="T90" fmla="*/ 19 w 29"/>
                    <a:gd name="T91" fmla="*/ 17 h 29"/>
                    <a:gd name="T92" fmla="*/ 21 w 29"/>
                    <a:gd name="T93" fmla="*/ 18 h 29"/>
                    <a:gd name="T94" fmla="*/ 20 w 29"/>
                    <a:gd name="T95" fmla="*/ 20 h 29"/>
                    <a:gd name="T96" fmla="*/ 17 w 29"/>
                    <a:gd name="T97" fmla="*/ 21 h 29"/>
                    <a:gd name="T98" fmla="*/ 16 w 29"/>
                    <a:gd name="T99" fmla="*/ 22 h 29"/>
                    <a:gd name="T100" fmla="*/ 14 w 29"/>
                    <a:gd name="T101" fmla="*/ 22 h 29"/>
                    <a:gd name="T102" fmla="*/ 13 w 29"/>
                    <a:gd name="T103" fmla="*/ 24 h 29"/>
                    <a:gd name="T104" fmla="*/ 12 w 29"/>
                    <a:gd name="T105"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 h="29">
                      <a:moveTo>
                        <a:pt x="12" y="28"/>
                      </a:moveTo>
                      <a:cubicBezTo>
                        <a:pt x="12" y="28"/>
                        <a:pt x="12" y="28"/>
                        <a:pt x="11" y="29"/>
                      </a:cubicBezTo>
                      <a:cubicBezTo>
                        <a:pt x="10" y="29"/>
                        <a:pt x="11" y="28"/>
                        <a:pt x="10" y="28"/>
                      </a:cubicBezTo>
                      <a:cubicBezTo>
                        <a:pt x="10" y="28"/>
                        <a:pt x="9" y="28"/>
                        <a:pt x="8" y="28"/>
                      </a:cubicBezTo>
                      <a:cubicBezTo>
                        <a:pt x="7" y="26"/>
                        <a:pt x="8" y="23"/>
                        <a:pt x="7" y="22"/>
                      </a:cubicBezTo>
                      <a:cubicBezTo>
                        <a:pt x="7" y="21"/>
                        <a:pt x="8" y="21"/>
                        <a:pt x="7" y="20"/>
                      </a:cubicBezTo>
                      <a:cubicBezTo>
                        <a:pt x="8" y="20"/>
                        <a:pt x="8" y="19"/>
                        <a:pt x="9" y="19"/>
                      </a:cubicBezTo>
                      <a:cubicBezTo>
                        <a:pt x="9" y="18"/>
                        <a:pt x="7" y="18"/>
                        <a:pt x="7" y="17"/>
                      </a:cubicBezTo>
                      <a:cubicBezTo>
                        <a:pt x="8" y="17"/>
                        <a:pt x="8" y="17"/>
                        <a:pt x="8" y="16"/>
                      </a:cubicBezTo>
                      <a:cubicBezTo>
                        <a:pt x="8" y="15"/>
                        <a:pt x="8" y="17"/>
                        <a:pt x="7" y="16"/>
                      </a:cubicBezTo>
                      <a:cubicBezTo>
                        <a:pt x="6" y="16"/>
                        <a:pt x="7" y="15"/>
                        <a:pt x="7" y="15"/>
                      </a:cubicBezTo>
                      <a:cubicBezTo>
                        <a:pt x="7" y="14"/>
                        <a:pt x="6" y="13"/>
                        <a:pt x="6" y="12"/>
                      </a:cubicBezTo>
                      <a:cubicBezTo>
                        <a:pt x="5" y="12"/>
                        <a:pt x="4" y="12"/>
                        <a:pt x="4" y="11"/>
                      </a:cubicBezTo>
                      <a:cubicBezTo>
                        <a:pt x="3" y="11"/>
                        <a:pt x="3" y="12"/>
                        <a:pt x="2" y="12"/>
                      </a:cubicBezTo>
                      <a:cubicBezTo>
                        <a:pt x="2" y="11"/>
                        <a:pt x="1" y="11"/>
                        <a:pt x="1" y="10"/>
                      </a:cubicBezTo>
                      <a:cubicBezTo>
                        <a:pt x="1" y="10"/>
                        <a:pt x="3" y="10"/>
                        <a:pt x="4" y="10"/>
                      </a:cubicBezTo>
                      <a:cubicBezTo>
                        <a:pt x="3" y="8"/>
                        <a:pt x="2" y="9"/>
                        <a:pt x="2" y="10"/>
                      </a:cubicBezTo>
                      <a:cubicBezTo>
                        <a:pt x="2" y="9"/>
                        <a:pt x="1" y="9"/>
                        <a:pt x="1" y="10"/>
                      </a:cubicBezTo>
                      <a:cubicBezTo>
                        <a:pt x="0" y="9"/>
                        <a:pt x="0" y="9"/>
                        <a:pt x="0" y="9"/>
                      </a:cubicBezTo>
                      <a:cubicBezTo>
                        <a:pt x="0" y="8"/>
                        <a:pt x="1" y="8"/>
                        <a:pt x="1" y="8"/>
                      </a:cubicBezTo>
                      <a:cubicBezTo>
                        <a:pt x="2" y="8"/>
                        <a:pt x="3" y="8"/>
                        <a:pt x="4" y="7"/>
                      </a:cubicBezTo>
                      <a:cubicBezTo>
                        <a:pt x="4" y="6"/>
                        <a:pt x="3" y="7"/>
                        <a:pt x="3" y="6"/>
                      </a:cubicBezTo>
                      <a:cubicBezTo>
                        <a:pt x="5" y="5"/>
                        <a:pt x="6" y="4"/>
                        <a:pt x="9" y="3"/>
                      </a:cubicBezTo>
                      <a:cubicBezTo>
                        <a:pt x="10" y="4"/>
                        <a:pt x="11" y="3"/>
                        <a:pt x="13" y="4"/>
                      </a:cubicBezTo>
                      <a:cubicBezTo>
                        <a:pt x="13" y="3"/>
                        <a:pt x="13" y="2"/>
                        <a:pt x="13" y="2"/>
                      </a:cubicBezTo>
                      <a:cubicBezTo>
                        <a:pt x="13" y="1"/>
                        <a:pt x="14" y="1"/>
                        <a:pt x="15" y="1"/>
                      </a:cubicBezTo>
                      <a:cubicBezTo>
                        <a:pt x="16" y="0"/>
                        <a:pt x="19" y="1"/>
                        <a:pt x="20" y="1"/>
                      </a:cubicBezTo>
                      <a:cubicBezTo>
                        <a:pt x="20" y="1"/>
                        <a:pt x="21" y="1"/>
                        <a:pt x="21" y="1"/>
                      </a:cubicBezTo>
                      <a:cubicBezTo>
                        <a:pt x="21" y="0"/>
                        <a:pt x="22" y="1"/>
                        <a:pt x="23" y="1"/>
                      </a:cubicBezTo>
                      <a:cubicBezTo>
                        <a:pt x="24" y="1"/>
                        <a:pt x="25" y="1"/>
                        <a:pt x="26" y="2"/>
                      </a:cubicBezTo>
                      <a:cubicBezTo>
                        <a:pt x="26" y="3"/>
                        <a:pt x="24" y="2"/>
                        <a:pt x="23" y="4"/>
                      </a:cubicBezTo>
                      <a:cubicBezTo>
                        <a:pt x="24" y="4"/>
                        <a:pt x="25" y="3"/>
                        <a:pt x="26" y="3"/>
                      </a:cubicBezTo>
                      <a:cubicBezTo>
                        <a:pt x="27" y="3"/>
                        <a:pt x="27" y="4"/>
                        <a:pt x="27" y="4"/>
                      </a:cubicBezTo>
                      <a:cubicBezTo>
                        <a:pt x="27" y="5"/>
                        <a:pt x="29" y="4"/>
                        <a:pt x="28" y="5"/>
                      </a:cubicBezTo>
                      <a:cubicBezTo>
                        <a:pt x="29" y="6"/>
                        <a:pt x="27" y="5"/>
                        <a:pt x="26" y="5"/>
                      </a:cubicBezTo>
                      <a:cubicBezTo>
                        <a:pt x="26" y="5"/>
                        <a:pt x="26" y="6"/>
                        <a:pt x="25" y="6"/>
                      </a:cubicBezTo>
                      <a:cubicBezTo>
                        <a:pt x="25" y="7"/>
                        <a:pt x="25" y="7"/>
                        <a:pt x="25" y="8"/>
                      </a:cubicBezTo>
                      <a:cubicBezTo>
                        <a:pt x="24" y="8"/>
                        <a:pt x="25" y="9"/>
                        <a:pt x="24" y="8"/>
                      </a:cubicBezTo>
                      <a:cubicBezTo>
                        <a:pt x="25" y="9"/>
                        <a:pt x="26" y="9"/>
                        <a:pt x="26" y="10"/>
                      </a:cubicBezTo>
                      <a:cubicBezTo>
                        <a:pt x="25" y="10"/>
                        <a:pt x="24" y="10"/>
                        <a:pt x="24" y="10"/>
                      </a:cubicBezTo>
                      <a:cubicBezTo>
                        <a:pt x="24" y="12"/>
                        <a:pt x="25" y="15"/>
                        <a:pt x="23" y="15"/>
                      </a:cubicBezTo>
                      <a:cubicBezTo>
                        <a:pt x="23" y="15"/>
                        <a:pt x="23" y="15"/>
                        <a:pt x="23" y="16"/>
                      </a:cubicBezTo>
                      <a:cubicBezTo>
                        <a:pt x="23" y="16"/>
                        <a:pt x="23" y="16"/>
                        <a:pt x="22" y="16"/>
                      </a:cubicBezTo>
                      <a:cubicBezTo>
                        <a:pt x="22" y="16"/>
                        <a:pt x="24" y="17"/>
                        <a:pt x="23" y="18"/>
                      </a:cubicBezTo>
                      <a:cubicBezTo>
                        <a:pt x="22" y="18"/>
                        <a:pt x="21" y="17"/>
                        <a:pt x="20" y="16"/>
                      </a:cubicBezTo>
                      <a:cubicBezTo>
                        <a:pt x="20" y="16"/>
                        <a:pt x="20" y="17"/>
                        <a:pt x="19" y="17"/>
                      </a:cubicBezTo>
                      <a:cubicBezTo>
                        <a:pt x="20" y="17"/>
                        <a:pt x="21" y="18"/>
                        <a:pt x="21" y="18"/>
                      </a:cubicBezTo>
                      <a:cubicBezTo>
                        <a:pt x="22" y="18"/>
                        <a:pt x="20" y="19"/>
                        <a:pt x="20" y="20"/>
                      </a:cubicBezTo>
                      <a:cubicBezTo>
                        <a:pt x="19" y="20"/>
                        <a:pt x="18" y="21"/>
                        <a:pt x="17" y="21"/>
                      </a:cubicBezTo>
                      <a:cubicBezTo>
                        <a:pt x="17" y="22"/>
                        <a:pt x="16" y="22"/>
                        <a:pt x="16" y="22"/>
                      </a:cubicBezTo>
                      <a:cubicBezTo>
                        <a:pt x="15" y="22"/>
                        <a:pt x="15" y="23"/>
                        <a:pt x="14" y="22"/>
                      </a:cubicBezTo>
                      <a:cubicBezTo>
                        <a:pt x="13" y="22"/>
                        <a:pt x="14" y="24"/>
                        <a:pt x="13" y="24"/>
                      </a:cubicBezTo>
                      <a:cubicBezTo>
                        <a:pt x="13" y="26"/>
                        <a:pt x="12" y="26"/>
                        <a:pt x="12" y="28"/>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6" name="Freeform 43"/>
                <p:cNvSpPr>
                  <a:spLocks/>
                </p:cNvSpPr>
                <p:nvPr/>
              </p:nvSpPr>
              <p:spPr bwMode="auto">
                <a:xfrm>
                  <a:off x="3351382" y="3109380"/>
                  <a:ext cx="23246" cy="23246"/>
                </a:xfrm>
                <a:custGeom>
                  <a:avLst/>
                  <a:gdLst>
                    <a:gd name="T0" fmla="*/ 2 w 5"/>
                    <a:gd name="T1" fmla="*/ 5 h 5"/>
                    <a:gd name="T2" fmla="*/ 0 w 5"/>
                    <a:gd name="T3" fmla="*/ 4 h 5"/>
                    <a:gd name="T4" fmla="*/ 1 w 5"/>
                    <a:gd name="T5" fmla="*/ 2 h 5"/>
                    <a:gd name="T6" fmla="*/ 0 w 5"/>
                    <a:gd name="T7" fmla="*/ 2 h 5"/>
                    <a:gd name="T8" fmla="*/ 1 w 5"/>
                    <a:gd name="T9" fmla="*/ 1 h 5"/>
                    <a:gd name="T10" fmla="*/ 2 w 5"/>
                    <a:gd name="T11" fmla="*/ 2 h 5"/>
                    <a:gd name="T12" fmla="*/ 4 w 5"/>
                    <a:gd name="T13" fmla="*/ 1 h 5"/>
                    <a:gd name="T14" fmla="*/ 5 w 5"/>
                    <a:gd name="T15" fmla="*/ 4 h 5"/>
                    <a:gd name="T16" fmla="*/ 4 w 5"/>
                    <a:gd name="T17" fmla="*/ 5 h 5"/>
                    <a:gd name="T18" fmla="*/ 2 w 5"/>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2" y="5"/>
                      </a:moveTo>
                      <a:cubicBezTo>
                        <a:pt x="1" y="5"/>
                        <a:pt x="1" y="3"/>
                        <a:pt x="0" y="4"/>
                      </a:cubicBezTo>
                      <a:cubicBezTo>
                        <a:pt x="0" y="3"/>
                        <a:pt x="1" y="3"/>
                        <a:pt x="1" y="2"/>
                      </a:cubicBezTo>
                      <a:cubicBezTo>
                        <a:pt x="0" y="2"/>
                        <a:pt x="0" y="3"/>
                        <a:pt x="0" y="2"/>
                      </a:cubicBezTo>
                      <a:cubicBezTo>
                        <a:pt x="0" y="1"/>
                        <a:pt x="1" y="2"/>
                        <a:pt x="1" y="1"/>
                      </a:cubicBezTo>
                      <a:cubicBezTo>
                        <a:pt x="2" y="0"/>
                        <a:pt x="1" y="1"/>
                        <a:pt x="2" y="2"/>
                      </a:cubicBezTo>
                      <a:cubicBezTo>
                        <a:pt x="3" y="1"/>
                        <a:pt x="3" y="2"/>
                        <a:pt x="4" y="1"/>
                      </a:cubicBezTo>
                      <a:cubicBezTo>
                        <a:pt x="4" y="3"/>
                        <a:pt x="5" y="3"/>
                        <a:pt x="5" y="4"/>
                      </a:cubicBezTo>
                      <a:cubicBezTo>
                        <a:pt x="5" y="4"/>
                        <a:pt x="4" y="4"/>
                        <a:pt x="4" y="5"/>
                      </a:cubicBezTo>
                      <a:cubicBezTo>
                        <a:pt x="4" y="5"/>
                        <a:pt x="2" y="4"/>
                        <a:pt x="2" y="5"/>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7" name="Freeform 47"/>
                <p:cNvSpPr>
                  <a:spLocks/>
                </p:cNvSpPr>
                <p:nvPr/>
              </p:nvSpPr>
              <p:spPr bwMode="auto">
                <a:xfrm>
                  <a:off x="3202223" y="3122940"/>
                  <a:ext cx="19371" cy="19371"/>
                </a:xfrm>
                <a:custGeom>
                  <a:avLst/>
                  <a:gdLst>
                    <a:gd name="T0" fmla="*/ 4 w 4"/>
                    <a:gd name="T1" fmla="*/ 2 h 4"/>
                    <a:gd name="T2" fmla="*/ 2 w 4"/>
                    <a:gd name="T3" fmla="*/ 3 h 4"/>
                    <a:gd name="T4" fmla="*/ 0 w 4"/>
                    <a:gd name="T5" fmla="*/ 2 h 4"/>
                    <a:gd name="T6" fmla="*/ 1 w 4"/>
                    <a:gd name="T7" fmla="*/ 0 h 4"/>
                    <a:gd name="T8" fmla="*/ 3 w 4"/>
                    <a:gd name="T9" fmla="*/ 1 h 4"/>
                    <a:gd name="T10" fmla="*/ 4 w 4"/>
                    <a:gd name="T11" fmla="*/ 2 h 4"/>
                  </a:gdLst>
                  <a:ahLst/>
                  <a:cxnLst>
                    <a:cxn ang="0">
                      <a:pos x="T0" y="T1"/>
                    </a:cxn>
                    <a:cxn ang="0">
                      <a:pos x="T2" y="T3"/>
                    </a:cxn>
                    <a:cxn ang="0">
                      <a:pos x="T4" y="T5"/>
                    </a:cxn>
                    <a:cxn ang="0">
                      <a:pos x="T6" y="T7"/>
                    </a:cxn>
                    <a:cxn ang="0">
                      <a:pos x="T8" y="T9"/>
                    </a:cxn>
                    <a:cxn ang="0">
                      <a:pos x="T10" y="T11"/>
                    </a:cxn>
                  </a:cxnLst>
                  <a:rect l="0" t="0" r="r" b="b"/>
                  <a:pathLst>
                    <a:path w="4" h="4">
                      <a:moveTo>
                        <a:pt x="4" y="2"/>
                      </a:moveTo>
                      <a:cubicBezTo>
                        <a:pt x="3" y="4"/>
                        <a:pt x="2" y="1"/>
                        <a:pt x="2" y="3"/>
                      </a:cubicBezTo>
                      <a:cubicBezTo>
                        <a:pt x="1" y="3"/>
                        <a:pt x="0" y="3"/>
                        <a:pt x="0" y="2"/>
                      </a:cubicBezTo>
                      <a:cubicBezTo>
                        <a:pt x="1" y="2"/>
                        <a:pt x="1" y="1"/>
                        <a:pt x="1" y="0"/>
                      </a:cubicBezTo>
                      <a:cubicBezTo>
                        <a:pt x="2" y="0"/>
                        <a:pt x="2" y="1"/>
                        <a:pt x="3" y="1"/>
                      </a:cubicBezTo>
                      <a:cubicBezTo>
                        <a:pt x="3" y="1"/>
                        <a:pt x="3" y="2"/>
                        <a:pt x="4"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8" name="Freeform 48"/>
                <p:cNvSpPr>
                  <a:spLocks/>
                </p:cNvSpPr>
                <p:nvPr/>
              </p:nvSpPr>
              <p:spPr bwMode="auto">
                <a:xfrm>
                  <a:off x="3229343" y="3314717"/>
                  <a:ext cx="9686" cy="3874"/>
                </a:xfrm>
                <a:custGeom>
                  <a:avLst/>
                  <a:gdLst>
                    <a:gd name="T0" fmla="*/ 2 w 2"/>
                    <a:gd name="T1" fmla="*/ 0 h 1"/>
                    <a:gd name="T2" fmla="*/ 0 w 2"/>
                    <a:gd name="T3" fmla="*/ 1 h 1"/>
                    <a:gd name="T4" fmla="*/ 0 w 2"/>
                    <a:gd name="T5" fmla="*/ 0 h 1"/>
                    <a:gd name="T6" fmla="*/ 2 w 2"/>
                    <a:gd name="T7" fmla="*/ 0 h 1"/>
                  </a:gdLst>
                  <a:ahLst/>
                  <a:cxnLst>
                    <a:cxn ang="0">
                      <a:pos x="T0" y="T1"/>
                    </a:cxn>
                    <a:cxn ang="0">
                      <a:pos x="T2" y="T3"/>
                    </a:cxn>
                    <a:cxn ang="0">
                      <a:pos x="T4" y="T5"/>
                    </a:cxn>
                    <a:cxn ang="0">
                      <a:pos x="T6" y="T7"/>
                    </a:cxn>
                  </a:cxnLst>
                  <a:rect l="0" t="0" r="r" b="b"/>
                  <a:pathLst>
                    <a:path w="2" h="1">
                      <a:moveTo>
                        <a:pt x="2" y="0"/>
                      </a:moveTo>
                      <a:cubicBezTo>
                        <a:pt x="2" y="1"/>
                        <a:pt x="1" y="1"/>
                        <a:pt x="0" y="1"/>
                      </a:cubicBezTo>
                      <a:cubicBezTo>
                        <a:pt x="0" y="0"/>
                        <a:pt x="0" y="0"/>
                        <a:pt x="0" y="0"/>
                      </a:cubicBezTo>
                      <a:cubicBezTo>
                        <a:pt x="1" y="0"/>
                        <a:pt x="1" y="0"/>
                        <a:pt x="2"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499" name="Freeform 49"/>
                <p:cNvSpPr>
                  <a:spLocks/>
                </p:cNvSpPr>
                <p:nvPr/>
              </p:nvSpPr>
              <p:spPr bwMode="auto">
                <a:xfrm>
                  <a:off x="3188662" y="3295345"/>
                  <a:ext cx="40681" cy="23246"/>
                </a:xfrm>
                <a:custGeom>
                  <a:avLst/>
                  <a:gdLst>
                    <a:gd name="T0" fmla="*/ 4 w 9"/>
                    <a:gd name="T1" fmla="*/ 3 h 5"/>
                    <a:gd name="T2" fmla="*/ 2 w 9"/>
                    <a:gd name="T3" fmla="*/ 1 h 5"/>
                    <a:gd name="T4" fmla="*/ 0 w 9"/>
                    <a:gd name="T5" fmla="*/ 2 h 5"/>
                    <a:gd name="T6" fmla="*/ 0 w 9"/>
                    <a:gd name="T7" fmla="*/ 0 h 5"/>
                    <a:gd name="T8" fmla="*/ 4 w 9"/>
                    <a:gd name="T9" fmla="*/ 0 h 5"/>
                    <a:gd name="T10" fmla="*/ 5 w 9"/>
                    <a:gd name="T11" fmla="*/ 1 h 5"/>
                    <a:gd name="T12" fmla="*/ 6 w 9"/>
                    <a:gd name="T13" fmla="*/ 2 h 5"/>
                    <a:gd name="T14" fmla="*/ 9 w 9"/>
                    <a:gd name="T15" fmla="*/ 4 h 5"/>
                    <a:gd name="T16" fmla="*/ 7 w 9"/>
                    <a:gd name="T17" fmla="*/ 5 h 5"/>
                    <a:gd name="T18" fmla="*/ 6 w 9"/>
                    <a:gd name="T19" fmla="*/ 4 h 5"/>
                    <a:gd name="T20" fmla="*/ 6 w 9"/>
                    <a:gd name="T21" fmla="*/ 3 h 5"/>
                    <a:gd name="T22" fmla="*/ 4 w 9"/>
                    <a:gd name="T23"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5">
                      <a:moveTo>
                        <a:pt x="4" y="3"/>
                      </a:moveTo>
                      <a:cubicBezTo>
                        <a:pt x="3" y="3"/>
                        <a:pt x="3" y="1"/>
                        <a:pt x="2" y="1"/>
                      </a:cubicBezTo>
                      <a:cubicBezTo>
                        <a:pt x="1" y="1"/>
                        <a:pt x="1" y="2"/>
                        <a:pt x="0" y="2"/>
                      </a:cubicBezTo>
                      <a:cubicBezTo>
                        <a:pt x="0" y="1"/>
                        <a:pt x="0" y="1"/>
                        <a:pt x="0" y="0"/>
                      </a:cubicBezTo>
                      <a:cubicBezTo>
                        <a:pt x="2" y="0"/>
                        <a:pt x="3" y="0"/>
                        <a:pt x="4" y="0"/>
                      </a:cubicBezTo>
                      <a:cubicBezTo>
                        <a:pt x="4" y="1"/>
                        <a:pt x="5" y="1"/>
                        <a:pt x="5" y="1"/>
                      </a:cubicBezTo>
                      <a:cubicBezTo>
                        <a:pt x="5" y="2"/>
                        <a:pt x="6" y="2"/>
                        <a:pt x="6" y="2"/>
                      </a:cubicBezTo>
                      <a:cubicBezTo>
                        <a:pt x="7" y="2"/>
                        <a:pt x="8" y="2"/>
                        <a:pt x="9" y="4"/>
                      </a:cubicBezTo>
                      <a:cubicBezTo>
                        <a:pt x="8" y="4"/>
                        <a:pt x="7" y="4"/>
                        <a:pt x="7" y="5"/>
                      </a:cubicBezTo>
                      <a:cubicBezTo>
                        <a:pt x="7" y="4"/>
                        <a:pt x="6" y="4"/>
                        <a:pt x="6" y="4"/>
                      </a:cubicBezTo>
                      <a:cubicBezTo>
                        <a:pt x="5" y="3"/>
                        <a:pt x="5" y="3"/>
                        <a:pt x="6" y="3"/>
                      </a:cubicBezTo>
                      <a:cubicBezTo>
                        <a:pt x="6" y="2"/>
                        <a:pt x="5" y="3"/>
                        <a:pt x="4" y="3"/>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0" name="Freeform 50"/>
                <p:cNvSpPr>
                  <a:spLocks/>
                </p:cNvSpPr>
                <p:nvPr/>
              </p:nvSpPr>
              <p:spPr bwMode="auto">
                <a:xfrm>
                  <a:off x="3202223" y="3310842"/>
                  <a:ext cx="9686" cy="7749"/>
                </a:xfrm>
                <a:custGeom>
                  <a:avLst/>
                  <a:gdLst>
                    <a:gd name="T0" fmla="*/ 2 w 2"/>
                    <a:gd name="T1" fmla="*/ 1 h 2"/>
                    <a:gd name="T2" fmla="*/ 0 w 2"/>
                    <a:gd name="T3" fmla="*/ 2 h 2"/>
                    <a:gd name="T4" fmla="*/ 0 w 2"/>
                    <a:gd name="T5" fmla="*/ 1 h 2"/>
                    <a:gd name="T6" fmla="*/ 2 w 2"/>
                    <a:gd name="T7" fmla="*/ 1 h 2"/>
                  </a:gdLst>
                  <a:ahLst/>
                  <a:cxnLst>
                    <a:cxn ang="0">
                      <a:pos x="T0" y="T1"/>
                    </a:cxn>
                    <a:cxn ang="0">
                      <a:pos x="T2" y="T3"/>
                    </a:cxn>
                    <a:cxn ang="0">
                      <a:pos x="T4" y="T5"/>
                    </a:cxn>
                    <a:cxn ang="0">
                      <a:pos x="T6" y="T7"/>
                    </a:cxn>
                  </a:cxnLst>
                  <a:rect l="0" t="0" r="r" b="b"/>
                  <a:pathLst>
                    <a:path w="2" h="2">
                      <a:moveTo>
                        <a:pt x="2" y="1"/>
                      </a:moveTo>
                      <a:cubicBezTo>
                        <a:pt x="1" y="2"/>
                        <a:pt x="1" y="1"/>
                        <a:pt x="0" y="2"/>
                      </a:cubicBezTo>
                      <a:cubicBezTo>
                        <a:pt x="0" y="1"/>
                        <a:pt x="0" y="1"/>
                        <a:pt x="0" y="1"/>
                      </a:cubicBezTo>
                      <a:cubicBezTo>
                        <a:pt x="1" y="1"/>
                        <a:pt x="2" y="0"/>
                        <a:pt x="2"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1" name="Freeform 51"/>
                <p:cNvSpPr>
                  <a:spLocks/>
                </p:cNvSpPr>
                <p:nvPr/>
              </p:nvSpPr>
              <p:spPr bwMode="auto">
                <a:xfrm>
                  <a:off x="3202223" y="3291471"/>
                  <a:ext cx="3874" cy="3874"/>
                </a:xfrm>
                <a:custGeom>
                  <a:avLst/>
                  <a:gdLst>
                    <a:gd name="T0" fmla="*/ 0 w 1"/>
                    <a:gd name="T1" fmla="*/ 1 h 1"/>
                    <a:gd name="T2" fmla="*/ 0 w 1"/>
                    <a:gd name="T3" fmla="*/ 0 h 1"/>
                    <a:gd name="T4" fmla="*/ 1 w 1"/>
                    <a:gd name="T5" fmla="*/ 1 h 1"/>
                    <a:gd name="T6" fmla="*/ 0 w 1"/>
                    <a:gd name="T7" fmla="*/ 1 h 1"/>
                  </a:gdLst>
                  <a:ahLst/>
                  <a:cxnLst>
                    <a:cxn ang="0">
                      <a:pos x="T0" y="T1"/>
                    </a:cxn>
                    <a:cxn ang="0">
                      <a:pos x="T2" y="T3"/>
                    </a:cxn>
                    <a:cxn ang="0">
                      <a:pos x="T4" y="T5"/>
                    </a:cxn>
                    <a:cxn ang="0">
                      <a:pos x="T6" y="T7"/>
                    </a:cxn>
                  </a:cxnLst>
                  <a:rect l="0" t="0" r="r" b="b"/>
                  <a:pathLst>
                    <a:path w="1" h="1">
                      <a:moveTo>
                        <a:pt x="0" y="1"/>
                      </a:moveTo>
                      <a:cubicBezTo>
                        <a:pt x="0" y="0"/>
                        <a:pt x="0" y="0"/>
                        <a:pt x="0" y="0"/>
                      </a:cubicBezTo>
                      <a:cubicBezTo>
                        <a:pt x="1" y="0"/>
                        <a:pt x="1" y="0"/>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2" name="Freeform 52"/>
                <p:cNvSpPr>
                  <a:spLocks/>
                </p:cNvSpPr>
                <p:nvPr/>
              </p:nvSpPr>
              <p:spPr bwMode="auto">
                <a:xfrm>
                  <a:off x="3211908" y="3291471"/>
                  <a:ext cx="3874" cy="3874"/>
                </a:xfrm>
                <a:custGeom>
                  <a:avLst/>
                  <a:gdLst>
                    <a:gd name="T0" fmla="*/ 0 w 1"/>
                    <a:gd name="T1" fmla="*/ 0 h 1"/>
                    <a:gd name="T2" fmla="*/ 1 w 1"/>
                    <a:gd name="T3" fmla="*/ 0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0"/>
                        <a:pt x="0" y="0"/>
                        <a:pt x="1" y="0"/>
                      </a:cubicBezTo>
                      <a:cubicBezTo>
                        <a:pt x="1" y="0"/>
                        <a:pt x="1" y="0"/>
                        <a:pt x="1" y="1"/>
                      </a:cubicBezTo>
                      <a:cubicBezTo>
                        <a:pt x="0" y="1"/>
                        <a:pt x="0" y="1"/>
                        <a:pt x="0" y="0"/>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3" name="Freeform 53"/>
                <p:cNvSpPr>
                  <a:spLocks/>
                </p:cNvSpPr>
                <p:nvPr/>
              </p:nvSpPr>
              <p:spPr bwMode="auto">
                <a:xfrm>
                  <a:off x="3215782" y="3295345"/>
                  <a:ext cx="9686" cy="9686"/>
                </a:xfrm>
                <a:custGeom>
                  <a:avLst/>
                  <a:gdLst>
                    <a:gd name="T0" fmla="*/ 0 w 2"/>
                    <a:gd name="T1" fmla="*/ 1 h 2"/>
                    <a:gd name="T2" fmla="*/ 0 w 2"/>
                    <a:gd name="T3" fmla="*/ 0 h 2"/>
                    <a:gd name="T4" fmla="*/ 1 w 2"/>
                    <a:gd name="T5" fmla="*/ 1 h 2"/>
                    <a:gd name="T6" fmla="*/ 2 w 2"/>
                    <a:gd name="T7" fmla="*/ 1 h 2"/>
                    <a:gd name="T8" fmla="*/ 1 w 2"/>
                    <a:gd name="T9" fmla="*/ 1 h 2"/>
                    <a:gd name="T10" fmla="*/ 0 w 2"/>
                    <a:gd name="T11" fmla="*/ 1 h 2"/>
                  </a:gdLst>
                  <a:ahLst/>
                  <a:cxnLst>
                    <a:cxn ang="0">
                      <a:pos x="T0" y="T1"/>
                    </a:cxn>
                    <a:cxn ang="0">
                      <a:pos x="T2" y="T3"/>
                    </a:cxn>
                    <a:cxn ang="0">
                      <a:pos x="T4" y="T5"/>
                    </a:cxn>
                    <a:cxn ang="0">
                      <a:pos x="T6" y="T7"/>
                    </a:cxn>
                    <a:cxn ang="0">
                      <a:pos x="T8" y="T9"/>
                    </a:cxn>
                    <a:cxn ang="0">
                      <a:pos x="T10" y="T11"/>
                    </a:cxn>
                  </a:cxnLst>
                  <a:rect l="0" t="0" r="r" b="b"/>
                  <a:pathLst>
                    <a:path w="2" h="2">
                      <a:moveTo>
                        <a:pt x="0" y="1"/>
                      </a:moveTo>
                      <a:cubicBezTo>
                        <a:pt x="0" y="1"/>
                        <a:pt x="0" y="0"/>
                        <a:pt x="0" y="0"/>
                      </a:cubicBezTo>
                      <a:cubicBezTo>
                        <a:pt x="1" y="0"/>
                        <a:pt x="1" y="0"/>
                        <a:pt x="1" y="1"/>
                      </a:cubicBezTo>
                      <a:cubicBezTo>
                        <a:pt x="1" y="1"/>
                        <a:pt x="2" y="1"/>
                        <a:pt x="2" y="1"/>
                      </a:cubicBezTo>
                      <a:cubicBezTo>
                        <a:pt x="2" y="2"/>
                        <a:pt x="0" y="2"/>
                        <a:pt x="1" y="1"/>
                      </a:cubicBezTo>
                      <a:cubicBezTo>
                        <a:pt x="1" y="1"/>
                        <a:pt x="1" y="1"/>
                        <a:pt x="0"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4" name="Freeform 55"/>
                <p:cNvSpPr>
                  <a:spLocks/>
                </p:cNvSpPr>
                <p:nvPr/>
              </p:nvSpPr>
              <p:spPr bwMode="auto">
                <a:xfrm>
                  <a:off x="3225469" y="307257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5" name="Freeform 60"/>
                <p:cNvSpPr>
                  <a:spLocks/>
                </p:cNvSpPr>
                <p:nvPr/>
              </p:nvSpPr>
              <p:spPr bwMode="auto">
                <a:xfrm>
                  <a:off x="3122799" y="3281786"/>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6" name="Freeform 63"/>
                <p:cNvSpPr>
                  <a:spLocks/>
                </p:cNvSpPr>
                <p:nvPr/>
              </p:nvSpPr>
              <p:spPr bwMode="auto">
                <a:xfrm>
                  <a:off x="3258399" y="3179117"/>
                  <a:ext cx="3874"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0" y="0"/>
                        <a:pt x="1" y="0"/>
                      </a:cubicBezTo>
                      <a:cubicBezTo>
                        <a:pt x="1" y="0"/>
                        <a:pt x="1" y="0"/>
                        <a:pt x="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7" name="Freeform 72"/>
                <p:cNvSpPr>
                  <a:spLocks/>
                </p:cNvSpPr>
                <p:nvPr/>
              </p:nvSpPr>
              <p:spPr bwMode="auto">
                <a:xfrm>
                  <a:off x="3337823" y="3026083"/>
                  <a:ext cx="17435" cy="9686"/>
                </a:xfrm>
                <a:custGeom>
                  <a:avLst/>
                  <a:gdLst>
                    <a:gd name="T0" fmla="*/ 3 w 4"/>
                    <a:gd name="T1" fmla="*/ 2 h 2"/>
                    <a:gd name="T2" fmla="*/ 4 w 4"/>
                    <a:gd name="T3" fmla="*/ 1 h 2"/>
                    <a:gd name="T4" fmla="*/ 0 w 4"/>
                    <a:gd name="T5" fmla="*/ 2 h 2"/>
                    <a:gd name="T6" fmla="*/ 3 w 4"/>
                    <a:gd name="T7" fmla="*/ 2 h 2"/>
                  </a:gdLst>
                  <a:ahLst/>
                  <a:cxnLst>
                    <a:cxn ang="0">
                      <a:pos x="T0" y="T1"/>
                    </a:cxn>
                    <a:cxn ang="0">
                      <a:pos x="T2" y="T3"/>
                    </a:cxn>
                    <a:cxn ang="0">
                      <a:pos x="T4" y="T5"/>
                    </a:cxn>
                    <a:cxn ang="0">
                      <a:pos x="T6" y="T7"/>
                    </a:cxn>
                  </a:cxnLst>
                  <a:rect l="0" t="0" r="r" b="b"/>
                  <a:pathLst>
                    <a:path w="4" h="2">
                      <a:moveTo>
                        <a:pt x="3" y="2"/>
                      </a:moveTo>
                      <a:cubicBezTo>
                        <a:pt x="4" y="2"/>
                        <a:pt x="4" y="2"/>
                        <a:pt x="4" y="1"/>
                      </a:cubicBezTo>
                      <a:cubicBezTo>
                        <a:pt x="3" y="1"/>
                        <a:pt x="1" y="0"/>
                        <a:pt x="0" y="2"/>
                      </a:cubicBezTo>
                      <a:cubicBezTo>
                        <a:pt x="1" y="1"/>
                        <a:pt x="3" y="2"/>
                        <a:pt x="3"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8" name="Freeform 73"/>
                <p:cNvSpPr>
                  <a:spLocks/>
                </p:cNvSpPr>
                <p:nvPr/>
              </p:nvSpPr>
              <p:spPr bwMode="auto">
                <a:xfrm>
                  <a:off x="3345571" y="3082260"/>
                  <a:ext cx="5812" cy="9686"/>
                </a:xfrm>
                <a:custGeom>
                  <a:avLst/>
                  <a:gdLst>
                    <a:gd name="T0" fmla="*/ 1 w 1"/>
                    <a:gd name="T1" fmla="*/ 2 h 2"/>
                    <a:gd name="T2" fmla="*/ 1 w 1"/>
                    <a:gd name="T3" fmla="*/ 0 h 2"/>
                    <a:gd name="T4" fmla="*/ 1 w 1"/>
                    <a:gd name="T5" fmla="*/ 2 h 2"/>
                  </a:gdLst>
                  <a:ahLst/>
                  <a:cxnLst>
                    <a:cxn ang="0">
                      <a:pos x="T0" y="T1"/>
                    </a:cxn>
                    <a:cxn ang="0">
                      <a:pos x="T2" y="T3"/>
                    </a:cxn>
                    <a:cxn ang="0">
                      <a:pos x="T4" y="T5"/>
                    </a:cxn>
                  </a:cxnLst>
                  <a:rect l="0" t="0" r="r" b="b"/>
                  <a:pathLst>
                    <a:path w="1" h="2">
                      <a:moveTo>
                        <a:pt x="1" y="2"/>
                      </a:moveTo>
                      <a:cubicBezTo>
                        <a:pt x="1" y="1"/>
                        <a:pt x="1" y="1"/>
                        <a:pt x="1" y="0"/>
                      </a:cubicBezTo>
                      <a:cubicBezTo>
                        <a:pt x="1" y="0"/>
                        <a:pt x="0" y="1"/>
                        <a:pt x="1" y="2"/>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09" name="Freeform 74"/>
                <p:cNvSpPr>
                  <a:spLocks/>
                </p:cNvSpPr>
                <p:nvPr/>
              </p:nvSpPr>
              <p:spPr bwMode="auto">
                <a:xfrm>
                  <a:off x="3118925" y="3272100"/>
                  <a:ext cx="3874" cy="9686"/>
                </a:xfrm>
                <a:custGeom>
                  <a:avLst/>
                  <a:gdLst>
                    <a:gd name="T0" fmla="*/ 1 w 1"/>
                    <a:gd name="T1" fmla="*/ 1 h 2"/>
                    <a:gd name="T2" fmla="*/ 0 w 1"/>
                    <a:gd name="T3" fmla="*/ 0 h 2"/>
                    <a:gd name="T4" fmla="*/ 1 w 1"/>
                    <a:gd name="T5" fmla="*/ 1 h 2"/>
                  </a:gdLst>
                  <a:ahLst/>
                  <a:cxnLst>
                    <a:cxn ang="0">
                      <a:pos x="T0" y="T1"/>
                    </a:cxn>
                    <a:cxn ang="0">
                      <a:pos x="T2" y="T3"/>
                    </a:cxn>
                    <a:cxn ang="0">
                      <a:pos x="T4" y="T5"/>
                    </a:cxn>
                  </a:cxnLst>
                  <a:rect l="0" t="0" r="r" b="b"/>
                  <a:pathLst>
                    <a:path w="1" h="2">
                      <a:moveTo>
                        <a:pt x="1" y="1"/>
                      </a:moveTo>
                      <a:cubicBezTo>
                        <a:pt x="0" y="1"/>
                        <a:pt x="1" y="0"/>
                        <a:pt x="0" y="0"/>
                      </a:cubicBezTo>
                      <a:cubicBezTo>
                        <a:pt x="0" y="1"/>
                        <a:pt x="1" y="2"/>
                        <a:pt x="1" y="1"/>
                      </a:cubicBezTo>
                      <a:close/>
                    </a:path>
                  </a:pathLst>
                </a:custGeom>
                <a:solidFill>
                  <a:srgbClr val="177C6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510" name="Freeform 75"/>
                <p:cNvSpPr>
                  <a:spLocks/>
                </p:cNvSpPr>
                <p:nvPr/>
              </p:nvSpPr>
              <p:spPr bwMode="auto">
                <a:xfrm>
                  <a:off x="3118925" y="3268225"/>
                  <a:ext cx="0" cy="3874"/>
                </a:xfrm>
                <a:custGeom>
                  <a:avLst/>
                  <a:gdLst>
                    <a:gd name="T0" fmla="*/ 1 h 1"/>
                    <a:gd name="T1" fmla="*/ 1 h 1"/>
                    <a:gd name="T2" fmla="*/ 1 h 1"/>
                  </a:gdLst>
                  <a:ahLst/>
                  <a:cxnLst>
                    <a:cxn ang="0">
                      <a:pos x="0" y="T0"/>
                    </a:cxn>
                    <a:cxn ang="0">
                      <a:pos x="0" y="T1"/>
                    </a:cxn>
                    <a:cxn ang="0">
                      <a:pos x="0" y="T2"/>
                    </a:cxn>
                  </a:cxnLst>
                  <a:rect l="0" t="0" r="r" b="b"/>
                  <a:pathLst>
                    <a:path h="1">
                      <a:moveTo>
                        <a:pt x="0" y="1"/>
                      </a:moveTo>
                      <a:cubicBezTo>
                        <a:pt x="0" y="1"/>
                        <a:pt x="0" y="0"/>
                        <a:pt x="0" y="1"/>
                      </a:cubicBezTo>
                      <a:cubicBezTo>
                        <a:pt x="0" y="1"/>
                        <a:pt x="0" y="1"/>
                        <a:pt x="0" y="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grpSp>
        <p:sp>
          <p:nvSpPr>
            <p:cNvPr id="488" name="任意多边形 178"/>
            <p:cNvSpPr/>
            <p:nvPr/>
          </p:nvSpPr>
          <p:spPr>
            <a:xfrm>
              <a:off x="4937469" y="2674918"/>
              <a:ext cx="966406" cy="326890"/>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9" name="任意多边形 179"/>
            <p:cNvSpPr/>
            <p:nvPr/>
          </p:nvSpPr>
          <p:spPr>
            <a:xfrm>
              <a:off x="6115018" y="3435499"/>
              <a:ext cx="766448" cy="259254"/>
            </a:xfrm>
            <a:custGeom>
              <a:avLst/>
              <a:gdLst>
                <a:gd name="connsiteX0" fmla="*/ 900752 w 1802201"/>
                <a:gd name="connsiteY0" fmla="*/ 0 h 609601"/>
                <a:gd name="connsiteX1" fmla="*/ 1312842 w 1802201"/>
                <a:gd name="connsiteY1" fmla="*/ 488950 h 609601"/>
                <a:gd name="connsiteX2" fmla="*/ 1311499 w 1802201"/>
                <a:gd name="connsiteY2" fmla="*/ 504756 h 609601"/>
                <a:gd name="connsiteX3" fmla="*/ 1324290 w 1802201"/>
                <a:gd name="connsiteY3" fmla="*/ 476795 h 609601"/>
                <a:gd name="connsiteX4" fmla="*/ 1544266 w 1802201"/>
                <a:gd name="connsiteY4" fmla="*/ 338020 h 609601"/>
                <a:gd name="connsiteX5" fmla="*/ 1788701 w 1802201"/>
                <a:gd name="connsiteY5" fmla="*/ 530262 h 609601"/>
                <a:gd name="connsiteX6" fmla="*/ 1802201 w 1802201"/>
                <a:gd name="connsiteY6" fmla="*/ 609601 h 609601"/>
                <a:gd name="connsiteX7" fmla="*/ 0 w 1802201"/>
                <a:gd name="connsiteY7" fmla="*/ 609601 h 609601"/>
                <a:gd name="connsiteX8" fmla="*/ 11738 w 1802201"/>
                <a:gd name="connsiteY8" fmla="*/ 540620 h 609601"/>
                <a:gd name="connsiteX9" fmla="*/ 256172 w 1802201"/>
                <a:gd name="connsiteY9" fmla="*/ 348378 h 609601"/>
                <a:gd name="connsiteX10" fmla="*/ 476148 w 1802201"/>
                <a:gd name="connsiteY10" fmla="*/ 487153 h 609601"/>
                <a:gd name="connsiteX11" fmla="*/ 491329 w 1802201"/>
                <a:gd name="connsiteY11" fmla="*/ 520338 h 609601"/>
                <a:gd name="connsiteX12" fmla="*/ 488662 w 1802201"/>
                <a:gd name="connsiteY12" fmla="*/ 488950 h 609601"/>
                <a:gd name="connsiteX13" fmla="*/ 900752 w 1802201"/>
                <a:gd name="connsiteY13" fmla="*/ 0 h 6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02201" h="609601">
                  <a:moveTo>
                    <a:pt x="900752" y="0"/>
                  </a:moveTo>
                  <a:cubicBezTo>
                    <a:pt x="1128343" y="0"/>
                    <a:pt x="1312842" y="218910"/>
                    <a:pt x="1312842" y="488950"/>
                  </a:cubicBezTo>
                  <a:lnTo>
                    <a:pt x="1311499" y="504756"/>
                  </a:lnTo>
                  <a:lnTo>
                    <a:pt x="1324290" y="476795"/>
                  </a:lnTo>
                  <a:cubicBezTo>
                    <a:pt x="1371963" y="393068"/>
                    <a:pt x="1452697" y="338020"/>
                    <a:pt x="1544266" y="338020"/>
                  </a:cubicBezTo>
                  <a:cubicBezTo>
                    <a:pt x="1654149" y="338020"/>
                    <a:pt x="1748429" y="417289"/>
                    <a:pt x="1788701" y="530262"/>
                  </a:cubicBezTo>
                  <a:lnTo>
                    <a:pt x="1802201" y="609601"/>
                  </a:lnTo>
                  <a:lnTo>
                    <a:pt x="0" y="609601"/>
                  </a:lnTo>
                  <a:lnTo>
                    <a:pt x="11738" y="540620"/>
                  </a:lnTo>
                  <a:cubicBezTo>
                    <a:pt x="52010" y="427647"/>
                    <a:pt x="146289" y="348378"/>
                    <a:pt x="256172" y="348378"/>
                  </a:cubicBezTo>
                  <a:cubicBezTo>
                    <a:pt x="347741" y="348378"/>
                    <a:pt x="428475" y="403426"/>
                    <a:pt x="476148" y="487153"/>
                  </a:cubicBezTo>
                  <a:lnTo>
                    <a:pt x="491329" y="520338"/>
                  </a:lnTo>
                  <a:lnTo>
                    <a:pt x="488662" y="488950"/>
                  </a:lnTo>
                  <a:cubicBezTo>
                    <a:pt x="488662" y="218910"/>
                    <a:pt x="673161" y="0"/>
                    <a:pt x="900752" y="0"/>
                  </a:cubicBezTo>
                  <a:close/>
                </a:path>
              </a:pathLst>
            </a:custGeom>
            <a:solidFill>
              <a:srgbClr val="EFD0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511" name="组合 510"/>
          <p:cNvGrpSpPr/>
          <p:nvPr/>
        </p:nvGrpSpPr>
        <p:grpSpPr>
          <a:xfrm>
            <a:off x="2977095" y="87856"/>
            <a:ext cx="748806" cy="731593"/>
            <a:chOff x="4112297" y="2200275"/>
            <a:chExt cx="2600325" cy="2600325"/>
          </a:xfrm>
        </p:grpSpPr>
        <p:sp>
          <p:nvSpPr>
            <p:cNvPr id="512" name="椭圆 511"/>
            <p:cNvSpPr/>
            <p:nvPr/>
          </p:nvSpPr>
          <p:spPr>
            <a:xfrm>
              <a:off x="4112297" y="2200275"/>
              <a:ext cx="2600325" cy="2600325"/>
            </a:xfrm>
            <a:prstGeom prst="ellipse">
              <a:avLst/>
            </a:prstGeom>
            <a:solidFill>
              <a:srgbClr val="E941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3" name="椭圆 211"/>
            <p:cNvSpPr/>
            <p:nvPr/>
          </p:nvSpPr>
          <p:spPr>
            <a:xfrm>
              <a:off x="5659447" y="2762206"/>
              <a:ext cx="875448"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4" name="椭圆 211"/>
            <p:cNvSpPr/>
            <p:nvPr/>
          </p:nvSpPr>
          <p:spPr>
            <a:xfrm>
              <a:off x="4654930" y="3117547"/>
              <a:ext cx="1175305" cy="325776"/>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5" name="椭圆 514"/>
            <p:cNvSpPr/>
            <p:nvPr/>
          </p:nvSpPr>
          <p:spPr>
            <a:xfrm>
              <a:off x="5379100" y="3740608"/>
              <a:ext cx="701203" cy="27059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6" name="椭圆 211"/>
            <p:cNvSpPr/>
            <p:nvPr/>
          </p:nvSpPr>
          <p:spPr>
            <a:xfrm>
              <a:off x="4148607" y="3555430"/>
              <a:ext cx="875448"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7" name="椭圆 516"/>
            <p:cNvSpPr/>
            <p:nvPr/>
          </p:nvSpPr>
          <p:spPr>
            <a:xfrm>
              <a:off x="4770329" y="2719922"/>
              <a:ext cx="350601" cy="17542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8" name="椭圆 517"/>
            <p:cNvSpPr/>
            <p:nvPr/>
          </p:nvSpPr>
          <p:spPr>
            <a:xfrm>
              <a:off x="5288875" y="2403753"/>
              <a:ext cx="440827" cy="17542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9" name="椭圆 211"/>
            <p:cNvSpPr/>
            <p:nvPr/>
          </p:nvSpPr>
          <p:spPr>
            <a:xfrm>
              <a:off x="5834644" y="3358420"/>
              <a:ext cx="875448"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0" name="椭圆 519"/>
            <p:cNvSpPr/>
            <p:nvPr/>
          </p:nvSpPr>
          <p:spPr>
            <a:xfrm>
              <a:off x="4731509" y="4031946"/>
              <a:ext cx="701203" cy="27059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1" name="椭圆 211"/>
            <p:cNvSpPr/>
            <p:nvPr/>
          </p:nvSpPr>
          <p:spPr>
            <a:xfrm>
              <a:off x="5648584" y="4112844"/>
              <a:ext cx="623784" cy="288559"/>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2" name="椭圆 211"/>
            <p:cNvSpPr/>
            <p:nvPr/>
          </p:nvSpPr>
          <p:spPr>
            <a:xfrm>
              <a:off x="4834628" y="4542703"/>
              <a:ext cx="520025" cy="193122"/>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523" name="组合 522"/>
          <p:cNvGrpSpPr/>
          <p:nvPr/>
        </p:nvGrpSpPr>
        <p:grpSpPr>
          <a:xfrm>
            <a:off x="10512485" y="1213516"/>
            <a:ext cx="1155032" cy="1132573"/>
            <a:chOff x="3624574" y="930011"/>
            <a:chExt cx="2865126" cy="2864305"/>
          </a:xfrm>
        </p:grpSpPr>
        <p:sp>
          <p:nvSpPr>
            <p:cNvPr id="524" name="椭圆 523"/>
            <p:cNvSpPr/>
            <p:nvPr/>
          </p:nvSpPr>
          <p:spPr>
            <a:xfrm>
              <a:off x="3624574" y="930011"/>
              <a:ext cx="2864305" cy="2864305"/>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5" name="同侧圆角矩形 241"/>
            <p:cNvSpPr/>
            <p:nvPr/>
          </p:nvSpPr>
          <p:spPr>
            <a:xfrm rot="5400000">
              <a:off x="4526902" y="595342"/>
              <a:ext cx="357189" cy="1500131"/>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6" name="任意多边形 242"/>
            <p:cNvSpPr/>
            <p:nvPr/>
          </p:nvSpPr>
          <p:spPr>
            <a:xfrm>
              <a:off x="3625850" y="1717778"/>
              <a:ext cx="2863850" cy="1444522"/>
            </a:xfrm>
            <a:custGeom>
              <a:avLst/>
              <a:gdLst>
                <a:gd name="connsiteX0" fmla="*/ 190500 w 2781300"/>
                <a:gd name="connsiteY0" fmla="*/ 381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90500 w 2781300"/>
                <a:gd name="connsiteY19" fmla="*/ 381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37904 w 2817604"/>
                <a:gd name="connsiteY0" fmla="*/ 25400 h 1409700"/>
                <a:gd name="connsiteX1" fmla="*/ 1598404 w 2817604"/>
                <a:gd name="connsiteY1" fmla="*/ 76200 h 1409700"/>
                <a:gd name="connsiteX2" fmla="*/ 1598404 w 2817604"/>
                <a:gd name="connsiteY2" fmla="*/ 76200 h 1409700"/>
                <a:gd name="connsiteX3" fmla="*/ 1484104 w 2817604"/>
                <a:gd name="connsiteY3" fmla="*/ 266700 h 1409700"/>
                <a:gd name="connsiteX4" fmla="*/ 684004 w 2817604"/>
                <a:gd name="connsiteY4" fmla="*/ 266700 h 1409700"/>
                <a:gd name="connsiteX5" fmla="*/ 684004 w 2817604"/>
                <a:gd name="connsiteY5" fmla="*/ 457200 h 1409700"/>
                <a:gd name="connsiteX6" fmla="*/ 2360404 w 2817604"/>
                <a:gd name="connsiteY6" fmla="*/ 419100 h 1409700"/>
                <a:gd name="connsiteX7" fmla="*/ 2208004 w 2817604"/>
                <a:gd name="connsiteY7" fmla="*/ 38100 h 1409700"/>
                <a:gd name="connsiteX8" fmla="*/ 2741404 w 2817604"/>
                <a:gd name="connsiteY8" fmla="*/ 0 h 1409700"/>
                <a:gd name="connsiteX9" fmla="*/ 2817604 w 2817604"/>
                <a:gd name="connsiteY9" fmla="*/ 342900 h 1409700"/>
                <a:gd name="connsiteX10" fmla="*/ 2741404 w 2817604"/>
                <a:gd name="connsiteY10" fmla="*/ 723900 h 1409700"/>
                <a:gd name="connsiteX11" fmla="*/ 2741404 w 2817604"/>
                <a:gd name="connsiteY11" fmla="*/ 952500 h 1409700"/>
                <a:gd name="connsiteX12" fmla="*/ 836404 w 2817604"/>
                <a:gd name="connsiteY12" fmla="*/ 952500 h 1409700"/>
                <a:gd name="connsiteX13" fmla="*/ 836404 w 2817604"/>
                <a:gd name="connsiteY13" fmla="*/ 1181100 h 1409700"/>
                <a:gd name="connsiteX14" fmla="*/ 1941304 w 2817604"/>
                <a:gd name="connsiteY14" fmla="*/ 1181100 h 1409700"/>
                <a:gd name="connsiteX15" fmla="*/ 1903204 w 2817604"/>
                <a:gd name="connsiteY15" fmla="*/ 1409700 h 1409700"/>
                <a:gd name="connsiteX16" fmla="*/ 303004 w 2817604"/>
                <a:gd name="connsiteY16" fmla="*/ 1333500 h 1409700"/>
                <a:gd name="connsiteX17" fmla="*/ 150604 w 2817604"/>
                <a:gd name="connsiteY17" fmla="*/ 914400 h 1409700"/>
                <a:gd name="connsiteX18" fmla="*/ 36304 w 2817604"/>
                <a:gd name="connsiteY18" fmla="*/ 647700 h 1409700"/>
                <a:gd name="connsiteX19" fmla="*/ 42654 w 2817604"/>
                <a:gd name="connsiteY19" fmla="*/ 361950 h 1409700"/>
                <a:gd name="connsiteX20" fmla="*/ 137904 w 2817604"/>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21583 w 2788583"/>
                <a:gd name="connsiteY17" fmla="*/ 9144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25473 w 2805173"/>
                <a:gd name="connsiteY0" fmla="*/ 25400 h 1409700"/>
                <a:gd name="connsiteX1" fmla="*/ 1585973 w 2805173"/>
                <a:gd name="connsiteY1" fmla="*/ 76200 h 1409700"/>
                <a:gd name="connsiteX2" fmla="*/ 1585973 w 2805173"/>
                <a:gd name="connsiteY2" fmla="*/ 76200 h 1409700"/>
                <a:gd name="connsiteX3" fmla="*/ 1471673 w 2805173"/>
                <a:gd name="connsiteY3" fmla="*/ 266700 h 1409700"/>
                <a:gd name="connsiteX4" fmla="*/ 671573 w 2805173"/>
                <a:gd name="connsiteY4" fmla="*/ 266700 h 1409700"/>
                <a:gd name="connsiteX5" fmla="*/ 671573 w 2805173"/>
                <a:gd name="connsiteY5" fmla="*/ 457200 h 1409700"/>
                <a:gd name="connsiteX6" fmla="*/ 2347973 w 2805173"/>
                <a:gd name="connsiteY6" fmla="*/ 419100 h 1409700"/>
                <a:gd name="connsiteX7" fmla="*/ 2195573 w 2805173"/>
                <a:gd name="connsiteY7" fmla="*/ 38100 h 1409700"/>
                <a:gd name="connsiteX8" fmla="*/ 2728973 w 2805173"/>
                <a:gd name="connsiteY8" fmla="*/ 0 h 1409700"/>
                <a:gd name="connsiteX9" fmla="*/ 2805173 w 2805173"/>
                <a:gd name="connsiteY9" fmla="*/ 342900 h 1409700"/>
                <a:gd name="connsiteX10" fmla="*/ 2728973 w 2805173"/>
                <a:gd name="connsiteY10" fmla="*/ 723900 h 1409700"/>
                <a:gd name="connsiteX11" fmla="*/ 2728973 w 2805173"/>
                <a:gd name="connsiteY11" fmla="*/ 952500 h 1409700"/>
                <a:gd name="connsiteX12" fmla="*/ 823973 w 2805173"/>
                <a:gd name="connsiteY12" fmla="*/ 952500 h 1409700"/>
                <a:gd name="connsiteX13" fmla="*/ 823973 w 2805173"/>
                <a:gd name="connsiteY13" fmla="*/ 1181100 h 1409700"/>
                <a:gd name="connsiteX14" fmla="*/ 1928873 w 2805173"/>
                <a:gd name="connsiteY14" fmla="*/ 1181100 h 1409700"/>
                <a:gd name="connsiteX15" fmla="*/ 1890773 w 2805173"/>
                <a:gd name="connsiteY15" fmla="*/ 1409700 h 1409700"/>
                <a:gd name="connsiteX16" fmla="*/ 290573 w 2805173"/>
                <a:gd name="connsiteY16" fmla="*/ 1333500 h 1409700"/>
                <a:gd name="connsiteX17" fmla="*/ 36573 w 2805173"/>
                <a:gd name="connsiteY17" fmla="*/ 952500 h 1409700"/>
                <a:gd name="connsiteX18" fmla="*/ 23873 w 2805173"/>
                <a:gd name="connsiteY18" fmla="*/ 647700 h 1409700"/>
                <a:gd name="connsiteX19" fmla="*/ 30223 w 2805173"/>
                <a:gd name="connsiteY19" fmla="*/ 361950 h 1409700"/>
                <a:gd name="connsiteX20" fmla="*/ 125473 w 2805173"/>
                <a:gd name="connsiteY20" fmla="*/ 25400 h 1409700"/>
                <a:gd name="connsiteX0" fmla="*/ 125473 w 2805173"/>
                <a:gd name="connsiteY0" fmla="*/ 25400 h 1409700"/>
                <a:gd name="connsiteX1" fmla="*/ 1585973 w 2805173"/>
                <a:gd name="connsiteY1" fmla="*/ 76200 h 1409700"/>
                <a:gd name="connsiteX2" fmla="*/ 1585973 w 2805173"/>
                <a:gd name="connsiteY2" fmla="*/ 76200 h 1409700"/>
                <a:gd name="connsiteX3" fmla="*/ 1471673 w 2805173"/>
                <a:gd name="connsiteY3" fmla="*/ 266700 h 1409700"/>
                <a:gd name="connsiteX4" fmla="*/ 671573 w 2805173"/>
                <a:gd name="connsiteY4" fmla="*/ 266700 h 1409700"/>
                <a:gd name="connsiteX5" fmla="*/ 671573 w 2805173"/>
                <a:gd name="connsiteY5" fmla="*/ 457200 h 1409700"/>
                <a:gd name="connsiteX6" fmla="*/ 2347973 w 2805173"/>
                <a:gd name="connsiteY6" fmla="*/ 419100 h 1409700"/>
                <a:gd name="connsiteX7" fmla="*/ 2195573 w 2805173"/>
                <a:gd name="connsiteY7" fmla="*/ 38100 h 1409700"/>
                <a:gd name="connsiteX8" fmla="*/ 2728973 w 2805173"/>
                <a:gd name="connsiteY8" fmla="*/ 0 h 1409700"/>
                <a:gd name="connsiteX9" fmla="*/ 2805173 w 2805173"/>
                <a:gd name="connsiteY9" fmla="*/ 342900 h 1409700"/>
                <a:gd name="connsiteX10" fmla="*/ 2728973 w 2805173"/>
                <a:gd name="connsiteY10" fmla="*/ 723900 h 1409700"/>
                <a:gd name="connsiteX11" fmla="*/ 2728973 w 2805173"/>
                <a:gd name="connsiteY11" fmla="*/ 952500 h 1409700"/>
                <a:gd name="connsiteX12" fmla="*/ 823973 w 2805173"/>
                <a:gd name="connsiteY12" fmla="*/ 952500 h 1409700"/>
                <a:gd name="connsiteX13" fmla="*/ 823973 w 2805173"/>
                <a:gd name="connsiteY13" fmla="*/ 1181100 h 1409700"/>
                <a:gd name="connsiteX14" fmla="*/ 1928873 w 2805173"/>
                <a:gd name="connsiteY14" fmla="*/ 1181100 h 1409700"/>
                <a:gd name="connsiteX15" fmla="*/ 1890773 w 2805173"/>
                <a:gd name="connsiteY15" fmla="*/ 1409700 h 1409700"/>
                <a:gd name="connsiteX16" fmla="*/ 290573 w 2805173"/>
                <a:gd name="connsiteY16" fmla="*/ 1333500 h 1409700"/>
                <a:gd name="connsiteX17" fmla="*/ 36573 w 2805173"/>
                <a:gd name="connsiteY17" fmla="*/ 952500 h 1409700"/>
                <a:gd name="connsiteX18" fmla="*/ 23873 w 2805173"/>
                <a:gd name="connsiteY18" fmla="*/ 647700 h 1409700"/>
                <a:gd name="connsiteX19" fmla="*/ 30223 w 2805173"/>
                <a:gd name="connsiteY19" fmla="*/ 361950 h 1409700"/>
                <a:gd name="connsiteX20" fmla="*/ 125473 w 2805173"/>
                <a:gd name="connsiteY20" fmla="*/ 25400 h 1409700"/>
                <a:gd name="connsiteX0" fmla="*/ 150316 w 2830016"/>
                <a:gd name="connsiteY0" fmla="*/ 25400 h 1409700"/>
                <a:gd name="connsiteX1" fmla="*/ 1610816 w 2830016"/>
                <a:gd name="connsiteY1" fmla="*/ 76200 h 1409700"/>
                <a:gd name="connsiteX2" fmla="*/ 1610816 w 2830016"/>
                <a:gd name="connsiteY2" fmla="*/ 76200 h 1409700"/>
                <a:gd name="connsiteX3" fmla="*/ 1496516 w 2830016"/>
                <a:gd name="connsiteY3" fmla="*/ 266700 h 1409700"/>
                <a:gd name="connsiteX4" fmla="*/ 696416 w 2830016"/>
                <a:gd name="connsiteY4" fmla="*/ 266700 h 1409700"/>
                <a:gd name="connsiteX5" fmla="*/ 696416 w 2830016"/>
                <a:gd name="connsiteY5" fmla="*/ 457200 h 1409700"/>
                <a:gd name="connsiteX6" fmla="*/ 2372816 w 2830016"/>
                <a:gd name="connsiteY6" fmla="*/ 419100 h 1409700"/>
                <a:gd name="connsiteX7" fmla="*/ 2220416 w 2830016"/>
                <a:gd name="connsiteY7" fmla="*/ 38100 h 1409700"/>
                <a:gd name="connsiteX8" fmla="*/ 2753816 w 2830016"/>
                <a:gd name="connsiteY8" fmla="*/ 0 h 1409700"/>
                <a:gd name="connsiteX9" fmla="*/ 2830016 w 2830016"/>
                <a:gd name="connsiteY9" fmla="*/ 342900 h 1409700"/>
                <a:gd name="connsiteX10" fmla="*/ 2753816 w 2830016"/>
                <a:gd name="connsiteY10" fmla="*/ 723900 h 1409700"/>
                <a:gd name="connsiteX11" fmla="*/ 2753816 w 2830016"/>
                <a:gd name="connsiteY11" fmla="*/ 952500 h 1409700"/>
                <a:gd name="connsiteX12" fmla="*/ 848816 w 2830016"/>
                <a:gd name="connsiteY12" fmla="*/ 952500 h 1409700"/>
                <a:gd name="connsiteX13" fmla="*/ 848816 w 2830016"/>
                <a:gd name="connsiteY13" fmla="*/ 1181100 h 1409700"/>
                <a:gd name="connsiteX14" fmla="*/ 1953716 w 2830016"/>
                <a:gd name="connsiteY14" fmla="*/ 1181100 h 1409700"/>
                <a:gd name="connsiteX15" fmla="*/ 1915616 w 2830016"/>
                <a:gd name="connsiteY15" fmla="*/ 1409700 h 1409700"/>
                <a:gd name="connsiteX16" fmla="*/ 315416 w 2830016"/>
                <a:gd name="connsiteY16" fmla="*/ 1333500 h 1409700"/>
                <a:gd name="connsiteX17" fmla="*/ 61416 w 2830016"/>
                <a:gd name="connsiteY17" fmla="*/ 952500 h 1409700"/>
                <a:gd name="connsiteX18" fmla="*/ 16966 w 2830016"/>
                <a:gd name="connsiteY18" fmla="*/ 666750 h 1409700"/>
                <a:gd name="connsiteX19" fmla="*/ 55066 w 2830016"/>
                <a:gd name="connsiteY19" fmla="*/ 361950 h 1409700"/>
                <a:gd name="connsiteX20" fmla="*/ 150316 w 2830016"/>
                <a:gd name="connsiteY20" fmla="*/ 25400 h 1409700"/>
                <a:gd name="connsiteX0" fmla="*/ 133350 w 2813050"/>
                <a:gd name="connsiteY0" fmla="*/ 25400 h 1409700"/>
                <a:gd name="connsiteX1" fmla="*/ 1593850 w 2813050"/>
                <a:gd name="connsiteY1" fmla="*/ 76200 h 1409700"/>
                <a:gd name="connsiteX2" fmla="*/ 1593850 w 2813050"/>
                <a:gd name="connsiteY2" fmla="*/ 76200 h 1409700"/>
                <a:gd name="connsiteX3" fmla="*/ 1479550 w 2813050"/>
                <a:gd name="connsiteY3" fmla="*/ 266700 h 1409700"/>
                <a:gd name="connsiteX4" fmla="*/ 679450 w 2813050"/>
                <a:gd name="connsiteY4" fmla="*/ 266700 h 1409700"/>
                <a:gd name="connsiteX5" fmla="*/ 679450 w 2813050"/>
                <a:gd name="connsiteY5" fmla="*/ 457200 h 1409700"/>
                <a:gd name="connsiteX6" fmla="*/ 2355850 w 2813050"/>
                <a:gd name="connsiteY6" fmla="*/ 419100 h 1409700"/>
                <a:gd name="connsiteX7" fmla="*/ 2203450 w 2813050"/>
                <a:gd name="connsiteY7" fmla="*/ 38100 h 1409700"/>
                <a:gd name="connsiteX8" fmla="*/ 2736850 w 2813050"/>
                <a:gd name="connsiteY8" fmla="*/ 0 h 1409700"/>
                <a:gd name="connsiteX9" fmla="*/ 2813050 w 2813050"/>
                <a:gd name="connsiteY9" fmla="*/ 342900 h 1409700"/>
                <a:gd name="connsiteX10" fmla="*/ 2736850 w 2813050"/>
                <a:gd name="connsiteY10" fmla="*/ 723900 h 1409700"/>
                <a:gd name="connsiteX11" fmla="*/ 2736850 w 2813050"/>
                <a:gd name="connsiteY11" fmla="*/ 952500 h 1409700"/>
                <a:gd name="connsiteX12" fmla="*/ 831850 w 2813050"/>
                <a:gd name="connsiteY12" fmla="*/ 952500 h 1409700"/>
                <a:gd name="connsiteX13" fmla="*/ 831850 w 2813050"/>
                <a:gd name="connsiteY13" fmla="*/ 1181100 h 1409700"/>
                <a:gd name="connsiteX14" fmla="*/ 1936750 w 2813050"/>
                <a:gd name="connsiteY14" fmla="*/ 1181100 h 1409700"/>
                <a:gd name="connsiteX15" fmla="*/ 1898650 w 2813050"/>
                <a:gd name="connsiteY15" fmla="*/ 1409700 h 1409700"/>
                <a:gd name="connsiteX16" fmla="*/ 298450 w 2813050"/>
                <a:gd name="connsiteY16" fmla="*/ 1333500 h 1409700"/>
                <a:gd name="connsiteX17" fmla="*/ 44450 w 2813050"/>
                <a:gd name="connsiteY17" fmla="*/ 952500 h 1409700"/>
                <a:gd name="connsiteX18" fmla="*/ 0 w 2813050"/>
                <a:gd name="connsiteY18" fmla="*/ 666750 h 1409700"/>
                <a:gd name="connsiteX19" fmla="*/ 38100 w 2813050"/>
                <a:gd name="connsiteY19" fmla="*/ 361950 h 1409700"/>
                <a:gd name="connsiteX20" fmla="*/ 133350 w 2813050"/>
                <a:gd name="connsiteY20" fmla="*/ 25400 h 1409700"/>
                <a:gd name="connsiteX0" fmla="*/ 133350 w 2813050"/>
                <a:gd name="connsiteY0" fmla="*/ 25400 h 1409700"/>
                <a:gd name="connsiteX1" fmla="*/ 1593850 w 2813050"/>
                <a:gd name="connsiteY1" fmla="*/ 76200 h 1409700"/>
                <a:gd name="connsiteX2" fmla="*/ 1593850 w 2813050"/>
                <a:gd name="connsiteY2" fmla="*/ 76200 h 1409700"/>
                <a:gd name="connsiteX3" fmla="*/ 1479550 w 2813050"/>
                <a:gd name="connsiteY3" fmla="*/ 266700 h 1409700"/>
                <a:gd name="connsiteX4" fmla="*/ 679450 w 2813050"/>
                <a:gd name="connsiteY4" fmla="*/ 266700 h 1409700"/>
                <a:gd name="connsiteX5" fmla="*/ 679450 w 2813050"/>
                <a:gd name="connsiteY5" fmla="*/ 457200 h 1409700"/>
                <a:gd name="connsiteX6" fmla="*/ 2355850 w 2813050"/>
                <a:gd name="connsiteY6" fmla="*/ 419100 h 1409700"/>
                <a:gd name="connsiteX7" fmla="*/ 2203450 w 2813050"/>
                <a:gd name="connsiteY7" fmla="*/ 38100 h 1409700"/>
                <a:gd name="connsiteX8" fmla="*/ 2736850 w 2813050"/>
                <a:gd name="connsiteY8" fmla="*/ 0 h 1409700"/>
                <a:gd name="connsiteX9" fmla="*/ 2813050 w 2813050"/>
                <a:gd name="connsiteY9" fmla="*/ 342900 h 1409700"/>
                <a:gd name="connsiteX10" fmla="*/ 2736850 w 2813050"/>
                <a:gd name="connsiteY10" fmla="*/ 723900 h 1409700"/>
                <a:gd name="connsiteX11" fmla="*/ 2736850 w 2813050"/>
                <a:gd name="connsiteY11" fmla="*/ 952500 h 1409700"/>
                <a:gd name="connsiteX12" fmla="*/ 831850 w 2813050"/>
                <a:gd name="connsiteY12" fmla="*/ 952500 h 1409700"/>
                <a:gd name="connsiteX13" fmla="*/ 831850 w 2813050"/>
                <a:gd name="connsiteY13" fmla="*/ 1181100 h 1409700"/>
                <a:gd name="connsiteX14" fmla="*/ 1936750 w 2813050"/>
                <a:gd name="connsiteY14" fmla="*/ 1181100 h 1409700"/>
                <a:gd name="connsiteX15" fmla="*/ 1898650 w 2813050"/>
                <a:gd name="connsiteY15" fmla="*/ 1409700 h 1409700"/>
                <a:gd name="connsiteX16" fmla="*/ 298450 w 2813050"/>
                <a:gd name="connsiteY16" fmla="*/ 1333500 h 1409700"/>
                <a:gd name="connsiteX17" fmla="*/ 44450 w 2813050"/>
                <a:gd name="connsiteY17" fmla="*/ 952500 h 1409700"/>
                <a:gd name="connsiteX18" fmla="*/ 0 w 2813050"/>
                <a:gd name="connsiteY18" fmla="*/ 666750 h 1409700"/>
                <a:gd name="connsiteX19" fmla="*/ 38100 w 2813050"/>
                <a:gd name="connsiteY19" fmla="*/ 361950 h 1409700"/>
                <a:gd name="connsiteX20" fmla="*/ 133350 w 28130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25400 w 2863850"/>
                <a:gd name="connsiteY19" fmla="*/ 4064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25400 w 2863850"/>
                <a:gd name="connsiteY19" fmla="*/ 4064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9870 h 1414170"/>
                <a:gd name="connsiteX1" fmla="*/ 1593850 w 2863850"/>
                <a:gd name="connsiteY1" fmla="*/ 80670 h 1414170"/>
                <a:gd name="connsiteX2" fmla="*/ 1593850 w 2863850"/>
                <a:gd name="connsiteY2" fmla="*/ 80670 h 1414170"/>
                <a:gd name="connsiteX3" fmla="*/ 1479550 w 2863850"/>
                <a:gd name="connsiteY3" fmla="*/ 271170 h 1414170"/>
                <a:gd name="connsiteX4" fmla="*/ 679450 w 2863850"/>
                <a:gd name="connsiteY4" fmla="*/ 271170 h 1414170"/>
                <a:gd name="connsiteX5" fmla="*/ 679450 w 2863850"/>
                <a:gd name="connsiteY5" fmla="*/ 461670 h 1414170"/>
                <a:gd name="connsiteX6" fmla="*/ 2355850 w 2863850"/>
                <a:gd name="connsiteY6" fmla="*/ 423570 h 1414170"/>
                <a:gd name="connsiteX7" fmla="*/ 2203450 w 2863850"/>
                <a:gd name="connsiteY7" fmla="*/ 42570 h 1414170"/>
                <a:gd name="connsiteX8" fmla="*/ 2736850 w 2863850"/>
                <a:gd name="connsiteY8" fmla="*/ 4470 h 1414170"/>
                <a:gd name="connsiteX9" fmla="*/ 2838450 w 2863850"/>
                <a:gd name="connsiteY9" fmla="*/ 341020 h 1414170"/>
                <a:gd name="connsiteX10" fmla="*/ 2863850 w 2863850"/>
                <a:gd name="connsiteY10" fmla="*/ 760120 h 1414170"/>
                <a:gd name="connsiteX11" fmla="*/ 2794000 w 2863850"/>
                <a:gd name="connsiteY11" fmla="*/ 1001420 h 1414170"/>
                <a:gd name="connsiteX12" fmla="*/ 831850 w 2863850"/>
                <a:gd name="connsiteY12" fmla="*/ 956970 h 1414170"/>
                <a:gd name="connsiteX13" fmla="*/ 831850 w 2863850"/>
                <a:gd name="connsiteY13" fmla="*/ 1185570 h 1414170"/>
                <a:gd name="connsiteX14" fmla="*/ 1936750 w 2863850"/>
                <a:gd name="connsiteY14" fmla="*/ 1185570 h 1414170"/>
                <a:gd name="connsiteX15" fmla="*/ 1898650 w 2863850"/>
                <a:gd name="connsiteY15" fmla="*/ 1414170 h 1414170"/>
                <a:gd name="connsiteX16" fmla="*/ 298450 w 2863850"/>
                <a:gd name="connsiteY16" fmla="*/ 1337970 h 1414170"/>
                <a:gd name="connsiteX17" fmla="*/ 44450 w 2863850"/>
                <a:gd name="connsiteY17" fmla="*/ 956970 h 1414170"/>
                <a:gd name="connsiteX18" fmla="*/ 0 w 2863850"/>
                <a:gd name="connsiteY18" fmla="*/ 671220 h 1414170"/>
                <a:gd name="connsiteX19" fmla="*/ 6350 w 2863850"/>
                <a:gd name="connsiteY19" fmla="*/ 423570 h 1414170"/>
                <a:gd name="connsiteX20" fmla="*/ 133350 w 2863850"/>
                <a:gd name="connsiteY20" fmla="*/ 29870 h 1414170"/>
                <a:gd name="connsiteX0" fmla="*/ 133350 w 2863850"/>
                <a:gd name="connsiteY0" fmla="*/ 29870 h 1414170"/>
                <a:gd name="connsiteX1" fmla="*/ 1593850 w 2863850"/>
                <a:gd name="connsiteY1" fmla="*/ 80670 h 1414170"/>
                <a:gd name="connsiteX2" fmla="*/ 1593850 w 2863850"/>
                <a:gd name="connsiteY2" fmla="*/ 80670 h 1414170"/>
                <a:gd name="connsiteX3" fmla="*/ 1479550 w 2863850"/>
                <a:gd name="connsiteY3" fmla="*/ 271170 h 1414170"/>
                <a:gd name="connsiteX4" fmla="*/ 679450 w 2863850"/>
                <a:gd name="connsiteY4" fmla="*/ 271170 h 1414170"/>
                <a:gd name="connsiteX5" fmla="*/ 679450 w 2863850"/>
                <a:gd name="connsiteY5" fmla="*/ 461670 h 1414170"/>
                <a:gd name="connsiteX6" fmla="*/ 2355850 w 2863850"/>
                <a:gd name="connsiteY6" fmla="*/ 423570 h 1414170"/>
                <a:gd name="connsiteX7" fmla="*/ 2203450 w 2863850"/>
                <a:gd name="connsiteY7" fmla="*/ 42570 h 1414170"/>
                <a:gd name="connsiteX8" fmla="*/ 2736850 w 2863850"/>
                <a:gd name="connsiteY8" fmla="*/ 4470 h 1414170"/>
                <a:gd name="connsiteX9" fmla="*/ 2838450 w 2863850"/>
                <a:gd name="connsiteY9" fmla="*/ 341020 h 1414170"/>
                <a:gd name="connsiteX10" fmla="*/ 2863850 w 2863850"/>
                <a:gd name="connsiteY10" fmla="*/ 760120 h 1414170"/>
                <a:gd name="connsiteX11" fmla="*/ 2794000 w 2863850"/>
                <a:gd name="connsiteY11" fmla="*/ 1001420 h 1414170"/>
                <a:gd name="connsiteX12" fmla="*/ 831850 w 2863850"/>
                <a:gd name="connsiteY12" fmla="*/ 956970 h 1414170"/>
                <a:gd name="connsiteX13" fmla="*/ 831850 w 2863850"/>
                <a:gd name="connsiteY13" fmla="*/ 1185570 h 1414170"/>
                <a:gd name="connsiteX14" fmla="*/ 1936750 w 2863850"/>
                <a:gd name="connsiteY14" fmla="*/ 1185570 h 1414170"/>
                <a:gd name="connsiteX15" fmla="*/ 1898650 w 2863850"/>
                <a:gd name="connsiteY15" fmla="*/ 1414170 h 1414170"/>
                <a:gd name="connsiteX16" fmla="*/ 298450 w 2863850"/>
                <a:gd name="connsiteY16" fmla="*/ 1337970 h 1414170"/>
                <a:gd name="connsiteX17" fmla="*/ 44450 w 2863850"/>
                <a:gd name="connsiteY17" fmla="*/ 956970 h 1414170"/>
                <a:gd name="connsiteX18" fmla="*/ 0 w 2863850"/>
                <a:gd name="connsiteY18" fmla="*/ 671220 h 1414170"/>
                <a:gd name="connsiteX19" fmla="*/ 6350 w 2863850"/>
                <a:gd name="connsiteY19" fmla="*/ 423570 h 1414170"/>
                <a:gd name="connsiteX20" fmla="*/ 133350 w 2863850"/>
                <a:gd name="connsiteY20" fmla="*/ 29870 h 141417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11350 w 2863850"/>
                <a:gd name="connsiteY14" fmla="*/ 12667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63850" h="1444522">
                  <a:moveTo>
                    <a:pt x="133350" y="60222"/>
                  </a:moveTo>
                  <a:cubicBezTo>
                    <a:pt x="620183" y="77155"/>
                    <a:pt x="1321858" y="78214"/>
                    <a:pt x="1593850" y="111022"/>
                  </a:cubicBezTo>
                  <a:cubicBezTo>
                    <a:pt x="1865842" y="143830"/>
                    <a:pt x="1765300" y="170289"/>
                    <a:pt x="1765300" y="257072"/>
                  </a:cubicBezTo>
                  <a:cubicBezTo>
                    <a:pt x="1765300" y="331125"/>
                    <a:pt x="1587500" y="263422"/>
                    <a:pt x="1479550" y="301522"/>
                  </a:cubicBezTo>
                  <a:cubicBezTo>
                    <a:pt x="1212850" y="301522"/>
                    <a:pt x="939800" y="231672"/>
                    <a:pt x="679450" y="301522"/>
                  </a:cubicBezTo>
                  <a:cubicBezTo>
                    <a:pt x="609600" y="415822"/>
                    <a:pt x="647700" y="428522"/>
                    <a:pt x="679450" y="492022"/>
                  </a:cubicBezTo>
                  <a:cubicBezTo>
                    <a:pt x="1257300" y="542822"/>
                    <a:pt x="1809750" y="523772"/>
                    <a:pt x="2355850" y="453922"/>
                  </a:cubicBezTo>
                  <a:cubicBezTo>
                    <a:pt x="2393950" y="307872"/>
                    <a:pt x="2165350" y="231672"/>
                    <a:pt x="2203450" y="72922"/>
                  </a:cubicBezTo>
                  <a:cubicBezTo>
                    <a:pt x="2451100" y="-73128"/>
                    <a:pt x="2559050" y="47522"/>
                    <a:pt x="2736850" y="34822"/>
                  </a:cubicBezTo>
                  <a:lnTo>
                    <a:pt x="2838450" y="371372"/>
                  </a:lnTo>
                  <a:cubicBezTo>
                    <a:pt x="2855383" y="508955"/>
                    <a:pt x="2859617" y="646539"/>
                    <a:pt x="2863850" y="790472"/>
                  </a:cubicBezTo>
                  <a:cubicBezTo>
                    <a:pt x="2834217" y="906889"/>
                    <a:pt x="2836333" y="966155"/>
                    <a:pt x="2794000" y="1031772"/>
                  </a:cubicBezTo>
                  <a:cubicBezTo>
                    <a:pt x="2139950" y="1016955"/>
                    <a:pt x="933450" y="894189"/>
                    <a:pt x="831850" y="987322"/>
                  </a:cubicBezTo>
                  <a:cubicBezTo>
                    <a:pt x="781050" y="1107972"/>
                    <a:pt x="742950" y="1152422"/>
                    <a:pt x="831850" y="1215922"/>
                  </a:cubicBezTo>
                  <a:cubicBezTo>
                    <a:pt x="1200150" y="1273072"/>
                    <a:pt x="1606550" y="1203222"/>
                    <a:pt x="1911350" y="1266722"/>
                  </a:cubicBezTo>
                  <a:cubicBezTo>
                    <a:pt x="1987550" y="1370439"/>
                    <a:pt x="1911350" y="1359855"/>
                    <a:pt x="1898650" y="1444522"/>
                  </a:cubicBezTo>
                  <a:lnTo>
                    <a:pt x="298450" y="1368322"/>
                  </a:lnTo>
                  <a:cubicBezTo>
                    <a:pt x="162983" y="1431822"/>
                    <a:pt x="91017" y="1127022"/>
                    <a:pt x="44450" y="987322"/>
                  </a:cubicBezTo>
                  <a:cubicBezTo>
                    <a:pt x="8467" y="892072"/>
                    <a:pt x="23283" y="841272"/>
                    <a:pt x="0" y="701572"/>
                  </a:cubicBezTo>
                  <a:cubicBezTo>
                    <a:pt x="2117" y="615847"/>
                    <a:pt x="8467" y="563989"/>
                    <a:pt x="6350" y="453922"/>
                  </a:cubicBezTo>
                  <a:cubicBezTo>
                    <a:pt x="23283" y="350205"/>
                    <a:pt x="33867" y="95147"/>
                    <a:pt x="133350" y="60222"/>
                  </a:cubicBezTo>
                  <a:close/>
                </a:path>
              </a:pathLst>
            </a:custGeom>
            <a:solidFill>
              <a:srgbClr val="177F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7" name="同侧圆角矩形 241"/>
            <p:cNvSpPr/>
            <p:nvPr/>
          </p:nvSpPr>
          <p:spPr>
            <a:xfrm rot="5400000">
              <a:off x="5511715" y="2905158"/>
              <a:ext cx="156537" cy="921599"/>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8" name="同侧圆角矩形 241"/>
            <p:cNvSpPr/>
            <p:nvPr/>
          </p:nvSpPr>
          <p:spPr>
            <a:xfrm rot="5400000">
              <a:off x="5600247" y="3233866"/>
              <a:ext cx="132414" cy="497195"/>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529" name="组合 528"/>
          <p:cNvGrpSpPr/>
          <p:nvPr/>
        </p:nvGrpSpPr>
        <p:grpSpPr>
          <a:xfrm>
            <a:off x="6970053" y="66889"/>
            <a:ext cx="680016" cy="686501"/>
            <a:chOff x="1966625" y="1676400"/>
            <a:chExt cx="3379972" cy="3352800"/>
          </a:xfrm>
        </p:grpSpPr>
        <p:sp>
          <p:nvSpPr>
            <p:cNvPr id="530" name="椭圆 529"/>
            <p:cNvSpPr/>
            <p:nvPr/>
          </p:nvSpPr>
          <p:spPr>
            <a:xfrm>
              <a:off x="1985087" y="1676400"/>
              <a:ext cx="3352800" cy="3352800"/>
            </a:xfrm>
            <a:prstGeom prst="ellipse">
              <a:avLst/>
            </a:prstGeom>
            <a:solidFill>
              <a:srgbClr val="EED4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1" name="任意多边形 292"/>
            <p:cNvSpPr/>
            <p:nvPr/>
          </p:nvSpPr>
          <p:spPr>
            <a:xfrm>
              <a:off x="1966625" y="1902471"/>
              <a:ext cx="2475637" cy="3066736"/>
            </a:xfrm>
            <a:custGeom>
              <a:avLst/>
              <a:gdLst>
                <a:gd name="connsiteX0" fmla="*/ 2038350 w 2838450"/>
                <a:gd name="connsiteY0" fmla="*/ 0 h 3009900"/>
                <a:gd name="connsiteX1" fmla="*/ 2095500 w 2838450"/>
                <a:gd name="connsiteY1" fmla="*/ 171450 h 3009900"/>
                <a:gd name="connsiteX2" fmla="*/ 2076450 w 2838450"/>
                <a:gd name="connsiteY2" fmla="*/ 228600 h 3009900"/>
                <a:gd name="connsiteX3" fmla="*/ 1200150 w 2838450"/>
                <a:gd name="connsiteY3" fmla="*/ 304800 h 3009900"/>
                <a:gd name="connsiteX4" fmla="*/ 1181100 w 2838450"/>
                <a:gd name="connsiteY4" fmla="*/ 533400 h 3009900"/>
                <a:gd name="connsiteX5" fmla="*/ 1314450 w 2838450"/>
                <a:gd name="connsiteY5" fmla="*/ 571500 h 3009900"/>
                <a:gd name="connsiteX6" fmla="*/ 1924050 w 2838450"/>
                <a:gd name="connsiteY6" fmla="*/ 533400 h 3009900"/>
                <a:gd name="connsiteX7" fmla="*/ 1962150 w 2838450"/>
                <a:gd name="connsiteY7" fmla="*/ 647700 h 3009900"/>
                <a:gd name="connsiteX8" fmla="*/ 1962150 w 2838450"/>
                <a:gd name="connsiteY8" fmla="*/ 723900 h 3009900"/>
                <a:gd name="connsiteX9" fmla="*/ 552450 w 2838450"/>
                <a:gd name="connsiteY9" fmla="*/ 914400 h 3009900"/>
                <a:gd name="connsiteX10" fmla="*/ 590550 w 2838450"/>
                <a:gd name="connsiteY10" fmla="*/ 1314450 h 3009900"/>
                <a:gd name="connsiteX11" fmla="*/ 2343150 w 2838450"/>
                <a:gd name="connsiteY11" fmla="*/ 1104900 h 3009900"/>
                <a:gd name="connsiteX12" fmla="*/ 2305050 w 2838450"/>
                <a:gd name="connsiteY12" fmla="*/ 1314450 h 3009900"/>
                <a:gd name="connsiteX13" fmla="*/ 2286000 w 2838450"/>
                <a:gd name="connsiteY13" fmla="*/ 1390650 h 3009900"/>
                <a:gd name="connsiteX14" fmla="*/ 1276350 w 2838450"/>
                <a:gd name="connsiteY14" fmla="*/ 1466850 h 3009900"/>
                <a:gd name="connsiteX15" fmla="*/ 381000 w 2838450"/>
                <a:gd name="connsiteY15" fmla="*/ 1524000 h 3009900"/>
                <a:gd name="connsiteX16" fmla="*/ 590550 w 2838450"/>
                <a:gd name="connsiteY16" fmla="*/ 1885950 h 3009900"/>
                <a:gd name="connsiteX17" fmla="*/ 1562100 w 2838450"/>
                <a:gd name="connsiteY17" fmla="*/ 1752600 h 3009900"/>
                <a:gd name="connsiteX18" fmla="*/ 1600200 w 2838450"/>
                <a:gd name="connsiteY18" fmla="*/ 2000250 h 3009900"/>
                <a:gd name="connsiteX19" fmla="*/ 1352550 w 2838450"/>
                <a:gd name="connsiteY19" fmla="*/ 2057400 h 3009900"/>
                <a:gd name="connsiteX20" fmla="*/ 800100 w 2838450"/>
                <a:gd name="connsiteY20" fmla="*/ 2171700 h 3009900"/>
                <a:gd name="connsiteX21" fmla="*/ 1162050 w 2838450"/>
                <a:gd name="connsiteY21" fmla="*/ 2343150 h 3009900"/>
                <a:gd name="connsiteX22" fmla="*/ 2400300 w 2838450"/>
                <a:gd name="connsiteY22" fmla="*/ 2152650 h 3009900"/>
                <a:gd name="connsiteX23" fmla="*/ 2838450 w 2838450"/>
                <a:gd name="connsiteY23" fmla="*/ 2114550 h 3009900"/>
                <a:gd name="connsiteX24" fmla="*/ 2781300 w 2838450"/>
                <a:gd name="connsiteY24" fmla="*/ 2362200 h 3009900"/>
                <a:gd name="connsiteX25" fmla="*/ 2647950 w 2838450"/>
                <a:gd name="connsiteY25" fmla="*/ 2400300 h 3009900"/>
                <a:gd name="connsiteX26" fmla="*/ 1257300 w 2838450"/>
                <a:gd name="connsiteY26" fmla="*/ 2667000 h 3009900"/>
                <a:gd name="connsiteX27" fmla="*/ 1504950 w 2838450"/>
                <a:gd name="connsiteY27" fmla="*/ 2819400 h 3009900"/>
                <a:gd name="connsiteX28" fmla="*/ 2647950 w 2838450"/>
                <a:gd name="connsiteY28" fmla="*/ 2647950 h 3009900"/>
                <a:gd name="connsiteX29" fmla="*/ 2647950 w 2838450"/>
                <a:gd name="connsiteY29" fmla="*/ 2952750 h 3009900"/>
                <a:gd name="connsiteX30" fmla="*/ 0 w 2838450"/>
                <a:gd name="connsiteY30" fmla="*/ 3009900 h 3009900"/>
                <a:gd name="connsiteX31" fmla="*/ 9 w 2838450"/>
                <a:gd name="connsiteY31" fmla="*/ 3009787 h 3009900"/>
                <a:gd name="connsiteX32" fmla="*/ 1419225 w 2838450"/>
                <a:gd name="connsiteY32" fmla="*/ 2979157 h 3009900"/>
                <a:gd name="connsiteX33" fmla="*/ 1403526 w 2838450"/>
                <a:gd name="connsiteY33" fmla="*/ 2973410 h 3009900"/>
                <a:gd name="connsiteX34" fmla="*/ 388311 w 2838450"/>
                <a:gd name="connsiteY34" fmla="*/ 1600152 h 3009900"/>
                <a:gd name="connsiteX35" fmla="*/ 385297 w 2838450"/>
                <a:gd name="connsiteY35" fmla="*/ 1540457 h 3009900"/>
                <a:gd name="connsiteX36" fmla="*/ 375769 w 2838450"/>
                <a:gd name="connsiteY36" fmla="*/ 1524000 h 3009900"/>
                <a:gd name="connsiteX37" fmla="*/ 384438 w 2838450"/>
                <a:gd name="connsiteY37" fmla="*/ 1523447 h 3009900"/>
                <a:gd name="connsiteX38" fmla="*/ 379656 w 2838450"/>
                <a:gd name="connsiteY38" fmla="*/ 1428750 h 3009900"/>
                <a:gd name="connsiteX39" fmla="*/ 1118765 w 2838450"/>
                <a:gd name="connsiteY39" fmla="*/ 38653 h 3009900"/>
                <a:gd name="connsiteX40" fmla="*/ 1160496 w 2838450"/>
                <a:gd name="connsiteY40" fmla="*/ 13301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219200 w 2838450"/>
                <a:gd name="connsiteY3" fmla="*/ 323850 h 3009900"/>
                <a:gd name="connsiteX4" fmla="*/ 1181100 w 2838450"/>
                <a:gd name="connsiteY4" fmla="*/ 533400 h 3009900"/>
                <a:gd name="connsiteX5" fmla="*/ 1314450 w 2838450"/>
                <a:gd name="connsiteY5" fmla="*/ 571500 h 3009900"/>
                <a:gd name="connsiteX6" fmla="*/ 1924050 w 2838450"/>
                <a:gd name="connsiteY6" fmla="*/ 533400 h 3009900"/>
                <a:gd name="connsiteX7" fmla="*/ 1962150 w 2838450"/>
                <a:gd name="connsiteY7" fmla="*/ 647700 h 3009900"/>
                <a:gd name="connsiteX8" fmla="*/ 1962150 w 2838450"/>
                <a:gd name="connsiteY8" fmla="*/ 723900 h 3009900"/>
                <a:gd name="connsiteX9" fmla="*/ 552450 w 2838450"/>
                <a:gd name="connsiteY9" fmla="*/ 914400 h 3009900"/>
                <a:gd name="connsiteX10" fmla="*/ 590550 w 2838450"/>
                <a:gd name="connsiteY10" fmla="*/ 1314450 h 3009900"/>
                <a:gd name="connsiteX11" fmla="*/ 2343150 w 2838450"/>
                <a:gd name="connsiteY11" fmla="*/ 1104900 h 3009900"/>
                <a:gd name="connsiteX12" fmla="*/ 2305050 w 2838450"/>
                <a:gd name="connsiteY12" fmla="*/ 1314450 h 3009900"/>
                <a:gd name="connsiteX13" fmla="*/ 2286000 w 2838450"/>
                <a:gd name="connsiteY13" fmla="*/ 1390650 h 3009900"/>
                <a:gd name="connsiteX14" fmla="*/ 1276350 w 2838450"/>
                <a:gd name="connsiteY14" fmla="*/ 1466850 h 3009900"/>
                <a:gd name="connsiteX15" fmla="*/ 381000 w 2838450"/>
                <a:gd name="connsiteY15" fmla="*/ 1524000 h 3009900"/>
                <a:gd name="connsiteX16" fmla="*/ 590550 w 2838450"/>
                <a:gd name="connsiteY16" fmla="*/ 1885950 h 3009900"/>
                <a:gd name="connsiteX17" fmla="*/ 1562100 w 2838450"/>
                <a:gd name="connsiteY17" fmla="*/ 1752600 h 3009900"/>
                <a:gd name="connsiteX18" fmla="*/ 1600200 w 2838450"/>
                <a:gd name="connsiteY18" fmla="*/ 2000250 h 3009900"/>
                <a:gd name="connsiteX19" fmla="*/ 1352550 w 2838450"/>
                <a:gd name="connsiteY19" fmla="*/ 2057400 h 3009900"/>
                <a:gd name="connsiteX20" fmla="*/ 800100 w 2838450"/>
                <a:gd name="connsiteY20" fmla="*/ 2171700 h 3009900"/>
                <a:gd name="connsiteX21" fmla="*/ 1162050 w 2838450"/>
                <a:gd name="connsiteY21" fmla="*/ 2343150 h 3009900"/>
                <a:gd name="connsiteX22" fmla="*/ 2400300 w 2838450"/>
                <a:gd name="connsiteY22" fmla="*/ 2152650 h 3009900"/>
                <a:gd name="connsiteX23" fmla="*/ 2838450 w 2838450"/>
                <a:gd name="connsiteY23" fmla="*/ 2114550 h 3009900"/>
                <a:gd name="connsiteX24" fmla="*/ 2781300 w 2838450"/>
                <a:gd name="connsiteY24" fmla="*/ 2362200 h 3009900"/>
                <a:gd name="connsiteX25" fmla="*/ 2647950 w 2838450"/>
                <a:gd name="connsiteY25" fmla="*/ 2400300 h 3009900"/>
                <a:gd name="connsiteX26" fmla="*/ 1257300 w 2838450"/>
                <a:gd name="connsiteY26" fmla="*/ 2667000 h 3009900"/>
                <a:gd name="connsiteX27" fmla="*/ 1504950 w 2838450"/>
                <a:gd name="connsiteY27" fmla="*/ 2819400 h 3009900"/>
                <a:gd name="connsiteX28" fmla="*/ 2647950 w 2838450"/>
                <a:gd name="connsiteY28" fmla="*/ 2647950 h 3009900"/>
                <a:gd name="connsiteX29" fmla="*/ 2647950 w 2838450"/>
                <a:gd name="connsiteY29" fmla="*/ 2952750 h 3009900"/>
                <a:gd name="connsiteX30" fmla="*/ 0 w 2838450"/>
                <a:gd name="connsiteY30" fmla="*/ 3009900 h 3009900"/>
                <a:gd name="connsiteX31" fmla="*/ 9 w 2838450"/>
                <a:gd name="connsiteY31" fmla="*/ 3009787 h 3009900"/>
                <a:gd name="connsiteX32" fmla="*/ 1419225 w 2838450"/>
                <a:gd name="connsiteY32" fmla="*/ 2979157 h 3009900"/>
                <a:gd name="connsiteX33" fmla="*/ 1403526 w 2838450"/>
                <a:gd name="connsiteY33" fmla="*/ 2973410 h 3009900"/>
                <a:gd name="connsiteX34" fmla="*/ 388311 w 2838450"/>
                <a:gd name="connsiteY34" fmla="*/ 1600152 h 3009900"/>
                <a:gd name="connsiteX35" fmla="*/ 385297 w 2838450"/>
                <a:gd name="connsiteY35" fmla="*/ 1540457 h 3009900"/>
                <a:gd name="connsiteX36" fmla="*/ 375769 w 2838450"/>
                <a:gd name="connsiteY36" fmla="*/ 1524000 h 3009900"/>
                <a:gd name="connsiteX37" fmla="*/ 384438 w 2838450"/>
                <a:gd name="connsiteY37" fmla="*/ 1523447 h 3009900"/>
                <a:gd name="connsiteX38" fmla="*/ 379656 w 2838450"/>
                <a:gd name="connsiteY38" fmla="*/ 1428750 h 3009900"/>
                <a:gd name="connsiteX39" fmla="*/ 1118765 w 2838450"/>
                <a:gd name="connsiteY39" fmla="*/ 38653 h 3009900"/>
                <a:gd name="connsiteX40" fmla="*/ 1160496 w 2838450"/>
                <a:gd name="connsiteY40" fmla="*/ 13301 h 3009900"/>
                <a:gd name="connsiteX41" fmla="*/ 2038350 w 2838450"/>
                <a:gd name="connsiteY41"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48971"/>
                <a:gd name="connsiteY0" fmla="*/ 0 h 3009900"/>
                <a:gd name="connsiteX1" fmla="*/ 2095500 w 2848971"/>
                <a:gd name="connsiteY1" fmla="*/ 171450 h 3009900"/>
                <a:gd name="connsiteX2" fmla="*/ 2076450 w 2848971"/>
                <a:gd name="connsiteY2" fmla="*/ 228600 h 3009900"/>
                <a:gd name="connsiteX3" fmla="*/ 1507945 w 2848971"/>
                <a:gd name="connsiteY3" fmla="*/ 250179 h 3009900"/>
                <a:gd name="connsiteX4" fmla="*/ 1219200 w 2848971"/>
                <a:gd name="connsiteY4" fmla="*/ 323850 h 3009900"/>
                <a:gd name="connsiteX5" fmla="*/ 1181100 w 2848971"/>
                <a:gd name="connsiteY5" fmla="*/ 533400 h 3009900"/>
                <a:gd name="connsiteX6" fmla="*/ 1314450 w 2848971"/>
                <a:gd name="connsiteY6" fmla="*/ 571500 h 3009900"/>
                <a:gd name="connsiteX7" fmla="*/ 1924050 w 2848971"/>
                <a:gd name="connsiteY7" fmla="*/ 533400 h 3009900"/>
                <a:gd name="connsiteX8" fmla="*/ 2019300 w 2848971"/>
                <a:gd name="connsiteY8" fmla="*/ 692150 h 3009900"/>
                <a:gd name="connsiteX9" fmla="*/ 1962150 w 2848971"/>
                <a:gd name="connsiteY9" fmla="*/ 723900 h 3009900"/>
                <a:gd name="connsiteX10" fmla="*/ 552450 w 2848971"/>
                <a:gd name="connsiteY10" fmla="*/ 914400 h 3009900"/>
                <a:gd name="connsiteX11" fmla="*/ 590550 w 2848971"/>
                <a:gd name="connsiteY11" fmla="*/ 1314450 h 3009900"/>
                <a:gd name="connsiteX12" fmla="*/ 2343150 w 2848971"/>
                <a:gd name="connsiteY12" fmla="*/ 1104900 h 3009900"/>
                <a:gd name="connsiteX13" fmla="*/ 2362200 w 2848971"/>
                <a:gd name="connsiteY13" fmla="*/ 1352550 h 3009900"/>
                <a:gd name="connsiteX14" fmla="*/ 2343150 w 2848971"/>
                <a:gd name="connsiteY14" fmla="*/ 1416050 h 3009900"/>
                <a:gd name="connsiteX15" fmla="*/ 1276350 w 2848971"/>
                <a:gd name="connsiteY15" fmla="*/ 1466850 h 3009900"/>
                <a:gd name="connsiteX16" fmla="*/ 381000 w 2848971"/>
                <a:gd name="connsiteY16" fmla="*/ 1524000 h 3009900"/>
                <a:gd name="connsiteX17" fmla="*/ 590550 w 2848971"/>
                <a:gd name="connsiteY17" fmla="*/ 1885950 h 3009900"/>
                <a:gd name="connsiteX18" fmla="*/ 1562100 w 2848971"/>
                <a:gd name="connsiteY18" fmla="*/ 1752600 h 3009900"/>
                <a:gd name="connsiteX19" fmla="*/ 1600200 w 2848971"/>
                <a:gd name="connsiteY19" fmla="*/ 2000250 h 3009900"/>
                <a:gd name="connsiteX20" fmla="*/ 1346200 w 2848971"/>
                <a:gd name="connsiteY20" fmla="*/ 2082800 h 3009900"/>
                <a:gd name="connsiteX21" fmla="*/ 800100 w 2848971"/>
                <a:gd name="connsiteY21" fmla="*/ 2171700 h 3009900"/>
                <a:gd name="connsiteX22" fmla="*/ 1162050 w 2848971"/>
                <a:gd name="connsiteY22" fmla="*/ 2387600 h 3009900"/>
                <a:gd name="connsiteX23" fmla="*/ 2400300 w 2848971"/>
                <a:gd name="connsiteY23" fmla="*/ 2152650 h 3009900"/>
                <a:gd name="connsiteX24" fmla="*/ 2838450 w 2848971"/>
                <a:gd name="connsiteY24" fmla="*/ 2114550 h 3009900"/>
                <a:gd name="connsiteX25" fmla="*/ 2781300 w 2848971"/>
                <a:gd name="connsiteY25" fmla="*/ 2362200 h 3009900"/>
                <a:gd name="connsiteX26" fmla="*/ 2647950 w 2848971"/>
                <a:gd name="connsiteY26" fmla="*/ 2400300 h 3009900"/>
                <a:gd name="connsiteX27" fmla="*/ 1257300 w 2848971"/>
                <a:gd name="connsiteY27" fmla="*/ 2667000 h 3009900"/>
                <a:gd name="connsiteX28" fmla="*/ 1504950 w 2848971"/>
                <a:gd name="connsiteY28" fmla="*/ 2819400 h 3009900"/>
                <a:gd name="connsiteX29" fmla="*/ 2647950 w 2848971"/>
                <a:gd name="connsiteY29" fmla="*/ 2647950 h 3009900"/>
                <a:gd name="connsiteX30" fmla="*/ 2647950 w 2848971"/>
                <a:gd name="connsiteY30" fmla="*/ 2952750 h 3009900"/>
                <a:gd name="connsiteX31" fmla="*/ 0 w 2848971"/>
                <a:gd name="connsiteY31" fmla="*/ 3009900 h 3009900"/>
                <a:gd name="connsiteX32" fmla="*/ 9 w 2848971"/>
                <a:gd name="connsiteY32" fmla="*/ 3009787 h 3009900"/>
                <a:gd name="connsiteX33" fmla="*/ 1419225 w 2848971"/>
                <a:gd name="connsiteY33" fmla="*/ 2979157 h 3009900"/>
                <a:gd name="connsiteX34" fmla="*/ 1403526 w 2848971"/>
                <a:gd name="connsiteY34" fmla="*/ 2973410 h 3009900"/>
                <a:gd name="connsiteX35" fmla="*/ 388311 w 2848971"/>
                <a:gd name="connsiteY35" fmla="*/ 1600152 h 3009900"/>
                <a:gd name="connsiteX36" fmla="*/ 385297 w 2848971"/>
                <a:gd name="connsiteY36" fmla="*/ 1540457 h 3009900"/>
                <a:gd name="connsiteX37" fmla="*/ 375769 w 2848971"/>
                <a:gd name="connsiteY37" fmla="*/ 1524000 h 3009900"/>
                <a:gd name="connsiteX38" fmla="*/ 384438 w 2848971"/>
                <a:gd name="connsiteY38" fmla="*/ 1523447 h 3009900"/>
                <a:gd name="connsiteX39" fmla="*/ 379656 w 2848971"/>
                <a:gd name="connsiteY39" fmla="*/ 1428750 h 3009900"/>
                <a:gd name="connsiteX40" fmla="*/ 1118765 w 2848971"/>
                <a:gd name="connsiteY40" fmla="*/ 38653 h 3009900"/>
                <a:gd name="connsiteX41" fmla="*/ 1160496 w 2848971"/>
                <a:gd name="connsiteY41" fmla="*/ 13301 h 3009900"/>
                <a:gd name="connsiteX42" fmla="*/ 2038350 w 2848971"/>
                <a:gd name="connsiteY42" fmla="*/ 0 h 3009900"/>
                <a:gd name="connsiteX0" fmla="*/ 2038350 w 2857500"/>
                <a:gd name="connsiteY0" fmla="*/ 0 h 3009900"/>
                <a:gd name="connsiteX1" fmla="*/ 2095500 w 2857500"/>
                <a:gd name="connsiteY1" fmla="*/ 171450 h 3009900"/>
                <a:gd name="connsiteX2" fmla="*/ 2076450 w 2857500"/>
                <a:gd name="connsiteY2" fmla="*/ 228600 h 3009900"/>
                <a:gd name="connsiteX3" fmla="*/ 1507945 w 2857500"/>
                <a:gd name="connsiteY3" fmla="*/ 250179 h 3009900"/>
                <a:gd name="connsiteX4" fmla="*/ 1219200 w 2857500"/>
                <a:gd name="connsiteY4" fmla="*/ 323850 h 3009900"/>
                <a:gd name="connsiteX5" fmla="*/ 1181100 w 2857500"/>
                <a:gd name="connsiteY5" fmla="*/ 533400 h 3009900"/>
                <a:gd name="connsiteX6" fmla="*/ 1314450 w 2857500"/>
                <a:gd name="connsiteY6" fmla="*/ 571500 h 3009900"/>
                <a:gd name="connsiteX7" fmla="*/ 1924050 w 2857500"/>
                <a:gd name="connsiteY7" fmla="*/ 533400 h 3009900"/>
                <a:gd name="connsiteX8" fmla="*/ 2019300 w 2857500"/>
                <a:gd name="connsiteY8" fmla="*/ 692150 h 3009900"/>
                <a:gd name="connsiteX9" fmla="*/ 1962150 w 2857500"/>
                <a:gd name="connsiteY9" fmla="*/ 723900 h 3009900"/>
                <a:gd name="connsiteX10" fmla="*/ 552450 w 2857500"/>
                <a:gd name="connsiteY10" fmla="*/ 914400 h 3009900"/>
                <a:gd name="connsiteX11" fmla="*/ 590550 w 2857500"/>
                <a:gd name="connsiteY11" fmla="*/ 1314450 h 3009900"/>
                <a:gd name="connsiteX12" fmla="*/ 2343150 w 2857500"/>
                <a:gd name="connsiteY12" fmla="*/ 1104900 h 3009900"/>
                <a:gd name="connsiteX13" fmla="*/ 2362200 w 2857500"/>
                <a:gd name="connsiteY13" fmla="*/ 1352550 h 3009900"/>
                <a:gd name="connsiteX14" fmla="*/ 2343150 w 2857500"/>
                <a:gd name="connsiteY14" fmla="*/ 1416050 h 3009900"/>
                <a:gd name="connsiteX15" fmla="*/ 1276350 w 2857500"/>
                <a:gd name="connsiteY15" fmla="*/ 1466850 h 3009900"/>
                <a:gd name="connsiteX16" fmla="*/ 381000 w 2857500"/>
                <a:gd name="connsiteY16" fmla="*/ 1524000 h 3009900"/>
                <a:gd name="connsiteX17" fmla="*/ 590550 w 2857500"/>
                <a:gd name="connsiteY17" fmla="*/ 1885950 h 3009900"/>
                <a:gd name="connsiteX18" fmla="*/ 1562100 w 2857500"/>
                <a:gd name="connsiteY18" fmla="*/ 1752600 h 3009900"/>
                <a:gd name="connsiteX19" fmla="*/ 1600200 w 2857500"/>
                <a:gd name="connsiteY19" fmla="*/ 2000250 h 3009900"/>
                <a:gd name="connsiteX20" fmla="*/ 1346200 w 2857500"/>
                <a:gd name="connsiteY20" fmla="*/ 2082800 h 3009900"/>
                <a:gd name="connsiteX21" fmla="*/ 800100 w 2857500"/>
                <a:gd name="connsiteY21" fmla="*/ 2171700 h 3009900"/>
                <a:gd name="connsiteX22" fmla="*/ 1162050 w 2857500"/>
                <a:gd name="connsiteY22" fmla="*/ 2387600 h 3009900"/>
                <a:gd name="connsiteX23" fmla="*/ 2400300 w 2857500"/>
                <a:gd name="connsiteY23" fmla="*/ 2152650 h 3009900"/>
                <a:gd name="connsiteX24" fmla="*/ 2838450 w 2857500"/>
                <a:gd name="connsiteY24" fmla="*/ 2114550 h 3009900"/>
                <a:gd name="connsiteX25" fmla="*/ 2781300 w 2857500"/>
                <a:gd name="connsiteY25" fmla="*/ 2362200 h 3009900"/>
                <a:gd name="connsiteX26" fmla="*/ 2647950 w 2857500"/>
                <a:gd name="connsiteY26" fmla="*/ 2400300 h 3009900"/>
                <a:gd name="connsiteX27" fmla="*/ 1257300 w 2857500"/>
                <a:gd name="connsiteY27" fmla="*/ 2667000 h 3009900"/>
                <a:gd name="connsiteX28" fmla="*/ 1504950 w 2857500"/>
                <a:gd name="connsiteY28" fmla="*/ 2819400 h 3009900"/>
                <a:gd name="connsiteX29" fmla="*/ 2647950 w 2857500"/>
                <a:gd name="connsiteY29" fmla="*/ 2647950 h 3009900"/>
                <a:gd name="connsiteX30" fmla="*/ 2647950 w 2857500"/>
                <a:gd name="connsiteY30" fmla="*/ 2952750 h 3009900"/>
                <a:gd name="connsiteX31" fmla="*/ 0 w 2857500"/>
                <a:gd name="connsiteY31" fmla="*/ 3009900 h 3009900"/>
                <a:gd name="connsiteX32" fmla="*/ 9 w 2857500"/>
                <a:gd name="connsiteY32" fmla="*/ 3009787 h 3009900"/>
                <a:gd name="connsiteX33" fmla="*/ 1419225 w 2857500"/>
                <a:gd name="connsiteY33" fmla="*/ 2979157 h 3009900"/>
                <a:gd name="connsiteX34" fmla="*/ 1403526 w 2857500"/>
                <a:gd name="connsiteY34" fmla="*/ 2973410 h 3009900"/>
                <a:gd name="connsiteX35" fmla="*/ 388311 w 2857500"/>
                <a:gd name="connsiteY35" fmla="*/ 1600152 h 3009900"/>
                <a:gd name="connsiteX36" fmla="*/ 385297 w 2857500"/>
                <a:gd name="connsiteY36" fmla="*/ 1540457 h 3009900"/>
                <a:gd name="connsiteX37" fmla="*/ 375769 w 2857500"/>
                <a:gd name="connsiteY37" fmla="*/ 1524000 h 3009900"/>
                <a:gd name="connsiteX38" fmla="*/ 384438 w 2857500"/>
                <a:gd name="connsiteY38" fmla="*/ 1523447 h 3009900"/>
                <a:gd name="connsiteX39" fmla="*/ 379656 w 2857500"/>
                <a:gd name="connsiteY39" fmla="*/ 1428750 h 3009900"/>
                <a:gd name="connsiteX40" fmla="*/ 1118765 w 2857500"/>
                <a:gd name="connsiteY40" fmla="*/ 38653 h 3009900"/>
                <a:gd name="connsiteX41" fmla="*/ 1160496 w 2857500"/>
                <a:gd name="connsiteY41" fmla="*/ 13301 h 3009900"/>
                <a:gd name="connsiteX42" fmla="*/ 2038350 w 2857500"/>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6479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25230"/>
                <a:gd name="connsiteX1" fmla="*/ 2095500 w 2851406"/>
                <a:gd name="connsiteY1" fmla="*/ 171450 h 3025230"/>
                <a:gd name="connsiteX2" fmla="*/ 2076450 w 2851406"/>
                <a:gd name="connsiteY2" fmla="*/ 228600 h 3025230"/>
                <a:gd name="connsiteX3" fmla="*/ 1507945 w 2851406"/>
                <a:gd name="connsiteY3" fmla="*/ 250179 h 3025230"/>
                <a:gd name="connsiteX4" fmla="*/ 1219200 w 2851406"/>
                <a:gd name="connsiteY4" fmla="*/ 323850 h 3025230"/>
                <a:gd name="connsiteX5" fmla="*/ 1181100 w 2851406"/>
                <a:gd name="connsiteY5" fmla="*/ 533400 h 3025230"/>
                <a:gd name="connsiteX6" fmla="*/ 1314450 w 2851406"/>
                <a:gd name="connsiteY6" fmla="*/ 571500 h 3025230"/>
                <a:gd name="connsiteX7" fmla="*/ 1924050 w 2851406"/>
                <a:gd name="connsiteY7" fmla="*/ 533400 h 3025230"/>
                <a:gd name="connsiteX8" fmla="*/ 2019300 w 2851406"/>
                <a:gd name="connsiteY8" fmla="*/ 692150 h 3025230"/>
                <a:gd name="connsiteX9" fmla="*/ 1962150 w 2851406"/>
                <a:gd name="connsiteY9" fmla="*/ 723900 h 3025230"/>
                <a:gd name="connsiteX10" fmla="*/ 552450 w 2851406"/>
                <a:gd name="connsiteY10" fmla="*/ 914400 h 3025230"/>
                <a:gd name="connsiteX11" fmla="*/ 590550 w 2851406"/>
                <a:gd name="connsiteY11" fmla="*/ 1314450 h 3025230"/>
                <a:gd name="connsiteX12" fmla="*/ 2343150 w 2851406"/>
                <a:gd name="connsiteY12" fmla="*/ 1104900 h 3025230"/>
                <a:gd name="connsiteX13" fmla="*/ 2362200 w 2851406"/>
                <a:gd name="connsiteY13" fmla="*/ 1352550 h 3025230"/>
                <a:gd name="connsiteX14" fmla="*/ 2343150 w 2851406"/>
                <a:gd name="connsiteY14" fmla="*/ 1416050 h 3025230"/>
                <a:gd name="connsiteX15" fmla="*/ 1276350 w 2851406"/>
                <a:gd name="connsiteY15" fmla="*/ 1466850 h 3025230"/>
                <a:gd name="connsiteX16" fmla="*/ 381000 w 2851406"/>
                <a:gd name="connsiteY16" fmla="*/ 1524000 h 3025230"/>
                <a:gd name="connsiteX17" fmla="*/ 590550 w 2851406"/>
                <a:gd name="connsiteY17" fmla="*/ 1885950 h 3025230"/>
                <a:gd name="connsiteX18" fmla="*/ 1562100 w 2851406"/>
                <a:gd name="connsiteY18" fmla="*/ 1752600 h 3025230"/>
                <a:gd name="connsiteX19" fmla="*/ 1600200 w 2851406"/>
                <a:gd name="connsiteY19" fmla="*/ 2000250 h 3025230"/>
                <a:gd name="connsiteX20" fmla="*/ 1346200 w 2851406"/>
                <a:gd name="connsiteY20" fmla="*/ 2082800 h 3025230"/>
                <a:gd name="connsiteX21" fmla="*/ 800100 w 2851406"/>
                <a:gd name="connsiteY21" fmla="*/ 2171700 h 3025230"/>
                <a:gd name="connsiteX22" fmla="*/ 1162050 w 2851406"/>
                <a:gd name="connsiteY22" fmla="*/ 2387600 h 3025230"/>
                <a:gd name="connsiteX23" fmla="*/ 2400300 w 2851406"/>
                <a:gd name="connsiteY23" fmla="*/ 2152650 h 3025230"/>
                <a:gd name="connsiteX24" fmla="*/ 2838450 w 2851406"/>
                <a:gd name="connsiteY24" fmla="*/ 2114550 h 3025230"/>
                <a:gd name="connsiteX25" fmla="*/ 2749550 w 2851406"/>
                <a:gd name="connsiteY25" fmla="*/ 2330450 h 3025230"/>
                <a:gd name="connsiteX26" fmla="*/ 2432050 w 2851406"/>
                <a:gd name="connsiteY26" fmla="*/ 2400300 h 3025230"/>
                <a:gd name="connsiteX27" fmla="*/ 1257300 w 2851406"/>
                <a:gd name="connsiteY27" fmla="*/ 2667000 h 3025230"/>
                <a:gd name="connsiteX28" fmla="*/ 1504950 w 2851406"/>
                <a:gd name="connsiteY28" fmla="*/ 2819400 h 3025230"/>
                <a:gd name="connsiteX29" fmla="*/ 2647950 w 2851406"/>
                <a:gd name="connsiteY29" fmla="*/ 2647950 h 3025230"/>
                <a:gd name="connsiteX30" fmla="*/ 2647950 w 2851406"/>
                <a:gd name="connsiteY30" fmla="*/ 2952750 h 3025230"/>
                <a:gd name="connsiteX31" fmla="*/ 0 w 2851406"/>
                <a:gd name="connsiteY31" fmla="*/ 3009900 h 3025230"/>
                <a:gd name="connsiteX32" fmla="*/ 9 w 2851406"/>
                <a:gd name="connsiteY32" fmla="*/ 3009787 h 3025230"/>
                <a:gd name="connsiteX33" fmla="*/ 1419225 w 2851406"/>
                <a:gd name="connsiteY33" fmla="*/ 2979157 h 3025230"/>
                <a:gd name="connsiteX34" fmla="*/ 1403526 w 2851406"/>
                <a:gd name="connsiteY34" fmla="*/ 2973410 h 3025230"/>
                <a:gd name="connsiteX35" fmla="*/ 388311 w 2851406"/>
                <a:gd name="connsiteY35" fmla="*/ 1600152 h 3025230"/>
                <a:gd name="connsiteX36" fmla="*/ 385297 w 2851406"/>
                <a:gd name="connsiteY36" fmla="*/ 1540457 h 3025230"/>
                <a:gd name="connsiteX37" fmla="*/ 375769 w 2851406"/>
                <a:gd name="connsiteY37" fmla="*/ 1524000 h 3025230"/>
                <a:gd name="connsiteX38" fmla="*/ 384438 w 2851406"/>
                <a:gd name="connsiteY38" fmla="*/ 1523447 h 3025230"/>
                <a:gd name="connsiteX39" fmla="*/ 379656 w 2851406"/>
                <a:gd name="connsiteY39" fmla="*/ 1428750 h 3025230"/>
                <a:gd name="connsiteX40" fmla="*/ 1118765 w 2851406"/>
                <a:gd name="connsiteY40" fmla="*/ 38653 h 3025230"/>
                <a:gd name="connsiteX41" fmla="*/ 1160496 w 2851406"/>
                <a:gd name="connsiteY41" fmla="*/ 13301 h 3025230"/>
                <a:gd name="connsiteX42" fmla="*/ 2038350 w 2851406"/>
                <a:gd name="connsiteY42" fmla="*/ 0 h 3025230"/>
                <a:gd name="connsiteX0" fmla="*/ 2038350 w 2851406"/>
                <a:gd name="connsiteY0" fmla="*/ 0 h 3025230"/>
                <a:gd name="connsiteX1" fmla="*/ 2095500 w 2851406"/>
                <a:gd name="connsiteY1" fmla="*/ 171450 h 3025230"/>
                <a:gd name="connsiteX2" fmla="*/ 2076450 w 2851406"/>
                <a:gd name="connsiteY2" fmla="*/ 228600 h 3025230"/>
                <a:gd name="connsiteX3" fmla="*/ 1507945 w 2851406"/>
                <a:gd name="connsiteY3" fmla="*/ 250179 h 3025230"/>
                <a:gd name="connsiteX4" fmla="*/ 1219200 w 2851406"/>
                <a:gd name="connsiteY4" fmla="*/ 323850 h 3025230"/>
                <a:gd name="connsiteX5" fmla="*/ 1181100 w 2851406"/>
                <a:gd name="connsiteY5" fmla="*/ 533400 h 3025230"/>
                <a:gd name="connsiteX6" fmla="*/ 1314450 w 2851406"/>
                <a:gd name="connsiteY6" fmla="*/ 571500 h 3025230"/>
                <a:gd name="connsiteX7" fmla="*/ 1924050 w 2851406"/>
                <a:gd name="connsiteY7" fmla="*/ 533400 h 3025230"/>
                <a:gd name="connsiteX8" fmla="*/ 2019300 w 2851406"/>
                <a:gd name="connsiteY8" fmla="*/ 692150 h 3025230"/>
                <a:gd name="connsiteX9" fmla="*/ 1962150 w 2851406"/>
                <a:gd name="connsiteY9" fmla="*/ 723900 h 3025230"/>
                <a:gd name="connsiteX10" fmla="*/ 552450 w 2851406"/>
                <a:gd name="connsiteY10" fmla="*/ 914400 h 3025230"/>
                <a:gd name="connsiteX11" fmla="*/ 590550 w 2851406"/>
                <a:gd name="connsiteY11" fmla="*/ 1314450 h 3025230"/>
                <a:gd name="connsiteX12" fmla="*/ 2343150 w 2851406"/>
                <a:gd name="connsiteY12" fmla="*/ 1104900 h 3025230"/>
                <a:gd name="connsiteX13" fmla="*/ 2362200 w 2851406"/>
                <a:gd name="connsiteY13" fmla="*/ 1352550 h 3025230"/>
                <a:gd name="connsiteX14" fmla="*/ 2343150 w 2851406"/>
                <a:gd name="connsiteY14" fmla="*/ 1416050 h 3025230"/>
                <a:gd name="connsiteX15" fmla="*/ 1276350 w 2851406"/>
                <a:gd name="connsiteY15" fmla="*/ 1466850 h 3025230"/>
                <a:gd name="connsiteX16" fmla="*/ 381000 w 2851406"/>
                <a:gd name="connsiteY16" fmla="*/ 1524000 h 3025230"/>
                <a:gd name="connsiteX17" fmla="*/ 590550 w 2851406"/>
                <a:gd name="connsiteY17" fmla="*/ 1885950 h 3025230"/>
                <a:gd name="connsiteX18" fmla="*/ 1562100 w 2851406"/>
                <a:gd name="connsiteY18" fmla="*/ 1752600 h 3025230"/>
                <a:gd name="connsiteX19" fmla="*/ 1600200 w 2851406"/>
                <a:gd name="connsiteY19" fmla="*/ 2000250 h 3025230"/>
                <a:gd name="connsiteX20" fmla="*/ 1346200 w 2851406"/>
                <a:gd name="connsiteY20" fmla="*/ 2082800 h 3025230"/>
                <a:gd name="connsiteX21" fmla="*/ 800100 w 2851406"/>
                <a:gd name="connsiteY21" fmla="*/ 2171700 h 3025230"/>
                <a:gd name="connsiteX22" fmla="*/ 1162050 w 2851406"/>
                <a:gd name="connsiteY22" fmla="*/ 2387600 h 3025230"/>
                <a:gd name="connsiteX23" fmla="*/ 2400300 w 2851406"/>
                <a:gd name="connsiteY23" fmla="*/ 2152650 h 3025230"/>
                <a:gd name="connsiteX24" fmla="*/ 2838450 w 2851406"/>
                <a:gd name="connsiteY24" fmla="*/ 2114550 h 3025230"/>
                <a:gd name="connsiteX25" fmla="*/ 2749550 w 2851406"/>
                <a:gd name="connsiteY25" fmla="*/ 2330450 h 3025230"/>
                <a:gd name="connsiteX26" fmla="*/ 2432050 w 2851406"/>
                <a:gd name="connsiteY26" fmla="*/ 2400300 h 3025230"/>
                <a:gd name="connsiteX27" fmla="*/ 1257300 w 2851406"/>
                <a:gd name="connsiteY27" fmla="*/ 2667000 h 3025230"/>
                <a:gd name="connsiteX28" fmla="*/ 1504950 w 2851406"/>
                <a:gd name="connsiteY28" fmla="*/ 2819400 h 3025230"/>
                <a:gd name="connsiteX29" fmla="*/ 2647950 w 2851406"/>
                <a:gd name="connsiteY29" fmla="*/ 2647950 h 3025230"/>
                <a:gd name="connsiteX30" fmla="*/ 2647950 w 2851406"/>
                <a:gd name="connsiteY30" fmla="*/ 2952750 h 3025230"/>
                <a:gd name="connsiteX31" fmla="*/ 0 w 2851406"/>
                <a:gd name="connsiteY31" fmla="*/ 3009900 h 3025230"/>
                <a:gd name="connsiteX32" fmla="*/ 1581159 w 2851406"/>
                <a:gd name="connsiteY32" fmla="*/ 2997087 h 3025230"/>
                <a:gd name="connsiteX33" fmla="*/ 1419225 w 2851406"/>
                <a:gd name="connsiteY33" fmla="*/ 2979157 h 3025230"/>
                <a:gd name="connsiteX34" fmla="*/ 1403526 w 2851406"/>
                <a:gd name="connsiteY34" fmla="*/ 2973410 h 3025230"/>
                <a:gd name="connsiteX35" fmla="*/ 388311 w 2851406"/>
                <a:gd name="connsiteY35" fmla="*/ 1600152 h 3025230"/>
                <a:gd name="connsiteX36" fmla="*/ 385297 w 2851406"/>
                <a:gd name="connsiteY36" fmla="*/ 1540457 h 3025230"/>
                <a:gd name="connsiteX37" fmla="*/ 375769 w 2851406"/>
                <a:gd name="connsiteY37" fmla="*/ 1524000 h 3025230"/>
                <a:gd name="connsiteX38" fmla="*/ 384438 w 2851406"/>
                <a:gd name="connsiteY38" fmla="*/ 1523447 h 3025230"/>
                <a:gd name="connsiteX39" fmla="*/ 379656 w 2851406"/>
                <a:gd name="connsiteY39" fmla="*/ 1428750 h 3025230"/>
                <a:gd name="connsiteX40" fmla="*/ 1118765 w 2851406"/>
                <a:gd name="connsiteY40" fmla="*/ 38653 h 3025230"/>
                <a:gd name="connsiteX41" fmla="*/ 1160496 w 2851406"/>
                <a:gd name="connsiteY41" fmla="*/ 13301 h 3025230"/>
                <a:gd name="connsiteX42" fmla="*/ 2038350 w 2851406"/>
                <a:gd name="connsiteY42" fmla="*/ 0 h 3025230"/>
                <a:gd name="connsiteX0" fmla="*/ 1662581 w 2475637"/>
                <a:gd name="connsiteY0" fmla="*/ 0 h 3025230"/>
                <a:gd name="connsiteX1" fmla="*/ 1719731 w 2475637"/>
                <a:gd name="connsiteY1" fmla="*/ 171450 h 3025230"/>
                <a:gd name="connsiteX2" fmla="*/ 1700681 w 2475637"/>
                <a:gd name="connsiteY2" fmla="*/ 228600 h 3025230"/>
                <a:gd name="connsiteX3" fmla="*/ 1132176 w 2475637"/>
                <a:gd name="connsiteY3" fmla="*/ 250179 h 3025230"/>
                <a:gd name="connsiteX4" fmla="*/ 843431 w 2475637"/>
                <a:gd name="connsiteY4" fmla="*/ 323850 h 3025230"/>
                <a:gd name="connsiteX5" fmla="*/ 805331 w 2475637"/>
                <a:gd name="connsiteY5" fmla="*/ 533400 h 3025230"/>
                <a:gd name="connsiteX6" fmla="*/ 938681 w 2475637"/>
                <a:gd name="connsiteY6" fmla="*/ 571500 h 3025230"/>
                <a:gd name="connsiteX7" fmla="*/ 1548281 w 2475637"/>
                <a:gd name="connsiteY7" fmla="*/ 533400 h 3025230"/>
                <a:gd name="connsiteX8" fmla="*/ 1643531 w 2475637"/>
                <a:gd name="connsiteY8" fmla="*/ 692150 h 3025230"/>
                <a:gd name="connsiteX9" fmla="*/ 1586381 w 2475637"/>
                <a:gd name="connsiteY9" fmla="*/ 723900 h 3025230"/>
                <a:gd name="connsiteX10" fmla="*/ 176681 w 2475637"/>
                <a:gd name="connsiteY10" fmla="*/ 914400 h 3025230"/>
                <a:gd name="connsiteX11" fmla="*/ 214781 w 2475637"/>
                <a:gd name="connsiteY11" fmla="*/ 1314450 h 3025230"/>
                <a:gd name="connsiteX12" fmla="*/ 1967381 w 2475637"/>
                <a:gd name="connsiteY12" fmla="*/ 1104900 h 3025230"/>
                <a:gd name="connsiteX13" fmla="*/ 1986431 w 2475637"/>
                <a:gd name="connsiteY13" fmla="*/ 1352550 h 3025230"/>
                <a:gd name="connsiteX14" fmla="*/ 1967381 w 2475637"/>
                <a:gd name="connsiteY14" fmla="*/ 1416050 h 3025230"/>
                <a:gd name="connsiteX15" fmla="*/ 900581 w 2475637"/>
                <a:gd name="connsiteY15" fmla="*/ 1466850 h 3025230"/>
                <a:gd name="connsiteX16" fmla="*/ 5231 w 2475637"/>
                <a:gd name="connsiteY16" fmla="*/ 1524000 h 3025230"/>
                <a:gd name="connsiteX17" fmla="*/ 214781 w 2475637"/>
                <a:gd name="connsiteY17" fmla="*/ 1885950 h 3025230"/>
                <a:gd name="connsiteX18" fmla="*/ 1186331 w 2475637"/>
                <a:gd name="connsiteY18" fmla="*/ 1752600 h 3025230"/>
                <a:gd name="connsiteX19" fmla="*/ 1224431 w 2475637"/>
                <a:gd name="connsiteY19" fmla="*/ 2000250 h 3025230"/>
                <a:gd name="connsiteX20" fmla="*/ 970431 w 2475637"/>
                <a:gd name="connsiteY20" fmla="*/ 2082800 h 3025230"/>
                <a:gd name="connsiteX21" fmla="*/ 424331 w 2475637"/>
                <a:gd name="connsiteY21" fmla="*/ 2171700 h 3025230"/>
                <a:gd name="connsiteX22" fmla="*/ 786281 w 2475637"/>
                <a:gd name="connsiteY22" fmla="*/ 2387600 h 3025230"/>
                <a:gd name="connsiteX23" fmla="*/ 2024531 w 2475637"/>
                <a:gd name="connsiteY23" fmla="*/ 2152650 h 3025230"/>
                <a:gd name="connsiteX24" fmla="*/ 2462681 w 2475637"/>
                <a:gd name="connsiteY24" fmla="*/ 2114550 h 3025230"/>
                <a:gd name="connsiteX25" fmla="*/ 2373781 w 2475637"/>
                <a:gd name="connsiteY25" fmla="*/ 2330450 h 3025230"/>
                <a:gd name="connsiteX26" fmla="*/ 2056281 w 2475637"/>
                <a:gd name="connsiteY26" fmla="*/ 2400300 h 3025230"/>
                <a:gd name="connsiteX27" fmla="*/ 881531 w 2475637"/>
                <a:gd name="connsiteY27" fmla="*/ 2667000 h 3025230"/>
                <a:gd name="connsiteX28" fmla="*/ 1129181 w 2475637"/>
                <a:gd name="connsiteY28" fmla="*/ 2819400 h 3025230"/>
                <a:gd name="connsiteX29" fmla="*/ 2272181 w 2475637"/>
                <a:gd name="connsiteY29" fmla="*/ 2647950 h 3025230"/>
                <a:gd name="connsiteX30" fmla="*/ 2272181 w 2475637"/>
                <a:gd name="connsiteY30" fmla="*/ 2952750 h 3025230"/>
                <a:gd name="connsiteX31" fmla="*/ 1218081 w 2475637"/>
                <a:gd name="connsiteY31" fmla="*/ 3009900 h 3025230"/>
                <a:gd name="connsiteX32" fmla="*/ 1205390 w 2475637"/>
                <a:gd name="connsiteY32" fmla="*/ 2997087 h 3025230"/>
                <a:gd name="connsiteX33" fmla="*/ 1043456 w 2475637"/>
                <a:gd name="connsiteY33" fmla="*/ 2979157 h 3025230"/>
                <a:gd name="connsiteX34" fmla="*/ 1027757 w 2475637"/>
                <a:gd name="connsiteY34" fmla="*/ 2973410 h 3025230"/>
                <a:gd name="connsiteX35" fmla="*/ 12542 w 2475637"/>
                <a:gd name="connsiteY35" fmla="*/ 1600152 h 3025230"/>
                <a:gd name="connsiteX36" fmla="*/ 9528 w 2475637"/>
                <a:gd name="connsiteY36" fmla="*/ 1540457 h 3025230"/>
                <a:gd name="connsiteX37" fmla="*/ 0 w 2475637"/>
                <a:gd name="connsiteY37" fmla="*/ 1524000 h 3025230"/>
                <a:gd name="connsiteX38" fmla="*/ 8669 w 2475637"/>
                <a:gd name="connsiteY38" fmla="*/ 1523447 h 3025230"/>
                <a:gd name="connsiteX39" fmla="*/ 3887 w 2475637"/>
                <a:gd name="connsiteY39" fmla="*/ 1428750 h 3025230"/>
                <a:gd name="connsiteX40" fmla="*/ 742996 w 2475637"/>
                <a:gd name="connsiteY40" fmla="*/ 38653 h 3025230"/>
                <a:gd name="connsiteX41" fmla="*/ 784727 w 2475637"/>
                <a:gd name="connsiteY41" fmla="*/ 13301 h 3025230"/>
                <a:gd name="connsiteX42" fmla="*/ 1662581 w 2475637"/>
                <a:gd name="connsiteY42" fmla="*/ 0 h 3025230"/>
                <a:gd name="connsiteX0" fmla="*/ 1662581 w 2475637"/>
                <a:gd name="connsiteY0" fmla="*/ 0 h 3066736"/>
                <a:gd name="connsiteX1" fmla="*/ 1719731 w 2475637"/>
                <a:gd name="connsiteY1" fmla="*/ 171450 h 3066736"/>
                <a:gd name="connsiteX2" fmla="*/ 1700681 w 2475637"/>
                <a:gd name="connsiteY2" fmla="*/ 228600 h 3066736"/>
                <a:gd name="connsiteX3" fmla="*/ 1132176 w 2475637"/>
                <a:gd name="connsiteY3" fmla="*/ 250179 h 3066736"/>
                <a:gd name="connsiteX4" fmla="*/ 843431 w 2475637"/>
                <a:gd name="connsiteY4" fmla="*/ 323850 h 3066736"/>
                <a:gd name="connsiteX5" fmla="*/ 805331 w 2475637"/>
                <a:gd name="connsiteY5" fmla="*/ 533400 h 3066736"/>
                <a:gd name="connsiteX6" fmla="*/ 938681 w 2475637"/>
                <a:gd name="connsiteY6" fmla="*/ 571500 h 3066736"/>
                <a:gd name="connsiteX7" fmla="*/ 1548281 w 2475637"/>
                <a:gd name="connsiteY7" fmla="*/ 533400 h 3066736"/>
                <a:gd name="connsiteX8" fmla="*/ 1643531 w 2475637"/>
                <a:gd name="connsiteY8" fmla="*/ 692150 h 3066736"/>
                <a:gd name="connsiteX9" fmla="*/ 1586381 w 2475637"/>
                <a:gd name="connsiteY9" fmla="*/ 723900 h 3066736"/>
                <a:gd name="connsiteX10" fmla="*/ 176681 w 2475637"/>
                <a:gd name="connsiteY10" fmla="*/ 914400 h 3066736"/>
                <a:gd name="connsiteX11" fmla="*/ 214781 w 2475637"/>
                <a:gd name="connsiteY11" fmla="*/ 1314450 h 3066736"/>
                <a:gd name="connsiteX12" fmla="*/ 1967381 w 2475637"/>
                <a:gd name="connsiteY12" fmla="*/ 1104900 h 3066736"/>
                <a:gd name="connsiteX13" fmla="*/ 1986431 w 2475637"/>
                <a:gd name="connsiteY13" fmla="*/ 1352550 h 3066736"/>
                <a:gd name="connsiteX14" fmla="*/ 1967381 w 2475637"/>
                <a:gd name="connsiteY14" fmla="*/ 1416050 h 3066736"/>
                <a:gd name="connsiteX15" fmla="*/ 900581 w 2475637"/>
                <a:gd name="connsiteY15" fmla="*/ 1466850 h 3066736"/>
                <a:gd name="connsiteX16" fmla="*/ 5231 w 2475637"/>
                <a:gd name="connsiteY16" fmla="*/ 1524000 h 3066736"/>
                <a:gd name="connsiteX17" fmla="*/ 214781 w 2475637"/>
                <a:gd name="connsiteY17" fmla="*/ 1885950 h 3066736"/>
                <a:gd name="connsiteX18" fmla="*/ 1186331 w 2475637"/>
                <a:gd name="connsiteY18" fmla="*/ 1752600 h 3066736"/>
                <a:gd name="connsiteX19" fmla="*/ 1224431 w 2475637"/>
                <a:gd name="connsiteY19" fmla="*/ 2000250 h 3066736"/>
                <a:gd name="connsiteX20" fmla="*/ 970431 w 2475637"/>
                <a:gd name="connsiteY20" fmla="*/ 2082800 h 3066736"/>
                <a:gd name="connsiteX21" fmla="*/ 424331 w 2475637"/>
                <a:gd name="connsiteY21" fmla="*/ 2171700 h 3066736"/>
                <a:gd name="connsiteX22" fmla="*/ 786281 w 2475637"/>
                <a:gd name="connsiteY22" fmla="*/ 2387600 h 3066736"/>
                <a:gd name="connsiteX23" fmla="*/ 2024531 w 2475637"/>
                <a:gd name="connsiteY23" fmla="*/ 2152650 h 3066736"/>
                <a:gd name="connsiteX24" fmla="*/ 2462681 w 2475637"/>
                <a:gd name="connsiteY24" fmla="*/ 2114550 h 3066736"/>
                <a:gd name="connsiteX25" fmla="*/ 2373781 w 2475637"/>
                <a:gd name="connsiteY25" fmla="*/ 2330450 h 3066736"/>
                <a:gd name="connsiteX26" fmla="*/ 2056281 w 2475637"/>
                <a:gd name="connsiteY26" fmla="*/ 2400300 h 3066736"/>
                <a:gd name="connsiteX27" fmla="*/ 881531 w 2475637"/>
                <a:gd name="connsiteY27" fmla="*/ 2667000 h 3066736"/>
                <a:gd name="connsiteX28" fmla="*/ 1129181 w 2475637"/>
                <a:gd name="connsiteY28" fmla="*/ 2819400 h 3066736"/>
                <a:gd name="connsiteX29" fmla="*/ 2272181 w 2475637"/>
                <a:gd name="connsiteY29" fmla="*/ 2647950 h 3066736"/>
                <a:gd name="connsiteX30" fmla="*/ 2272181 w 2475637"/>
                <a:gd name="connsiteY30" fmla="*/ 2952750 h 3066736"/>
                <a:gd name="connsiteX31" fmla="*/ 1218081 w 2475637"/>
                <a:gd name="connsiteY31" fmla="*/ 3009900 h 3066736"/>
                <a:gd name="connsiteX32" fmla="*/ 1205390 w 2475637"/>
                <a:gd name="connsiteY32" fmla="*/ 2997087 h 3066736"/>
                <a:gd name="connsiteX33" fmla="*/ 1043456 w 2475637"/>
                <a:gd name="connsiteY33" fmla="*/ 2979157 h 3066736"/>
                <a:gd name="connsiteX34" fmla="*/ 1027757 w 2475637"/>
                <a:gd name="connsiteY34" fmla="*/ 2973410 h 3066736"/>
                <a:gd name="connsiteX35" fmla="*/ 12542 w 2475637"/>
                <a:gd name="connsiteY35" fmla="*/ 1600152 h 3066736"/>
                <a:gd name="connsiteX36" fmla="*/ 9528 w 2475637"/>
                <a:gd name="connsiteY36" fmla="*/ 1540457 h 3066736"/>
                <a:gd name="connsiteX37" fmla="*/ 0 w 2475637"/>
                <a:gd name="connsiteY37" fmla="*/ 1524000 h 3066736"/>
                <a:gd name="connsiteX38" fmla="*/ 8669 w 2475637"/>
                <a:gd name="connsiteY38" fmla="*/ 1523447 h 3066736"/>
                <a:gd name="connsiteX39" fmla="*/ 3887 w 2475637"/>
                <a:gd name="connsiteY39" fmla="*/ 1428750 h 3066736"/>
                <a:gd name="connsiteX40" fmla="*/ 742996 w 2475637"/>
                <a:gd name="connsiteY40" fmla="*/ 38653 h 3066736"/>
                <a:gd name="connsiteX41" fmla="*/ 784727 w 2475637"/>
                <a:gd name="connsiteY41" fmla="*/ 13301 h 3066736"/>
                <a:gd name="connsiteX42" fmla="*/ 1662581 w 2475637"/>
                <a:gd name="connsiteY42" fmla="*/ 0 h 3066736"/>
                <a:gd name="connsiteX0" fmla="*/ 1662581 w 2475637"/>
                <a:gd name="connsiteY0" fmla="*/ 0 h 3066736"/>
                <a:gd name="connsiteX1" fmla="*/ 1719731 w 2475637"/>
                <a:gd name="connsiteY1" fmla="*/ 171450 h 3066736"/>
                <a:gd name="connsiteX2" fmla="*/ 1700681 w 2475637"/>
                <a:gd name="connsiteY2" fmla="*/ 228600 h 3066736"/>
                <a:gd name="connsiteX3" fmla="*/ 1132176 w 2475637"/>
                <a:gd name="connsiteY3" fmla="*/ 250179 h 3066736"/>
                <a:gd name="connsiteX4" fmla="*/ 843431 w 2475637"/>
                <a:gd name="connsiteY4" fmla="*/ 323850 h 3066736"/>
                <a:gd name="connsiteX5" fmla="*/ 805331 w 2475637"/>
                <a:gd name="connsiteY5" fmla="*/ 533400 h 3066736"/>
                <a:gd name="connsiteX6" fmla="*/ 938681 w 2475637"/>
                <a:gd name="connsiteY6" fmla="*/ 571500 h 3066736"/>
                <a:gd name="connsiteX7" fmla="*/ 1548281 w 2475637"/>
                <a:gd name="connsiteY7" fmla="*/ 533400 h 3066736"/>
                <a:gd name="connsiteX8" fmla="*/ 1643531 w 2475637"/>
                <a:gd name="connsiteY8" fmla="*/ 692150 h 3066736"/>
                <a:gd name="connsiteX9" fmla="*/ 1586381 w 2475637"/>
                <a:gd name="connsiteY9" fmla="*/ 723900 h 3066736"/>
                <a:gd name="connsiteX10" fmla="*/ 176681 w 2475637"/>
                <a:gd name="connsiteY10" fmla="*/ 914400 h 3066736"/>
                <a:gd name="connsiteX11" fmla="*/ 214781 w 2475637"/>
                <a:gd name="connsiteY11" fmla="*/ 1314450 h 3066736"/>
                <a:gd name="connsiteX12" fmla="*/ 1967381 w 2475637"/>
                <a:gd name="connsiteY12" fmla="*/ 1104900 h 3066736"/>
                <a:gd name="connsiteX13" fmla="*/ 1986431 w 2475637"/>
                <a:gd name="connsiteY13" fmla="*/ 1352550 h 3066736"/>
                <a:gd name="connsiteX14" fmla="*/ 1967381 w 2475637"/>
                <a:gd name="connsiteY14" fmla="*/ 1416050 h 3066736"/>
                <a:gd name="connsiteX15" fmla="*/ 900581 w 2475637"/>
                <a:gd name="connsiteY15" fmla="*/ 1466850 h 3066736"/>
                <a:gd name="connsiteX16" fmla="*/ 5231 w 2475637"/>
                <a:gd name="connsiteY16" fmla="*/ 1524000 h 3066736"/>
                <a:gd name="connsiteX17" fmla="*/ 214781 w 2475637"/>
                <a:gd name="connsiteY17" fmla="*/ 1885950 h 3066736"/>
                <a:gd name="connsiteX18" fmla="*/ 1186331 w 2475637"/>
                <a:gd name="connsiteY18" fmla="*/ 1752600 h 3066736"/>
                <a:gd name="connsiteX19" fmla="*/ 1224431 w 2475637"/>
                <a:gd name="connsiteY19" fmla="*/ 2000250 h 3066736"/>
                <a:gd name="connsiteX20" fmla="*/ 970431 w 2475637"/>
                <a:gd name="connsiteY20" fmla="*/ 2082800 h 3066736"/>
                <a:gd name="connsiteX21" fmla="*/ 424331 w 2475637"/>
                <a:gd name="connsiteY21" fmla="*/ 2171700 h 3066736"/>
                <a:gd name="connsiteX22" fmla="*/ 786281 w 2475637"/>
                <a:gd name="connsiteY22" fmla="*/ 2387600 h 3066736"/>
                <a:gd name="connsiteX23" fmla="*/ 2024531 w 2475637"/>
                <a:gd name="connsiteY23" fmla="*/ 2152650 h 3066736"/>
                <a:gd name="connsiteX24" fmla="*/ 2462681 w 2475637"/>
                <a:gd name="connsiteY24" fmla="*/ 2114550 h 3066736"/>
                <a:gd name="connsiteX25" fmla="*/ 2373781 w 2475637"/>
                <a:gd name="connsiteY25" fmla="*/ 2330450 h 3066736"/>
                <a:gd name="connsiteX26" fmla="*/ 2056281 w 2475637"/>
                <a:gd name="connsiteY26" fmla="*/ 2400300 h 3066736"/>
                <a:gd name="connsiteX27" fmla="*/ 881531 w 2475637"/>
                <a:gd name="connsiteY27" fmla="*/ 2667000 h 3066736"/>
                <a:gd name="connsiteX28" fmla="*/ 1129181 w 2475637"/>
                <a:gd name="connsiteY28" fmla="*/ 2819400 h 3066736"/>
                <a:gd name="connsiteX29" fmla="*/ 2272181 w 2475637"/>
                <a:gd name="connsiteY29" fmla="*/ 2647950 h 3066736"/>
                <a:gd name="connsiteX30" fmla="*/ 2272181 w 2475637"/>
                <a:gd name="connsiteY30" fmla="*/ 2952750 h 3066736"/>
                <a:gd name="connsiteX31" fmla="*/ 1218081 w 2475637"/>
                <a:gd name="connsiteY31" fmla="*/ 3009900 h 3066736"/>
                <a:gd name="connsiteX32" fmla="*/ 1205390 w 2475637"/>
                <a:gd name="connsiteY32" fmla="*/ 3035187 h 3066736"/>
                <a:gd name="connsiteX33" fmla="*/ 1043456 w 2475637"/>
                <a:gd name="connsiteY33" fmla="*/ 2979157 h 3066736"/>
                <a:gd name="connsiteX34" fmla="*/ 1027757 w 2475637"/>
                <a:gd name="connsiteY34" fmla="*/ 2973410 h 3066736"/>
                <a:gd name="connsiteX35" fmla="*/ 12542 w 2475637"/>
                <a:gd name="connsiteY35" fmla="*/ 1600152 h 3066736"/>
                <a:gd name="connsiteX36" fmla="*/ 9528 w 2475637"/>
                <a:gd name="connsiteY36" fmla="*/ 1540457 h 3066736"/>
                <a:gd name="connsiteX37" fmla="*/ 0 w 2475637"/>
                <a:gd name="connsiteY37" fmla="*/ 1524000 h 3066736"/>
                <a:gd name="connsiteX38" fmla="*/ 8669 w 2475637"/>
                <a:gd name="connsiteY38" fmla="*/ 1523447 h 3066736"/>
                <a:gd name="connsiteX39" fmla="*/ 3887 w 2475637"/>
                <a:gd name="connsiteY39" fmla="*/ 1428750 h 3066736"/>
                <a:gd name="connsiteX40" fmla="*/ 742996 w 2475637"/>
                <a:gd name="connsiteY40" fmla="*/ 38653 h 3066736"/>
                <a:gd name="connsiteX41" fmla="*/ 784727 w 2475637"/>
                <a:gd name="connsiteY41" fmla="*/ 13301 h 3066736"/>
                <a:gd name="connsiteX42" fmla="*/ 1662581 w 2475637"/>
                <a:gd name="connsiteY42" fmla="*/ 0 h 306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475637" h="3066736">
                  <a:moveTo>
                    <a:pt x="1662581" y="0"/>
                  </a:moveTo>
                  <a:lnTo>
                    <a:pt x="1719731" y="171450"/>
                  </a:lnTo>
                  <a:lnTo>
                    <a:pt x="1700681" y="228600"/>
                  </a:lnTo>
                  <a:cubicBezTo>
                    <a:pt x="1521763" y="248493"/>
                    <a:pt x="1311094" y="230286"/>
                    <a:pt x="1132176" y="250179"/>
                  </a:cubicBezTo>
                  <a:lnTo>
                    <a:pt x="843431" y="323850"/>
                  </a:lnTo>
                  <a:lnTo>
                    <a:pt x="805331" y="533400"/>
                  </a:lnTo>
                  <a:cubicBezTo>
                    <a:pt x="849781" y="546100"/>
                    <a:pt x="868831" y="596900"/>
                    <a:pt x="938681" y="571500"/>
                  </a:cubicBezTo>
                  <a:cubicBezTo>
                    <a:pt x="1141881" y="558800"/>
                    <a:pt x="1338731" y="482600"/>
                    <a:pt x="1548281" y="533400"/>
                  </a:cubicBezTo>
                  <a:cubicBezTo>
                    <a:pt x="1599081" y="565150"/>
                    <a:pt x="1675281" y="654050"/>
                    <a:pt x="1643531" y="692150"/>
                  </a:cubicBezTo>
                  <a:lnTo>
                    <a:pt x="1586381" y="723900"/>
                  </a:lnTo>
                  <a:cubicBezTo>
                    <a:pt x="1535581" y="844550"/>
                    <a:pt x="646581" y="850900"/>
                    <a:pt x="176681" y="914400"/>
                  </a:cubicBezTo>
                  <a:cubicBezTo>
                    <a:pt x="189381" y="1047750"/>
                    <a:pt x="144931" y="1187450"/>
                    <a:pt x="214781" y="1314450"/>
                  </a:cubicBezTo>
                  <a:cubicBezTo>
                    <a:pt x="424331" y="1358900"/>
                    <a:pt x="1751481" y="1028700"/>
                    <a:pt x="1967381" y="1104900"/>
                  </a:cubicBezTo>
                  <a:cubicBezTo>
                    <a:pt x="2049931" y="1270000"/>
                    <a:pt x="2005481" y="1320800"/>
                    <a:pt x="1986431" y="1352550"/>
                  </a:cubicBezTo>
                  <a:lnTo>
                    <a:pt x="1967381" y="1416050"/>
                  </a:lnTo>
                  <a:lnTo>
                    <a:pt x="900581" y="1466850"/>
                  </a:lnTo>
                  <a:lnTo>
                    <a:pt x="5231" y="1524000"/>
                  </a:lnTo>
                  <a:lnTo>
                    <a:pt x="214781" y="1885950"/>
                  </a:lnTo>
                  <a:lnTo>
                    <a:pt x="1186331" y="1752600"/>
                  </a:lnTo>
                  <a:cubicBezTo>
                    <a:pt x="1287931" y="1847850"/>
                    <a:pt x="1287931" y="1917700"/>
                    <a:pt x="1224431" y="2000250"/>
                  </a:cubicBezTo>
                  <a:cubicBezTo>
                    <a:pt x="1160931" y="2063750"/>
                    <a:pt x="1110131" y="2032000"/>
                    <a:pt x="970431" y="2082800"/>
                  </a:cubicBezTo>
                  <a:lnTo>
                    <a:pt x="424331" y="2171700"/>
                  </a:lnTo>
                  <a:cubicBezTo>
                    <a:pt x="544981" y="2228850"/>
                    <a:pt x="671981" y="2368550"/>
                    <a:pt x="786281" y="2387600"/>
                  </a:cubicBezTo>
                  <a:cubicBezTo>
                    <a:pt x="1021231" y="2368550"/>
                    <a:pt x="1611781" y="2216150"/>
                    <a:pt x="2024531" y="2152650"/>
                  </a:cubicBezTo>
                  <a:cubicBezTo>
                    <a:pt x="2170581" y="2139950"/>
                    <a:pt x="2316631" y="2063750"/>
                    <a:pt x="2462681" y="2114550"/>
                  </a:cubicBezTo>
                  <a:cubicBezTo>
                    <a:pt x="2500781" y="2209800"/>
                    <a:pt x="2449981" y="2247900"/>
                    <a:pt x="2373781" y="2330450"/>
                  </a:cubicBezTo>
                  <a:lnTo>
                    <a:pt x="2056281" y="2400300"/>
                  </a:lnTo>
                  <a:lnTo>
                    <a:pt x="881531" y="2667000"/>
                  </a:lnTo>
                  <a:cubicBezTo>
                    <a:pt x="964081" y="2717800"/>
                    <a:pt x="1040281" y="2813050"/>
                    <a:pt x="1129181" y="2819400"/>
                  </a:cubicBezTo>
                  <a:cubicBezTo>
                    <a:pt x="1522881" y="2806700"/>
                    <a:pt x="2132481" y="2552700"/>
                    <a:pt x="2272181" y="2647950"/>
                  </a:cubicBezTo>
                  <a:cubicBezTo>
                    <a:pt x="2411881" y="2768600"/>
                    <a:pt x="2380131" y="2870200"/>
                    <a:pt x="2272181" y="2952750"/>
                  </a:cubicBezTo>
                  <a:cubicBezTo>
                    <a:pt x="1980081" y="3086100"/>
                    <a:pt x="1535581" y="3098800"/>
                    <a:pt x="1218081" y="3009900"/>
                  </a:cubicBezTo>
                  <a:cubicBezTo>
                    <a:pt x="1218084" y="3009862"/>
                    <a:pt x="1205387" y="3035225"/>
                    <a:pt x="1205390" y="3035187"/>
                  </a:cubicBezTo>
                  <a:lnTo>
                    <a:pt x="1043456" y="2979157"/>
                  </a:lnTo>
                  <a:lnTo>
                    <a:pt x="1027757" y="2973410"/>
                  </a:lnTo>
                  <a:cubicBezTo>
                    <a:pt x="476212" y="2740127"/>
                    <a:pt x="75498" y="2220064"/>
                    <a:pt x="12542" y="1600152"/>
                  </a:cubicBezTo>
                  <a:lnTo>
                    <a:pt x="9528" y="1540457"/>
                  </a:lnTo>
                  <a:lnTo>
                    <a:pt x="0" y="1524000"/>
                  </a:lnTo>
                  <a:lnTo>
                    <a:pt x="8669" y="1523447"/>
                  </a:lnTo>
                  <a:lnTo>
                    <a:pt x="3887" y="1428750"/>
                  </a:lnTo>
                  <a:cubicBezTo>
                    <a:pt x="3887" y="850094"/>
                    <a:pt x="297071" y="339914"/>
                    <a:pt x="742996" y="38653"/>
                  </a:cubicBezTo>
                  <a:lnTo>
                    <a:pt x="784727" y="13301"/>
                  </a:lnTo>
                  <a:lnTo>
                    <a:pt x="1662581" y="0"/>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2" name="任意多边形 310"/>
            <p:cNvSpPr/>
            <p:nvPr/>
          </p:nvSpPr>
          <p:spPr>
            <a:xfrm>
              <a:off x="3539990" y="1895398"/>
              <a:ext cx="1806607" cy="2649906"/>
            </a:xfrm>
            <a:custGeom>
              <a:avLst/>
              <a:gdLst>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00100 w 1793368"/>
                <a:gd name="connsiteY7" fmla="*/ 23895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634384 w 1793368"/>
                <a:gd name="connsiteY20" fmla="*/ 384538 h 2656256"/>
                <a:gd name="connsiteX21" fmla="*/ 1638775 w 1793368"/>
                <a:gd name="connsiteY21" fmla="*/ 516278 h 2656256"/>
                <a:gd name="connsiteX22" fmla="*/ 1638089 w 1793368"/>
                <a:gd name="connsiteY22" fmla="*/ 516320 h 2656256"/>
                <a:gd name="connsiteX23" fmla="*/ 1633697 w 1793368"/>
                <a:gd name="connsiteY23" fmla="*/ 384570 h 2656256"/>
                <a:gd name="connsiteX24" fmla="*/ 929537 w 1793368"/>
                <a:gd name="connsiteY24" fmla="*/ 0 h 2656256"/>
                <a:gd name="connsiteX25" fmla="*/ 1054259 w 1793368"/>
                <a:gd name="connsiteY25" fmla="*/ 75771 h 2656256"/>
                <a:gd name="connsiteX26" fmla="*/ 1183314 w 1793368"/>
                <a:gd name="connsiteY26" fmla="*/ 172276 h 2656256"/>
                <a:gd name="connsiteX27" fmla="*/ 1272228 w 1793368"/>
                <a:gd name="connsiteY27" fmla="*/ 253087 h 2656256"/>
                <a:gd name="connsiteX28" fmla="*/ 1272779 w 1793368"/>
                <a:gd name="connsiteY28" fmla="*/ 269869 h 2656256"/>
                <a:gd name="connsiteX29" fmla="*/ 1114425 w 1793368"/>
                <a:gd name="connsiteY29" fmla="*/ 284531 h 2656256"/>
                <a:gd name="connsiteX30" fmla="*/ 1009650 w 1793368"/>
                <a:gd name="connsiteY30" fmla="*/ 303581 h 2656256"/>
                <a:gd name="connsiteX31" fmla="*/ 304800 w 1793368"/>
                <a:gd name="connsiteY31" fmla="*/ 341681 h 2656256"/>
                <a:gd name="connsiteX32" fmla="*/ 238125 w 1793368"/>
                <a:gd name="connsiteY32" fmla="*/ 84506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00100 w 1793368"/>
                <a:gd name="connsiteY7" fmla="*/ 23895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00100 w 1793368"/>
                <a:gd name="connsiteY7" fmla="*/ 23895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19150 w 1793368"/>
                <a:gd name="connsiteY7" fmla="*/ 24276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19150 w 1793368"/>
                <a:gd name="connsiteY7" fmla="*/ 24276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82317"/>
                <a:gd name="connsiteX1" fmla="*/ 1571264 w 1793368"/>
                <a:gd name="connsiteY1" fmla="*/ 631429 h 2682317"/>
                <a:gd name="connsiteX2" fmla="*/ 1793368 w 1793368"/>
                <a:gd name="connsiteY2" fmla="*/ 1465868 h 2682317"/>
                <a:gd name="connsiteX3" fmla="*/ 1410560 w 1793368"/>
                <a:gd name="connsiteY3" fmla="*/ 2532214 h 2682317"/>
                <a:gd name="connsiteX4" fmla="*/ 1338081 w 1793368"/>
                <a:gd name="connsiteY4" fmla="*/ 2611961 h 2682317"/>
                <a:gd name="connsiteX5" fmla="*/ 1318274 w 1793368"/>
                <a:gd name="connsiteY5" fmla="*/ 2630825 h 2682317"/>
                <a:gd name="connsiteX6" fmla="*/ 790575 w 1793368"/>
                <a:gd name="connsiteY6" fmla="*/ 2656256 h 2682317"/>
                <a:gd name="connsiteX7" fmla="*/ 819150 w 1793368"/>
                <a:gd name="connsiteY7" fmla="*/ 2427656 h 2682317"/>
                <a:gd name="connsiteX8" fmla="*/ 1504950 w 1793368"/>
                <a:gd name="connsiteY8" fmla="*/ 2360981 h 2682317"/>
                <a:gd name="connsiteX9" fmla="*/ 1628775 w 1793368"/>
                <a:gd name="connsiteY9" fmla="*/ 1989506 h 2682317"/>
                <a:gd name="connsiteX10" fmla="*/ 28575 w 1793368"/>
                <a:gd name="connsiteY10" fmla="*/ 2046656 h 2682317"/>
                <a:gd name="connsiteX11" fmla="*/ 0 w 1793368"/>
                <a:gd name="connsiteY11" fmla="*/ 1799006 h 2682317"/>
                <a:gd name="connsiteX12" fmla="*/ 1581150 w 1793368"/>
                <a:gd name="connsiteY12" fmla="*/ 1694231 h 2682317"/>
                <a:gd name="connsiteX13" fmla="*/ 1571625 w 1793368"/>
                <a:gd name="connsiteY13" fmla="*/ 1427531 h 2682317"/>
                <a:gd name="connsiteX14" fmla="*/ 1114425 w 1793368"/>
                <a:gd name="connsiteY14" fmla="*/ 1437056 h 2682317"/>
                <a:gd name="connsiteX15" fmla="*/ 1095375 w 1793368"/>
                <a:gd name="connsiteY15" fmla="*/ 1198931 h 2682317"/>
                <a:gd name="connsiteX16" fmla="*/ 1562100 w 1793368"/>
                <a:gd name="connsiteY16" fmla="*/ 1208456 h 2682317"/>
                <a:gd name="connsiteX17" fmla="*/ 1409700 w 1793368"/>
                <a:gd name="connsiteY17" fmla="*/ 789356 h 2682317"/>
                <a:gd name="connsiteX18" fmla="*/ 600075 w 1793368"/>
                <a:gd name="connsiteY18" fmla="*/ 836981 h 2682317"/>
                <a:gd name="connsiteX19" fmla="*/ 552450 w 1793368"/>
                <a:gd name="connsiteY19" fmla="*/ 589331 h 2682317"/>
                <a:gd name="connsiteX20" fmla="*/ 1508350 w 1793368"/>
                <a:gd name="connsiteY20" fmla="*/ 530636 h 2682317"/>
                <a:gd name="connsiteX21" fmla="*/ 1634384 w 1793368"/>
                <a:gd name="connsiteY21" fmla="*/ 384538 h 2682317"/>
                <a:gd name="connsiteX22" fmla="*/ 1638775 w 1793368"/>
                <a:gd name="connsiteY22" fmla="*/ 516278 h 2682317"/>
                <a:gd name="connsiteX23" fmla="*/ 1638089 w 1793368"/>
                <a:gd name="connsiteY23" fmla="*/ 516320 h 2682317"/>
                <a:gd name="connsiteX24" fmla="*/ 1633697 w 1793368"/>
                <a:gd name="connsiteY24" fmla="*/ 384570 h 2682317"/>
                <a:gd name="connsiteX25" fmla="*/ 1634384 w 1793368"/>
                <a:gd name="connsiteY25" fmla="*/ 384538 h 2682317"/>
                <a:gd name="connsiteX26" fmla="*/ 929537 w 1793368"/>
                <a:gd name="connsiteY26" fmla="*/ 0 h 2682317"/>
                <a:gd name="connsiteX27" fmla="*/ 1054259 w 1793368"/>
                <a:gd name="connsiteY27" fmla="*/ 75771 h 2682317"/>
                <a:gd name="connsiteX28" fmla="*/ 1183314 w 1793368"/>
                <a:gd name="connsiteY28" fmla="*/ 172276 h 2682317"/>
                <a:gd name="connsiteX29" fmla="*/ 1272228 w 1793368"/>
                <a:gd name="connsiteY29" fmla="*/ 253087 h 2682317"/>
                <a:gd name="connsiteX30" fmla="*/ 1272779 w 1793368"/>
                <a:gd name="connsiteY30" fmla="*/ 269869 h 2682317"/>
                <a:gd name="connsiteX31" fmla="*/ 1114425 w 1793368"/>
                <a:gd name="connsiteY31" fmla="*/ 284531 h 2682317"/>
                <a:gd name="connsiteX32" fmla="*/ 1009650 w 1793368"/>
                <a:gd name="connsiteY32" fmla="*/ 303581 h 2682317"/>
                <a:gd name="connsiteX33" fmla="*/ 304800 w 1793368"/>
                <a:gd name="connsiteY33" fmla="*/ 341681 h 2682317"/>
                <a:gd name="connsiteX34" fmla="*/ 238125 w 1793368"/>
                <a:gd name="connsiteY34" fmla="*/ 84506 h 2682317"/>
                <a:gd name="connsiteX35" fmla="*/ 929537 w 1793368"/>
                <a:gd name="connsiteY35" fmla="*/ 0 h 2682317"/>
                <a:gd name="connsiteX0" fmla="*/ 1508350 w 1793368"/>
                <a:gd name="connsiteY0" fmla="*/ 530636 h 2650404"/>
                <a:gd name="connsiteX1" fmla="*/ 1571264 w 1793368"/>
                <a:gd name="connsiteY1" fmla="*/ 631429 h 2650404"/>
                <a:gd name="connsiteX2" fmla="*/ 1793368 w 1793368"/>
                <a:gd name="connsiteY2" fmla="*/ 1465868 h 2650404"/>
                <a:gd name="connsiteX3" fmla="*/ 1410560 w 1793368"/>
                <a:gd name="connsiteY3" fmla="*/ 2532214 h 2650404"/>
                <a:gd name="connsiteX4" fmla="*/ 1338081 w 1793368"/>
                <a:gd name="connsiteY4" fmla="*/ 2611961 h 2650404"/>
                <a:gd name="connsiteX5" fmla="*/ 1318274 w 1793368"/>
                <a:gd name="connsiteY5" fmla="*/ 2630825 h 2650404"/>
                <a:gd name="connsiteX6" fmla="*/ 835025 w 1793368"/>
                <a:gd name="connsiteY6" fmla="*/ 2611806 h 2650404"/>
                <a:gd name="connsiteX7" fmla="*/ 819150 w 1793368"/>
                <a:gd name="connsiteY7" fmla="*/ 2427656 h 2650404"/>
                <a:gd name="connsiteX8" fmla="*/ 1504950 w 1793368"/>
                <a:gd name="connsiteY8" fmla="*/ 2360981 h 2650404"/>
                <a:gd name="connsiteX9" fmla="*/ 1628775 w 1793368"/>
                <a:gd name="connsiteY9" fmla="*/ 1989506 h 2650404"/>
                <a:gd name="connsiteX10" fmla="*/ 28575 w 1793368"/>
                <a:gd name="connsiteY10" fmla="*/ 2046656 h 2650404"/>
                <a:gd name="connsiteX11" fmla="*/ 0 w 1793368"/>
                <a:gd name="connsiteY11" fmla="*/ 1799006 h 2650404"/>
                <a:gd name="connsiteX12" fmla="*/ 1581150 w 1793368"/>
                <a:gd name="connsiteY12" fmla="*/ 1694231 h 2650404"/>
                <a:gd name="connsiteX13" fmla="*/ 1571625 w 1793368"/>
                <a:gd name="connsiteY13" fmla="*/ 1427531 h 2650404"/>
                <a:gd name="connsiteX14" fmla="*/ 1114425 w 1793368"/>
                <a:gd name="connsiteY14" fmla="*/ 1437056 h 2650404"/>
                <a:gd name="connsiteX15" fmla="*/ 1095375 w 1793368"/>
                <a:gd name="connsiteY15" fmla="*/ 1198931 h 2650404"/>
                <a:gd name="connsiteX16" fmla="*/ 1562100 w 1793368"/>
                <a:gd name="connsiteY16" fmla="*/ 1208456 h 2650404"/>
                <a:gd name="connsiteX17" fmla="*/ 1409700 w 1793368"/>
                <a:gd name="connsiteY17" fmla="*/ 789356 h 2650404"/>
                <a:gd name="connsiteX18" fmla="*/ 600075 w 1793368"/>
                <a:gd name="connsiteY18" fmla="*/ 836981 h 2650404"/>
                <a:gd name="connsiteX19" fmla="*/ 552450 w 1793368"/>
                <a:gd name="connsiteY19" fmla="*/ 589331 h 2650404"/>
                <a:gd name="connsiteX20" fmla="*/ 1508350 w 1793368"/>
                <a:gd name="connsiteY20" fmla="*/ 530636 h 2650404"/>
                <a:gd name="connsiteX21" fmla="*/ 1634384 w 1793368"/>
                <a:gd name="connsiteY21" fmla="*/ 384538 h 2650404"/>
                <a:gd name="connsiteX22" fmla="*/ 1638775 w 1793368"/>
                <a:gd name="connsiteY22" fmla="*/ 516278 h 2650404"/>
                <a:gd name="connsiteX23" fmla="*/ 1638089 w 1793368"/>
                <a:gd name="connsiteY23" fmla="*/ 516320 h 2650404"/>
                <a:gd name="connsiteX24" fmla="*/ 1633697 w 1793368"/>
                <a:gd name="connsiteY24" fmla="*/ 384570 h 2650404"/>
                <a:gd name="connsiteX25" fmla="*/ 1634384 w 1793368"/>
                <a:gd name="connsiteY25" fmla="*/ 384538 h 2650404"/>
                <a:gd name="connsiteX26" fmla="*/ 929537 w 1793368"/>
                <a:gd name="connsiteY26" fmla="*/ 0 h 2650404"/>
                <a:gd name="connsiteX27" fmla="*/ 1054259 w 1793368"/>
                <a:gd name="connsiteY27" fmla="*/ 75771 h 2650404"/>
                <a:gd name="connsiteX28" fmla="*/ 1183314 w 1793368"/>
                <a:gd name="connsiteY28" fmla="*/ 172276 h 2650404"/>
                <a:gd name="connsiteX29" fmla="*/ 1272228 w 1793368"/>
                <a:gd name="connsiteY29" fmla="*/ 253087 h 2650404"/>
                <a:gd name="connsiteX30" fmla="*/ 1272779 w 1793368"/>
                <a:gd name="connsiteY30" fmla="*/ 269869 h 2650404"/>
                <a:gd name="connsiteX31" fmla="*/ 1114425 w 1793368"/>
                <a:gd name="connsiteY31" fmla="*/ 284531 h 2650404"/>
                <a:gd name="connsiteX32" fmla="*/ 1009650 w 1793368"/>
                <a:gd name="connsiteY32" fmla="*/ 303581 h 2650404"/>
                <a:gd name="connsiteX33" fmla="*/ 304800 w 1793368"/>
                <a:gd name="connsiteY33" fmla="*/ 341681 h 2650404"/>
                <a:gd name="connsiteX34" fmla="*/ 238125 w 1793368"/>
                <a:gd name="connsiteY34" fmla="*/ 84506 h 2650404"/>
                <a:gd name="connsiteX35" fmla="*/ 929537 w 1793368"/>
                <a:gd name="connsiteY35" fmla="*/ 0 h 2650404"/>
                <a:gd name="connsiteX0" fmla="*/ 1508350 w 1793368"/>
                <a:gd name="connsiteY0" fmla="*/ 530636 h 2650404"/>
                <a:gd name="connsiteX1" fmla="*/ 1571264 w 1793368"/>
                <a:gd name="connsiteY1" fmla="*/ 631429 h 2650404"/>
                <a:gd name="connsiteX2" fmla="*/ 1793368 w 1793368"/>
                <a:gd name="connsiteY2" fmla="*/ 1465868 h 2650404"/>
                <a:gd name="connsiteX3" fmla="*/ 1410560 w 1793368"/>
                <a:gd name="connsiteY3" fmla="*/ 2532214 h 2650404"/>
                <a:gd name="connsiteX4" fmla="*/ 1338081 w 1793368"/>
                <a:gd name="connsiteY4" fmla="*/ 2611961 h 2650404"/>
                <a:gd name="connsiteX5" fmla="*/ 1318274 w 1793368"/>
                <a:gd name="connsiteY5" fmla="*/ 2630825 h 2650404"/>
                <a:gd name="connsiteX6" fmla="*/ 835025 w 1793368"/>
                <a:gd name="connsiteY6" fmla="*/ 2611806 h 2650404"/>
                <a:gd name="connsiteX7" fmla="*/ 819150 w 1793368"/>
                <a:gd name="connsiteY7" fmla="*/ 2427656 h 2650404"/>
                <a:gd name="connsiteX8" fmla="*/ 1504950 w 1793368"/>
                <a:gd name="connsiteY8" fmla="*/ 2360981 h 2650404"/>
                <a:gd name="connsiteX9" fmla="*/ 1628775 w 1793368"/>
                <a:gd name="connsiteY9" fmla="*/ 1989506 h 2650404"/>
                <a:gd name="connsiteX10" fmla="*/ 28575 w 1793368"/>
                <a:gd name="connsiteY10" fmla="*/ 2046656 h 2650404"/>
                <a:gd name="connsiteX11" fmla="*/ 0 w 1793368"/>
                <a:gd name="connsiteY11" fmla="*/ 1799006 h 2650404"/>
                <a:gd name="connsiteX12" fmla="*/ 1581150 w 1793368"/>
                <a:gd name="connsiteY12" fmla="*/ 1694231 h 2650404"/>
                <a:gd name="connsiteX13" fmla="*/ 1571625 w 1793368"/>
                <a:gd name="connsiteY13" fmla="*/ 1427531 h 2650404"/>
                <a:gd name="connsiteX14" fmla="*/ 1114425 w 1793368"/>
                <a:gd name="connsiteY14" fmla="*/ 1437056 h 2650404"/>
                <a:gd name="connsiteX15" fmla="*/ 1095375 w 1793368"/>
                <a:gd name="connsiteY15" fmla="*/ 1198931 h 2650404"/>
                <a:gd name="connsiteX16" fmla="*/ 1562100 w 1793368"/>
                <a:gd name="connsiteY16" fmla="*/ 1208456 h 2650404"/>
                <a:gd name="connsiteX17" fmla="*/ 1409700 w 1793368"/>
                <a:gd name="connsiteY17" fmla="*/ 789356 h 2650404"/>
                <a:gd name="connsiteX18" fmla="*/ 600075 w 1793368"/>
                <a:gd name="connsiteY18" fmla="*/ 836981 h 2650404"/>
                <a:gd name="connsiteX19" fmla="*/ 552450 w 1793368"/>
                <a:gd name="connsiteY19" fmla="*/ 589331 h 2650404"/>
                <a:gd name="connsiteX20" fmla="*/ 1508350 w 1793368"/>
                <a:gd name="connsiteY20" fmla="*/ 530636 h 2650404"/>
                <a:gd name="connsiteX21" fmla="*/ 1634384 w 1793368"/>
                <a:gd name="connsiteY21" fmla="*/ 384538 h 2650404"/>
                <a:gd name="connsiteX22" fmla="*/ 1638775 w 1793368"/>
                <a:gd name="connsiteY22" fmla="*/ 516278 h 2650404"/>
                <a:gd name="connsiteX23" fmla="*/ 1638089 w 1793368"/>
                <a:gd name="connsiteY23" fmla="*/ 516320 h 2650404"/>
                <a:gd name="connsiteX24" fmla="*/ 1633697 w 1793368"/>
                <a:gd name="connsiteY24" fmla="*/ 384570 h 2650404"/>
                <a:gd name="connsiteX25" fmla="*/ 1634384 w 1793368"/>
                <a:gd name="connsiteY25" fmla="*/ 384538 h 2650404"/>
                <a:gd name="connsiteX26" fmla="*/ 929537 w 1793368"/>
                <a:gd name="connsiteY26" fmla="*/ 0 h 2650404"/>
                <a:gd name="connsiteX27" fmla="*/ 1054259 w 1793368"/>
                <a:gd name="connsiteY27" fmla="*/ 75771 h 2650404"/>
                <a:gd name="connsiteX28" fmla="*/ 1183314 w 1793368"/>
                <a:gd name="connsiteY28" fmla="*/ 172276 h 2650404"/>
                <a:gd name="connsiteX29" fmla="*/ 1272228 w 1793368"/>
                <a:gd name="connsiteY29" fmla="*/ 253087 h 2650404"/>
                <a:gd name="connsiteX30" fmla="*/ 1272779 w 1793368"/>
                <a:gd name="connsiteY30" fmla="*/ 269869 h 2650404"/>
                <a:gd name="connsiteX31" fmla="*/ 1114425 w 1793368"/>
                <a:gd name="connsiteY31" fmla="*/ 284531 h 2650404"/>
                <a:gd name="connsiteX32" fmla="*/ 1009650 w 1793368"/>
                <a:gd name="connsiteY32" fmla="*/ 303581 h 2650404"/>
                <a:gd name="connsiteX33" fmla="*/ 304800 w 1793368"/>
                <a:gd name="connsiteY33" fmla="*/ 341681 h 2650404"/>
                <a:gd name="connsiteX34" fmla="*/ 238125 w 1793368"/>
                <a:gd name="connsiteY34" fmla="*/ 84506 h 2650404"/>
                <a:gd name="connsiteX35" fmla="*/ 929537 w 1793368"/>
                <a:gd name="connsiteY35" fmla="*/ 0 h 2650404"/>
                <a:gd name="connsiteX0" fmla="*/ 1508350 w 1793368"/>
                <a:gd name="connsiteY0" fmla="*/ 530636 h 2677254"/>
                <a:gd name="connsiteX1" fmla="*/ 1571264 w 1793368"/>
                <a:gd name="connsiteY1" fmla="*/ 631429 h 2677254"/>
                <a:gd name="connsiteX2" fmla="*/ 1793368 w 1793368"/>
                <a:gd name="connsiteY2" fmla="*/ 1465868 h 2677254"/>
                <a:gd name="connsiteX3" fmla="*/ 1410560 w 1793368"/>
                <a:gd name="connsiteY3" fmla="*/ 2532214 h 2677254"/>
                <a:gd name="connsiteX4" fmla="*/ 1338081 w 1793368"/>
                <a:gd name="connsiteY4" fmla="*/ 2611961 h 2677254"/>
                <a:gd name="connsiteX5" fmla="*/ 1318274 w 1793368"/>
                <a:gd name="connsiteY5" fmla="*/ 2630825 h 2677254"/>
                <a:gd name="connsiteX6" fmla="*/ 822325 w 1793368"/>
                <a:gd name="connsiteY6" fmla="*/ 2649906 h 2677254"/>
                <a:gd name="connsiteX7" fmla="*/ 819150 w 1793368"/>
                <a:gd name="connsiteY7" fmla="*/ 2427656 h 2677254"/>
                <a:gd name="connsiteX8" fmla="*/ 1504950 w 1793368"/>
                <a:gd name="connsiteY8" fmla="*/ 2360981 h 2677254"/>
                <a:gd name="connsiteX9" fmla="*/ 1628775 w 1793368"/>
                <a:gd name="connsiteY9" fmla="*/ 1989506 h 2677254"/>
                <a:gd name="connsiteX10" fmla="*/ 28575 w 1793368"/>
                <a:gd name="connsiteY10" fmla="*/ 2046656 h 2677254"/>
                <a:gd name="connsiteX11" fmla="*/ 0 w 1793368"/>
                <a:gd name="connsiteY11" fmla="*/ 1799006 h 2677254"/>
                <a:gd name="connsiteX12" fmla="*/ 1581150 w 1793368"/>
                <a:gd name="connsiteY12" fmla="*/ 1694231 h 2677254"/>
                <a:gd name="connsiteX13" fmla="*/ 1571625 w 1793368"/>
                <a:gd name="connsiteY13" fmla="*/ 1427531 h 2677254"/>
                <a:gd name="connsiteX14" fmla="*/ 1114425 w 1793368"/>
                <a:gd name="connsiteY14" fmla="*/ 1437056 h 2677254"/>
                <a:gd name="connsiteX15" fmla="*/ 1095375 w 1793368"/>
                <a:gd name="connsiteY15" fmla="*/ 1198931 h 2677254"/>
                <a:gd name="connsiteX16" fmla="*/ 1562100 w 1793368"/>
                <a:gd name="connsiteY16" fmla="*/ 1208456 h 2677254"/>
                <a:gd name="connsiteX17" fmla="*/ 1409700 w 1793368"/>
                <a:gd name="connsiteY17" fmla="*/ 789356 h 2677254"/>
                <a:gd name="connsiteX18" fmla="*/ 600075 w 1793368"/>
                <a:gd name="connsiteY18" fmla="*/ 836981 h 2677254"/>
                <a:gd name="connsiteX19" fmla="*/ 552450 w 1793368"/>
                <a:gd name="connsiteY19" fmla="*/ 589331 h 2677254"/>
                <a:gd name="connsiteX20" fmla="*/ 1508350 w 1793368"/>
                <a:gd name="connsiteY20" fmla="*/ 530636 h 2677254"/>
                <a:gd name="connsiteX21" fmla="*/ 1634384 w 1793368"/>
                <a:gd name="connsiteY21" fmla="*/ 384538 h 2677254"/>
                <a:gd name="connsiteX22" fmla="*/ 1638775 w 1793368"/>
                <a:gd name="connsiteY22" fmla="*/ 516278 h 2677254"/>
                <a:gd name="connsiteX23" fmla="*/ 1638089 w 1793368"/>
                <a:gd name="connsiteY23" fmla="*/ 516320 h 2677254"/>
                <a:gd name="connsiteX24" fmla="*/ 1633697 w 1793368"/>
                <a:gd name="connsiteY24" fmla="*/ 384570 h 2677254"/>
                <a:gd name="connsiteX25" fmla="*/ 1634384 w 1793368"/>
                <a:gd name="connsiteY25" fmla="*/ 384538 h 2677254"/>
                <a:gd name="connsiteX26" fmla="*/ 929537 w 1793368"/>
                <a:gd name="connsiteY26" fmla="*/ 0 h 2677254"/>
                <a:gd name="connsiteX27" fmla="*/ 1054259 w 1793368"/>
                <a:gd name="connsiteY27" fmla="*/ 75771 h 2677254"/>
                <a:gd name="connsiteX28" fmla="*/ 1183314 w 1793368"/>
                <a:gd name="connsiteY28" fmla="*/ 172276 h 2677254"/>
                <a:gd name="connsiteX29" fmla="*/ 1272228 w 1793368"/>
                <a:gd name="connsiteY29" fmla="*/ 253087 h 2677254"/>
                <a:gd name="connsiteX30" fmla="*/ 1272779 w 1793368"/>
                <a:gd name="connsiteY30" fmla="*/ 269869 h 2677254"/>
                <a:gd name="connsiteX31" fmla="*/ 1114425 w 1793368"/>
                <a:gd name="connsiteY31" fmla="*/ 284531 h 2677254"/>
                <a:gd name="connsiteX32" fmla="*/ 1009650 w 1793368"/>
                <a:gd name="connsiteY32" fmla="*/ 303581 h 2677254"/>
                <a:gd name="connsiteX33" fmla="*/ 304800 w 1793368"/>
                <a:gd name="connsiteY33" fmla="*/ 341681 h 2677254"/>
                <a:gd name="connsiteX34" fmla="*/ 238125 w 1793368"/>
                <a:gd name="connsiteY34" fmla="*/ 84506 h 2677254"/>
                <a:gd name="connsiteX35" fmla="*/ 929537 w 1793368"/>
                <a:gd name="connsiteY35" fmla="*/ 0 h 2677254"/>
                <a:gd name="connsiteX0" fmla="*/ 1508350 w 1793368"/>
                <a:gd name="connsiteY0" fmla="*/ 530636 h 2677254"/>
                <a:gd name="connsiteX1" fmla="*/ 1571264 w 1793368"/>
                <a:gd name="connsiteY1" fmla="*/ 631429 h 2677254"/>
                <a:gd name="connsiteX2" fmla="*/ 1793368 w 1793368"/>
                <a:gd name="connsiteY2" fmla="*/ 1465868 h 2677254"/>
                <a:gd name="connsiteX3" fmla="*/ 1410560 w 1793368"/>
                <a:gd name="connsiteY3" fmla="*/ 2532214 h 2677254"/>
                <a:gd name="connsiteX4" fmla="*/ 1338081 w 1793368"/>
                <a:gd name="connsiteY4" fmla="*/ 2611961 h 2677254"/>
                <a:gd name="connsiteX5" fmla="*/ 1318274 w 1793368"/>
                <a:gd name="connsiteY5" fmla="*/ 2630825 h 2677254"/>
                <a:gd name="connsiteX6" fmla="*/ 822325 w 1793368"/>
                <a:gd name="connsiteY6" fmla="*/ 2649906 h 2677254"/>
                <a:gd name="connsiteX7" fmla="*/ 819150 w 1793368"/>
                <a:gd name="connsiteY7" fmla="*/ 2427656 h 2677254"/>
                <a:gd name="connsiteX8" fmla="*/ 1504950 w 1793368"/>
                <a:gd name="connsiteY8" fmla="*/ 2360981 h 2677254"/>
                <a:gd name="connsiteX9" fmla="*/ 1628775 w 1793368"/>
                <a:gd name="connsiteY9" fmla="*/ 1989506 h 2677254"/>
                <a:gd name="connsiteX10" fmla="*/ 28575 w 1793368"/>
                <a:gd name="connsiteY10" fmla="*/ 2046656 h 2677254"/>
                <a:gd name="connsiteX11" fmla="*/ 0 w 1793368"/>
                <a:gd name="connsiteY11" fmla="*/ 1799006 h 2677254"/>
                <a:gd name="connsiteX12" fmla="*/ 1581150 w 1793368"/>
                <a:gd name="connsiteY12" fmla="*/ 1694231 h 2677254"/>
                <a:gd name="connsiteX13" fmla="*/ 1571625 w 1793368"/>
                <a:gd name="connsiteY13" fmla="*/ 1427531 h 2677254"/>
                <a:gd name="connsiteX14" fmla="*/ 1114425 w 1793368"/>
                <a:gd name="connsiteY14" fmla="*/ 1437056 h 2677254"/>
                <a:gd name="connsiteX15" fmla="*/ 1095375 w 1793368"/>
                <a:gd name="connsiteY15" fmla="*/ 1198931 h 2677254"/>
                <a:gd name="connsiteX16" fmla="*/ 1562100 w 1793368"/>
                <a:gd name="connsiteY16" fmla="*/ 1208456 h 2677254"/>
                <a:gd name="connsiteX17" fmla="*/ 1409700 w 1793368"/>
                <a:gd name="connsiteY17" fmla="*/ 789356 h 2677254"/>
                <a:gd name="connsiteX18" fmla="*/ 600075 w 1793368"/>
                <a:gd name="connsiteY18" fmla="*/ 836981 h 2677254"/>
                <a:gd name="connsiteX19" fmla="*/ 552450 w 1793368"/>
                <a:gd name="connsiteY19" fmla="*/ 589331 h 2677254"/>
                <a:gd name="connsiteX20" fmla="*/ 1508350 w 1793368"/>
                <a:gd name="connsiteY20" fmla="*/ 530636 h 2677254"/>
                <a:gd name="connsiteX21" fmla="*/ 1634384 w 1793368"/>
                <a:gd name="connsiteY21" fmla="*/ 384538 h 2677254"/>
                <a:gd name="connsiteX22" fmla="*/ 1638775 w 1793368"/>
                <a:gd name="connsiteY22" fmla="*/ 516278 h 2677254"/>
                <a:gd name="connsiteX23" fmla="*/ 1638089 w 1793368"/>
                <a:gd name="connsiteY23" fmla="*/ 516320 h 2677254"/>
                <a:gd name="connsiteX24" fmla="*/ 1633697 w 1793368"/>
                <a:gd name="connsiteY24" fmla="*/ 384570 h 2677254"/>
                <a:gd name="connsiteX25" fmla="*/ 1634384 w 1793368"/>
                <a:gd name="connsiteY25" fmla="*/ 384538 h 2677254"/>
                <a:gd name="connsiteX26" fmla="*/ 929537 w 1793368"/>
                <a:gd name="connsiteY26" fmla="*/ 0 h 2677254"/>
                <a:gd name="connsiteX27" fmla="*/ 1054259 w 1793368"/>
                <a:gd name="connsiteY27" fmla="*/ 75771 h 2677254"/>
                <a:gd name="connsiteX28" fmla="*/ 1183314 w 1793368"/>
                <a:gd name="connsiteY28" fmla="*/ 172276 h 2677254"/>
                <a:gd name="connsiteX29" fmla="*/ 1272228 w 1793368"/>
                <a:gd name="connsiteY29" fmla="*/ 253087 h 2677254"/>
                <a:gd name="connsiteX30" fmla="*/ 1272779 w 1793368"/>
                <a:gd name="connsiteY30" fmla="*/ 269869 h 2677254"/>
                <a:gd name="connsiteX31" fmla="*/ 1114425 w 1793368"/>
                <a:gd name="connsiteY31" fmla="*/ 284531 h 2677254"/>
                <a:gd name="connsiteX32" fmla="*/ 1009650 w 1793368"/>
                <a:gd name="connsiteY32" fmla="*/ 303581 h 2677254"/>
                <a:gd name="connsiteX33" fmla="*/ 304800 w 1793368"/>
                <a:gd name="connsiteY33" fmla="*/ 341681 h 2677254"/>
                <a:gd name="connsiteX34" fmla="*/ 238125 w 1793368"/>
                <a:gd name="connsiteY34" fmla="*/ 84506 h 2677254"/>
                <a:gd name="connsiteX35" fmla="*/ 929537 w 1793368"/>
                <a:gd name="connsiteY35" fmla="*/ 0 h 2677254"/>
                <a:gd name="connsiteX0" fmla="*/ 1508350 w 1793368"/>
                <a:gd name="connsiteY0" fmla="*/ 530636 h 2649906"/>
                <a:gd name="connsiteX1" fmla="*/ 1571264 w 1793368"/>
                <a:gd name="connsiteY1" fmla="*/ 631429 h 2649906"/>
                <a:gd name="connsiteX2" fmla="*/ 1793368 w 1793368"/>
                <a:gd name="connsiteY2" fmla="*/ 1465868 h 2649906"/>
                <a:gd name="connsiteX3" fmla="*/ 1410560 w 1793368"/>
                <a:gd name="connsiteY3" fmla="*/ 2532214 h 2649906"/>
                <a:gd name="connsiteX4" fmla="*/ 1338081 w 1793368"/>
                <a:gd name="connsiteY4" fmla="*/ 2611961 h 2649906"/>
                <a:gd name="connsiteX5" fmla="*/ 1318274 w 1793368"/>
                <a:gd name="connsiteY5" fmla="*/ 2630825 h 2649906"/>
                <a:gd name="connsiteX6" fmla="*/ 822325 w 1793368"/>
                <a:gd name="connsiteY6" fmla="*/ 2649906 h 2649906"/>
                <a:gd name="connsiteX7" fmla="*/ 819150 w 1793368"/>
                <a:gd name="connsiteY7" fmla="*/ 2427656 h 2649906"/>
                <a:gd name="connsiteX8" fmla="*/ 1504950 w 1793368"/>
                <a:gd name="connsiteY8" fmla="*/ 2360981 h 2649906"/>
                <a:gd name="connsiteX9" fmla="*/ 1628775 w 1793368"/>
                <a:gd name="connsiteY9" fmla="*/ 1989506 h 2649906"/>
                <a:gd name="connsiteX10" fmla="*/ 28575 w 1793368"/>
                <a:gd name="connsiteY10" fmla="*/ 2046656 h 2649906"/>
                <a:gd name="connsiteX11" fmla="*/ 0 w 1793368"/>
                <a:gd name="connsiteY11" fmla="*/ 1799006 h 2649906"/>
                <a:gd name="connsiteX12" fmla="*/ 1581150 w 1793368"/>
                <a:gd name="connsiteY12" fmla="*/ 1694231 h 2649906"/>
                <a:gd name="connsiteX13" fmla="*/ 1571625 w 1793368"/>
                <a:gd name="connsiteY13" fmla="*/ 1427531 h 2649906"/>
                <a:gd name="connsiteX14" fmla="*/ 1114425 w 1793368"/>
                <a:gd name="connsiteY14" fmla="*/ 1437056 h 2649906"/>
                <a:gd name="connsiteX15" fmla="*/ 1095375 w 1793368"/>
                <a:gd name="connsiteY15" fmla="*/ 1198931 h 2649906"/>
                <a:gd name="connsiteX16" fmla="*/ 1562100 w 1793368"/>
                <a:gd name="connsiteY16" fmla="*/ 1208456 h 2649906"/>
                <a:gd name="connsiteX17" fmla="*/ 1409700 w 1793368"/>
                <a:gd name="connsiteY17" fmla="*/ 789356 h 2649906"/>
                <a:gd name="connsiteX18" fmla="*/ 600075 w 1793368"/>
                <a:gd name="connsiteY18" fmla="*/ 836981 h 2649906"/>
                <a:gd name="connsiteX19" fmla="*/ 552450 w 1793368"/>
                <a:gd name="connsiteY19" fmla="*/ 589331 h 2649906"/>
                <a:gd name="connsiteX20" fmla="*/ 1508350 w 1793368"/>
                <a:gd name="connsiteY20" fmla="*/ 530636 h 2649906"/>
                <a:gd name="connsiteX21" fmla="*/ 1634384 w 1793368"/>
                <a:gd name="connsiteY21" fmla="*/ 384538 h 2649906"/>
                <a:gd name="connsiteX22" fmla="*/ 1638775 w 1793368"/>
                <a:gd name="connsiteY22" fmla="*/ 516278 h 2649906"/>
                <a:gd name="connsiteX23" fmla="*/ 1638089 w 1793368"/>
                <a:gd name="connsiteY23" fmla="*/ 516320 h 2649906"/>
                <a:gd name="connsiteX24" fmla="*/ 1633697 w 1793368"/>
                <a:gd name="connsiteY24" fmla="*/ 384570 h 2649906"/>
                <a:gd name="connsiteX25" fmla="*/ 1634384 w 1793368"/>
                <a:gd name="connsiteY25" fmla="*/ 384538 h 2649906"/>
                <a:gd name="connsiteX26" fmla="*/ 929537 w 1793368"/>
                <a:gd name="connsiteY26" fmla="*/ 0 h 2649906"/>
                <a:gd name="connsiteX27" fmla="*/ 1054259 w 1793368"/>
                <a:gd name="connsiteY27" fmla="*/ 75771 h 2649906"/>
                <a:gd name="connsiteX28" fmla="*/ 1183314 w 1793368"/>
                <a:gd name="connsiteY28" fmla="*/ 172276 h 2649906"/>
                <a:gd name="connsiteX29" fmla="*/ 1272228 w 1793368"/>
                <a:gd name="connsiteY29" fmla="*/ 253087 h 2649906"/>
                <a:gd name="connsiteX30" fmla="*/ 1272779 w 1793368"/>
                <a:gd name="connsiteY30" fmla="*/ 269869 h 2649906"/>
                <a:gd name="connsiteX31" fmla="*/ 1114425 w 1793368"/>
                <a:gd name="connsiteY31" fmla="*/ 284531 h 2649906"/>
                <a:gd name="connsiteX32" fmla="*/ 1009650 w 1793368"/>
                <a:gd name="connsiteY32" fmla="*/ 303581 h 2649906"/>
                <a:gd name="connsiteX33" fmla="*/ 304800 w 1793368"/>
                <a:gd name="connsiteY33" fmla="*/ 341681 h 2649906"/>
                <a:gd name="connsiteX34" fmla="*/ 238125 w 1793368"/>
                <a:gd name="connsiteY34" fmla="*/ 84506 h 2649906"/>
                <a:gd name="connsiteX35" fmla="*/ 929537 w 1793368"/>
                <a:gd name="connsiteY35" fmla="*/ 0 h 2649906"/>
                <a:gd name="connsiteX0" fmla="*/ 1508350 w 1793368"/>
                <a:gd name="connsiteY0" fmla="*/ 530636 h 2649906"/>
                <a:gd name="connsiteX1" fmla="*/ 1571264 w 1793368"/>
                <a:gd name="connsiteY1" fmla="*/ 631429 h 2649906"/>
                <a:gd name="connsiteX2" fmla="*/ 1793368 w 1793368"/>
                <a:gd name="connsiteY2" fmla="*/ 1465868 h 2649906"/>
                <a:gd name="connsiteX3" fmla="*/ 1410560 w 1793368"/>
                <a:gd name="connsiteY3" fmla="*/ 2532214 h 2649906"/>
                <a:gd name="connsiteX4" fmla="*/ 1338081 w 1793368"/>
                <a:gd name="connsiteY4" fmla="*/ 2611961 h 2649906"/>
                <a:gd name="connsiteX5" fmla="*/ 1318274 w 1793368"/>
                <a:gd name="connsiteY5" fmla="*/ 2630825 h 2649906"/>
                <a:gd name="connsiteX6" fmla="*/ 822325 w 1793368"/>
                <a:gd name="connsiteY6" fmla="*/ 2649906 h 2649906"/>
                <a:gd name="connsiteX7" fmla="*/ 819150 w 1793368"/>
                <a:gd name="connsiteY7" fmla="*/ 2427656 h 2649906"/>
                <a:gd name="connsiteX8" fmla="*/ 1504950 w 1793368"/>
                <a:gd name="connsiteY8" fmla="*/ 2360981 h 2649906"/>
                <a:gd name="connsiteX9" fmla="*/ 1628775 w 1793368"/>
                <a:gd name="connsiteY9" fmla="*/ 1989506 h 2649906"/>
                <a:gd name="connsiteX10" fmla="*/ 28575 w 1793368"/>
                <a:gd name="connsiteY10" fmla="*/ 2046656 h 2649906"/>
                <a:gd name="connsiteX11" fmla="*/ 0 w 1793368"/>
                <a:gd name="connsiteY11" fmla="*/ 1799006 h 2649906"/>
                <a:gd name="connsiteX12" fmla="*/ 1581150 w 1793368"/>
                <a:gd name="connsiteY12" fmla="*/ 1694231 h 2649906"/>
                <a:gd name="connsiteX13" fmla="*/ 1571625 w 1793368"/>
                <a:gd name="connsiteY13" fmla="*/ 1427531 h 2649906"/>
                <a:gd name="connsiteX14" fmla="*/ 1114425 w 1793368"/>
                <a:gd name="connsiteY14" fmla="*/ 1437056 h 2649906"/>
                <a:gd name="connsiteX15" fmla="*/ 1095375 w 1793368"/>
                <a:gd name="connsiteY15" fmla="*/ 1198931 h 2649906"/>
                <a:gd name="connsiteX16" fmla="*/ 1562100 w 1793368"/>
                <a:gd name="connsiteY16" fmla="*/ 1208456 h 2649906"/>
                <a:gd name="connsiteX17" fmla="*/ 1409700 w 1793368"/>
                <a:gd name="connsiteY17" fmla="*/ 789356 h 2649906"/>
                <a:gd name="connsiteX18" fmla="*/ 600075 w 1793368"/>
                <a:gd name="connsiteY18" fmla="*/ 836981 h 2649906"/>
                <a:gd name="connsiteX19" fmla="*/ 552450 w 1793368"/>
                <a:gd name="connsiteY19" fmla="*/ 589331 h 2649906"/>
                <a:gd name="connsiteX20" fmla="*/ 1508350 w 1793368"/>
                <a:gd name="connsiteY20" fmla="*/ 530636 h 2649906"/>
                <a:gd name="connsiteX21" fmla="*/ 1634384 w 1793368"/>
                <a:gd name="connsiteY21" fmla="*/ 384538 h 2649906"/>
                <a:gd name="connsiteX22" fmla="*/ 1638775 w 1793368"/>
                <a:gd name="connsiteY22" fmla="*/ 516278 h 2649906"/>
                <a:gd name="connsiteX23" fmla="*/ 1638089 w 1793368"/>
                <a:gd name="connsiteY23" fmla="*/ 516320 h 2649906"/>
                <a:gd name="connsiteX24" fmla="*/ 1633697 w 1793368"/>
                <a:gd name="connsiteY24" fmla="*/ 384570 h 2649906"/>
                <a:gd name="connsiteX25" fmla="*/ 1634384 w 1793368"/>
                <a:gd name="connsiteY25" fmla="*/ 384538 h 2649906"/>
                <a:gd name="connsiteX26" fmla="*/ 929537 w 1793368"/>
                <a:gd name="connsiteY26" fmla="*/ 0 h 2649906"/>
                <a:gd name="connsiteX27" fmla="*/ 1054259 w 1793368"/>
                <a:gd name="connsiteY27" fmla="*/ 75771 h 2649906"/>
                <a:gd name="connsiteX28" fmla="*/ 1183314 w 1793368"/>
                <a:gd name="connsiteY28" fmla="*/ 172276 h 2649906"/>
                <a:gd name="connsiteX29" fmla="*/ 1272228 w 1793368"/>
                <a:gd name="connsiteY29" fmla="*/ 253087 h 2649906"/>
                <a:gd name="connsiteX30" fmla="*/ 1272779 w 1793368"/>
                <a:gd name="connsiteY30" fmla="*/ 269869 h 2649906"/>
                <a:gd name="connsiteX31" fmla="*/ 1114425 w 1793368"/>
                <a:gd name="connsiteY31" fmla="*/ 284531 h 2649906"/>
                <a:gd name="connsiteX32" fmla="*/ 1009650 w 1793368"/>
                <a:gd name="connsiteY32" fmla="*/ 303581 h 2649906"/>
                <a:gd name="connsiteX33" fmla="*/ 304800 w 1793368"/>
                <a:gd name="connsiteY33" fmla="*/ 341681 h 2649906"/>
                <a:gd name="connsiteX34" fmla="*/ 238125 w 1793368"/>
                <a:gd name="connsiteY34" fmla="*/ 84506 h 2649906"/>
                <a:gd name="connsiteX35" fmla="*/ 929537 w 1793368"/>
                <a:gd name="connsiteY35" fmla="*/ 0 h 2649906"/>
                <a:gd name="connsiteX0" fmla="*/ 1533535 w 1818553"/>
                <a:gd name="connsiteY0" fmla="*/ 530636 h 2649906"/>
                <a:gd name="connsiteX1" fmla="*/ 1596449 w 1818553"/>
                <a:gd name="connsiteY1" fmla="*/ 631429 h 2649906"/>
                <a:gd name="connsiteX2" fmla="*/ 1818553 w 1818553"/>
                <a:gd name="connsiteY2" fmla="*/ 1465868 h 2649906"/>
                <a:gd name="connsiteX3" fmla="*/ 1435745 w 1818553"/>
                <a:gd name="connsiteY3" fmla="*/ 2532214 h 2649906"/>
                <a:gd name="connsiteX4" fmla="*/ 1363266 w 1818553"/>
                <a:gd name="connsiteY4" fmla="*/ 2611961 h 2649906"/>
                <a:gd name="connsiteX5" fmla="*/ 1343459 w 1818553"/>
                <a:gd name="connsiteY5" fmla="*/ 2630825 h 2649906"/>
                <a:gd name="connsiteX6" fmla="*/ 847510 w 1818553"/>
                <a:gd name="connsiteY6" fmla="*/ 2649906 h 2649906"/>
                <a:gd name="connsiteX7" fmla="*/ 844335 w 1818553"/>
                <a:gd name="connsiteY7" fmla="*/ 2427656 h 2649906"/>
                <a:gd name="connsiteX8" fmla="*/ 1530135 w 1818553"/>
                <a:gd name="connsiteY8" fmla="*/ 2360981 h 2649906"/>
                <a:gd name="connsiteX9" fmla="*/ 1653960 w 1818553"/>
                <a:gd name="connsiteY9" fmla="*/ 1989506 h 2649906"/>
                <a:gd name="connsiteX10" fmla="*/ 53760 w 1818553"/>
                <a:gd name="connsiteY10" fmla="*/ 2046656 h 2649906"/>
                <a:gd name="connsiteX11" fmla="*/ 25185 w 1818553"/>
                <a:gd name="connsiteY11" fmla="*/ 1799006 h 2649906"/>
                <a:gd name="connsiteX12" fmla="*/ 1606335 w 1818553"/>
                <a:gd name="connsiteY12" fmla="*/ 1694231 h 2649906"/>
                <a:gd name="connsiteX13" fmla="*/ 1596810 w 1818553"/>
                <a:gd name="connsiteY13" fmla="*/ 1427531 h 2649906"/>
                <a:gd name="connsiteX14" fmla="*/ 1139610 w 1818553"/>
                <a:gd name="connsiteY14" fmla="*/ 1437056 h 2649906"/>
                <a:gd name="connsiteX15" fmla="*/ 1120560 w 1818553"/>
                <a:gd name="connsiteY15" fmla="*/ 1198931 h 2649906"/>
                <a:gd name="connsiteX16" fmla="*/ 1587285 w 1818553"/>
                <a:gd name="connsiteY16" fmla="*/ 1208456 h 2649906"/>
                <a:gd name="connsiteX17" fmla="*/ 1434885 w 1818553"/>
                <a:gd name="connsiteY17" fmla="*/ 789356 h 2649906"/>
                <a:gd name="connsiteX18" fmla="*/ 625260 w 1818553"/>
                <a:gd name="connsiteY18" fmla="*/ 836981 h 2649906"/>
                <a:gd name="connsiteX19" fmla="*/ 577635 w 1818553"/>
                <a:gd name="connsiteY19" fmla="*/ 589331 h 2649906"/>
                <a:gd name="connsiteX20" fmla="*/ 1533535 w 1818553"/>
                <a:gd name="connsiteY20" fmla="*/ 530636 h 2649906"/>
                <a:gd name="connsiteX21" fmla="*/ 1659569 w 1818553"/>
                <a:gd name="connsiteY21" fmla="*/ 384538 h 2649906"/>
                <a:gd name="connsiteX22" fmla="*/ 1663960 w 1818553"/>
                <a:gd name="connsiteY22" fmla="*/ 516278 h 2649906"/>
                <a:gd name="connsiteX23" fmla="*/ 1663274 w 1818553"/>
                <a:gd name="connsiteY23" fmla="*/ 516320 h 2649906"/>
                <a:gd name="connsiteX24" fmla="*/ 1658882 w 1818553"/>
                <a:gd name="connsiteY24" fmla="*/ 384570 h 2649906"/>
                <a:gd name="connsiteX25" fmla="*/ 1659569 w 1818553"/>
                <a:gd name="connsiteY25" fmla="*/ 384538 h 2649906"/>
                <a:gd name="connsiteX26" fmla="*/ 954722 w 1818553"/>
                <a:gd name="connsiteY26" fmla="*/ 0 h 2649906"/>
                <a:gd name="connsiteX27" fmla="*/ 1079444 w 1818553"/>
                <a:gd name="connsiteY27" fmla="*/ 75771 h 2649906"/>
                <a:gd name="connsiteX28" fmla="*/ 1208499 w 1818553"/>
                <a:gd name="connsiteY28" fmla="*/ 172276 h 2649906"/>
                <a:gd name="connsiteX29" fmla="*/ 1297413 w 1818553"/>
                <a:gd name="connsiteY29" fmla="*/ 253087 h 2649906"/>
                <a:gd name="connsiteX30" fmla="*/ 1297964 w 1818553"/>
                <a:gd name="connsiteY30" fmla="*/ 269869 h 2649906"/>
                <a:gd name="connsiteX31" fmla="*/ 1139610 w 1818553"/>
                <a:gd name="connsiteY31" fmla="*/ 284531 h 2649906"/>
                <a:gd name="connsiteX32" fmla="*/ 1034835 w 1818553"/>
                <a:gd name="connsiteY32" fmla="*/ 303581 h 2649906"/>
                <a:gd name="connsiteX33" fmla="*/ 329985 w 1818553"/>
                <a:gd name="connsiteY33" fmla="*/ 341681 h 2649906"/>
                <a:gd name="connsiteX34" fmla="*/ 263310 w 1818553"/>
                <a:gd name="connsiteY34" fmla="*/ 84506 h 2649906"/>
                <a:gd name="connsiteX35" fmla="*/ 954722 w 1818553"/>
                <a:gd name="connsiteY35" fmla="*/ 0 h 2649906"/>
                <a:gd name="connsiteX0" fmla="*/ 1533535 w 1818553"/>
                <a:gd name="connsiteY0" fmla="*/ 530636 h 2649906"/>
                <a:gd name="connsiteX1" fmla="*/ 1596449 w 1818553"/>
                <a:gd name="connsiteY1" fmla="*/ 631429 h 2649906"/>
                <a:gd name="connsiteX2" fmla="*/ 1818553 w 1818553"/>
                <a:gd name="connsiteY2" fmla="*/ 1465868 h 2649906"/>
                <a:gd name="connsiteX3" fmla="*/ 1435745 w 1818553"/>
                <a:gd name="connsiteY3" fmla="*/ 2532214 h 2649906"/>
                <a:gd name="connsiteX4" fmla="*/ 1363266 w 1818553"/>
                <a:gd name="connsiteY4" fmla="*/ 2611961 h 2649906"/>
                <a:gd name="connsiteX5" fmla="*/ 1343459 w 1818553"/>
                <a:gd name="connsiteY5" fmla="*/ 2630825 h 2649906"/>
                <a:gd name="connsiteX6" fmla="*/ 847510 w 1818553"/>
                <a:gd name="connsiteY6" fmla="*/ 2649906 h 2649906"/>
                <a:gd name="connsiteX7" fmla="*/ 844335 w 1818553"/>
                <a:gd name="connsiteY7" fmla="*/ 2427656 h 2649906"/>
                <a:gd name="connsiteX8" fmla="*/ 1530135 w 1818553"/>
                <a:gd name="connsiteY8" fmla="*/ 2360981 h 2649906"/>
                <a:gd name="connsiteX9" fmla="*/ 1653960 w 1818553"/>
                <a:gd name="connsiteY9" fmla="*/ 1989506 h 2649906"/>
                <a:gd name="connsiteX10" fmla="*/ 53760 w 1818553"/>
                <a:gd name="connsiteY10" fmla="*/ 2046656 h 2649906"/>
                <a:gd name="connsiteX11" fmla="*/ 25185 w 1818553"/>
                <a:gd name="connsiteY11" fmla="*/ 1799006 h 2649906"/>
                <a:gd name="connsiteX12" fmla="*/ 1606335 w 1818553"/>
                <a:gd name="connsiteY12" fmla="*/ 1694231 h 2649906"/>
                <a:gd name="connsiteX13" fmla="*/ 1596810 w 1818553"/>
                <a:gd name="connsiteY13" fmla="*/ 1427531 h 2649906"/>
                <a:gd name="connsiteX14" fmla="*/ 1139610 w 1818553"/>
                <a:gd name="connsiteY14" fmla="*/ 1437056 h 2649906"/>
                <a:gd name="connsiteX15" fmla="*/ 1120560 w 1818553"/>
                <a:gd name="connsiteY15" fmla="*/ 1198931 h 2649906"/>
                <a:gd name="connsiteX16" fmla="*/ 1587285 w 1818553"/>
                <a:gd name="connsiteY16" fmla="*/ 1208456 h 2649906"/>
                <a:gd name="connsiteX17" fmla="*/ 1434885 w 1818553"/>
                <a:gd name="connsiteY17" fmla="*/ 789356 h 2649906"/>
                <a:gd name="connsiteX18" fmla="*/ 625260 w 1818553"/>
                <a:gd name="connsiteY18" fmla="*/ 836981 h 2649906"/>
                <a:gd name="connsiteX19" fmla="*/ 577635 w 1818553"/>
                <a:gd name="connsiteY19" fmla="*/ 589331 h 2649906"/>
                <a:gd name="connsiteX20" fmla="*/ 1533535 w 1818553"/>
                <a:gd name="connsiteY20" fmla="*/ 530636 h 2649906"/>
                <a:gd name="connsiteX21" fmla="*/ 1659569 w 1818553"/>
                <a:gd name="connsiteY21" fmla="*/ 384538 h 2649906"/>
                <a:gd name="connsiteX22" fmla="*/ 1663960 w 1818553"/>
                <a:gd name="connsiteY22" fmla="*/ 516278 h 2649906"/>
                <a:gd name="connsiteX23" fmla="*/ 1663274 w 1818553"/>
                <a:gd name="connsiteY23" fmla="*/ 516320 h 2649906"/>
                <a:gd name="connsiteX24" fmla="*/ 1658882 w 1818553"/>
                <a:gd name="connsiteY24" fmla="*/ 384570 h 2649906"/>
                <a:gd name="connsiteX25" fmla="*/ 1659569 w 1818553"/>
                <a:gd name="connsiteY25" fmla="*/ 384538 h 2649906"/>
                <a:gd name="connsiteX26" fmla="*/ 954722 w 1818553"/>
                <a:gd name="connsiteY26" fmla="*/ 0 h 2649906"/>
                <a:gd name="connsiteX27" fmla="*/ 1079444 w 1818553"/>
                <a:gd name="connsiteY27" fmla="*/ 75771 h 2649906"/>
                <a:gd name="connsiteX28" fmla="*/ 1208499 w 1818553"/>
                <a:gd name="connsiteY28" fmla="*/ 172276 h 2649906"/>
                <a:gd name="connsiteX29" fmla="*/ 1297413 w 1818553"/>
                <a:gd name="connsiteY29" fmla="*/ 253087 h 2649906"/>
                <a:gd name="connsiteX30" fmla="*/ 1297964 w 1818553"/>
                <a:gd name="connsiteY30" fmla="*/ 269869 h 2649906"/>
                <a:gd name="connsiteX31" fmla="*/ 1139610 w 1818553"/>
                <a:gd name="connsiteY31" fmla="*/ 284531 h 2649906"/>
                <a:gd name="connsiteX32" fmla="*/ 1034835 w 1818553"/>
                <a:gd name="connsiteY32" fmla="*/ 303581 h 2649906"/>
                <a:gd name="connsiteX33" fmla="*/ 329985 w 1818553"/>
                <a:gd name="connsiteY33" fmla="*/ 341681 h 2649906"/>
                <a:gd name="connsiteX34" fmla="*/ 263310 w 1818553"/>
                <a:gd name="connsiteY34" fmla="*/ 84506 h 2649906"/>
                <a:gd name="connsiteX35" fmla="*/ 954722 w 1818553"/>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642014 w 1806607"/>
                <a:gd name="connsiteY9" fmla="*/ 19895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642014 w 1806607"/>
                <a:gd name="connsiteY9" fmla="*/ 19895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83114 w 1806607"/>
                <a:gd name="connsiteY34" fmla="*/ 14165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83114 w 1806607"/>
                <a:gd name="connsiteY34" fmla="*/ 14165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83114 w 1806607"/>
                <a:gd name="connsiteY34" fmla="*/ 141656 h 2649906"/>
                <a:gd name="connsiteX35" fmla="*/ 942776 w 1806607"/>
                <a:gd name="connsiteY35" fmla="*/ 0 h 2649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806607" h="2649906">
                  <a:moveTo>
                    <a:pt x="1521589" y="530636"/>
                  </a:moveTo>
                  <a:lnTo>
                    <a:pt x="1584503" y="631429"/>
                  </a:lnTo>
                  <a:cubicBezTo>
                    <a:pt x="1725799" y="877153"/>
                    <a:pt x="1806607" y="1162073"/>
                    <a:pt x="1806607" y="1465868"/>
                  </a:cubicBezTo>
                  <a:cubicBezTo>
                    <a:pt x="1806607" y="1870927"/>
                    <a:pt x="1662947" y="2242433"/>
                    <a:pt x="1423799" y="2532214"/>
                  </a:cubicBezTo>
                  <a:lnTo>
                    <a:pt x="1351320" y="2611961"/>
                  </a:lnTo>
                  <a:lnTo>
                    <a:pt x="1331513" y="2630825"/>
                  </a:lnTo>
                  <a:cubicBezTo>
                    <a:pt x="1155613" y="2639302"/>
                    <a:pt x="1011464" y="2647779"/>
                    <a:pt x="835564" y="2649906"/>
                  </a:cubicBezTo>
                  <a:cubicBezTo>
                    <a:pt x="762539" y="2586406"/>
                    <a:pt x="632364" y="2573706"/>
                    <a:pt x="832389" y="2427656"/>
                  </a:cubicBezTo>
                  <a:cubicBezTo>
                    <a:pt x="1207039" y="2322881"/>
                    <a:pt x="1283239" y="2370506"/>
                    <a:pt x="1518189" y="2360981"/>
                  </a:cubicBezTo>
                  <a:lnTo>
                    <a:pt x="1591214" y="1913306"/>
                  </a:lnTo>
                  <a:cubicBezTo>
                    <a:pt x="1098031" y="1919656"/>
                    <a:pt x="661997" y="2046656"/>
                    <a:pt x="162464" y="2008556"/>
                  </a:cubicBezTo>
                  <a:cubicBezTo>
                    <a:pt x="152939" y="1926006"/>
                    <a:pt x="-53436" y="1887906"/>
                    <a:pt x="13239" y="1799006"/>
                  </a:cubicBezTo>
                  <a:cubicBezTo>
                    <a:pt x="578389" y="1700581"/>
                    <a:pt x="1067339" y="1729156"/>
                    <a:pt x="1594389" y="1694231"/>
                  </a:cubicBezTo>
                  <a:lnTo>
                    <a:pt x="1584864" y="1427531"/>
                  </a:lnTo>
                  <a:cubicBezTo>
                    <a:pt x="1432464" y="1430706"/>
                    <a:pt x="1292764" y="1503731"/>
                    <a:pt x="1127664" y="1437056"/>
                  </a:cubicBezTo>
                  <a:cubicBezTo>
                    <a:pt x="994314" y="1376731"/>
                    <a:pt x="714914" y="1379906"/>
                    <a:pt x="943514" y="1224331"/>
                  </a:cubicBezTo>
                  <a:lnTo>
                    <a:pt x="1575339" y="1208456"/>
                  </a:lnTo>
                  <a:lnTo>
                    <a:pt x="1422939" y="789356"/>
                  </a:lnTo>
                  <a:cubicBezTo>
                    <a:pt x="1153064" y="805231"/>
                    <a:pt x="629189" y="979856"/>
                    <a:pt x="378364" y="887781"/>
                  </a:cubicBezTo>
                  <a:cubicBezTo>
                    <a:pt x="184689" y="862381"/>
                    <a:pt x="295814" y="703631"/>
                    <a:pt x="578389" y="652831"/>
                  </a:cubicBezTo>
                  <a:lnTo>
                    <a:pt x="1521589" y="530636"/>
                  </a:lnTo>
                  <a:close/>
                  <a:moveTo>
                    <a:pt x="1647623" y="384538"/>
                  </a:moveTo>
                  <a:lnTo>
                    <a:pt x="1652014" y="516278"/>
                  </a:lnTo>
                  <a:lnTo>
                    <a:pt x="1651328" y="516320"/>
                  </a:lnTo>
                  <a:lnTo>
                    <a:pt x="1646936" y="384570"/>
                  </a:lnTo>
                  <a:lnTo>
                    <a:pt x="1647623" y="384538"/>
                  </a:lnTo>
                  <a:close/>
                  <a:moveTo>
                    <a:pt x="942776" y="0"/>
                  </a:moveTo>
                  <a:lnTo>
                    <a:pt x="1067498" y="75771"/>
                  </a:lnTo>
                  <a:cubicBezTo>
                    <a:pt x="1112091" y="105897"/>
                    <a:pt x="1155156" y="138112"/>
                    <a:pt x="1196553" y="172276"/>
                  </a:cubicBezTo>
                  <a:lnTo>
                    <a:pt x="1285467" y="253087"/>
                  </a:lnTo>
                  <a:cubicBezTo>
                    <a:pt x="1285651" y="258681"/>
                    <a:pt x="1285834" y="264275"/>
                    <a:pt x="1286018" y="269869"/>
                  </a:cubicBezTo>
                  <a:lnTo>
                    <a:pt x="1127664" y="284531"/>
                  </a:lnTo>
                  <a:lnTo>
                    <a:pt x="1022889" y="303581"/>
                  </a:lnTo>
                  <a:cubicBezTo>
                    <a:pt x="787939" y="316281"/>
                    <a:pt x="584739" y="348031"/>
                    <a:pt x="254539" y="443281"/>
                  </a:cubicBezTo>
                  <a:cubicBezTo>
                    <a:pt x="124364" y="497256"/>
                    <a:pt x="121189" y="367081"/>
                    <a:pt x="283114" y="141656"/>
                  </a:cubicBezTo>
                  <a:cubicBezTo>
                    <a:pt x="509351" y="30937"/>
                    <a:pt x="722889" y="47219"/>
                    <a:pt x="942776" y="0"/>
                  </a:cubicBez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533" name="组合 532"/>
          <p:cNvGrpSpPr/>
          <p:nvPr/>
        </p:nvGrpSpPr>
        <p:grpSpPr>
          <a:xfrm>
            <a:off x="7439402" y="306729"/>
            <a:ext cx="2789898" cy="1831766"/>
            <a:chOff x="5481310" y="147413"/>
            <a:chExt cx="2789898" cy="1831766"/>
          </a:xfrm>
        </p:grpSpPr>
        <p:grpSp>
          <p:nvGrpSpPr>
            <p:cNvPr id="534" name="组合 533"/>
            <p:cNvGrpSpPr/>
            <p:nvPr/>
          </p:nvGrpSpPr>
          <p:grpSpPr>
            <a:xfrm>
              <a:off x="5481310" y="147413"/>
              <a:ext cx="1557412" cy="1831766"/>
              <a:chOff x="2497520" y="-83496"/>
              <a:chExt cx="4045348" cy="4675140"/>
            </a:xfrm>
          </p:grpSpPr>
          <p:sp>
            <p:nvSpPr>
              <p:cNvPr id="543" name="椭圆 542"/>
              <p:cNvSpPr/>
              <p:nvPr/>
            </p:nvSpPr>
            <p:spPr>
              <a:xfrm>
                <a:off x="3169533" y="983866"/>
                <a:ext cx="2540416" cy="2540416"/>
              </a:xfrm>
              <a:prstGeom prst="ellipse">
                <a:avLst/>
              </a:prstGeom>
              <a:pattFill prst="pct20">
                <a:fgClr>
                  <a:srgbClr val="0C483D"/>
                </a:fgClr>
                <a:bgClr>
                  <a:srgbClr val="0E8468"/>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4" name="椭圆 543"/>
              <p:cNvSpPr/>
              <p:nvPr/>
            </p:nvSpPr>
            <p:spPr>
              <a:xfrm rot="19835777">
                <a:off x="2497520" y="1428867"/>
                <a:ext cx="4045348" cy="1314450"/>
              </a:xfrm>
              <a:prstGeom prst="ellipse">
                <a:avLst/>
              </a:prstGeom>
              <a:noFill/>
              <a:ln>
                <a:solidFill>
                  <a:srgbClr val="EC4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5" name="椭圆 544"/>
              <p:cNvSpPr/>
              <p:nvPr/>
            </p:nvSpPr>
            <p:spPr>
              <a:xfrm rot="18406389">
                <a:off x="2465244" y="1584760"/>
                <a:ext cx="4045348" cy="1314450"/>
              </a:xfrm>
              <a:prstGeom prst="ellipse">
                <a:avLst/>
              </a:prstGeom>
              <a:noFill/>
              <a:ln>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6" name="椭圆 545"/>
              <p:cNvSpPr/>
              <p:nvPr/>
            </p:nvSpPr>
            <p:spPr>
              <a:xfrm rot="18394005">
                <a:off x="2167881" y="1474596"/>
                <a:ext cx="4675140" cy="15589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535" name="椭圆 534"/>
            <p:cNvSpPr/>
            <p:nvPr/>
          </p:nvSpPr>
          <p:spPr>
            <a:xfrm>
              <a:off x="5691977" y="1558796"/>
              <a:ext cx="172310" cy="17535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6" name="椭圆 535"/>
            <p:cNvSpPr/>
            <p:nvPr/>
          </p:nvSpPr>
          <p:spPr>
            <a:xfrm flipH="1">
              <a:off x="8225489" y="167058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7" name="椭圆 536"/>
            <p:cNvSpPr/>
            <p:nvPr/>
          </p:nvSpPr>
          <p:spPr>
            <a:xfrm>
              <a:off x="6655367" y="369917"/>
              <a:ext cx="112756" cy="114752"/>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8" name="椭圆 537"/>
            <p:cNvSpPr/>
            <p:nvPr/>
          </p:nvSpPr>
          <p:spPr>
            <a:xfrm>
              <a:off x="6811590" y="374110"/>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9" name="椭圆 538"/>
            <p:cNvSpPr/>
            <p:nvPr/>
          </p:nvSpPr>
          <p:spPr>
            <a:xfrm>
              <a:off x="5603598" y="115433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0" name="椭圆 539"/>
            <p:cNvSpPr/>
            <p:nvPr/>
          </p:nvSpPr>
          <p:spPr>
            <a:xfrm>
              <a:off x="7988318" y="367310"/>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1" name="椭圆 540"/>
            <p:cNvSpPr/>
            <p:nvPr/>
          </p:nvSpPr>
          <p:spPr>
            <a:xfrm>
              <a:off x="6783673" y="798077"/>
              <a:ext cx="109926" cy="111871"/>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2" name="椭圆 541"/>
            <p:cNvSpPr/>
            <p:nvPr/>
          </p:nvSpPr>
          <p:spPr>
            <a:xfrm>
              <a:off x="7415382" y="89529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pic>
        <p:nvPicPr>
          <p:cNvPr id="548" name="图片 547"/>
          <p:cNvPicPr>
            <a:picLocks noChangeAspect="1"/>
          </p:cNvPicPr>
          <p:nvPr/>
        </p:nvPicPr>
        <p:blipFill>
          <a:blip r:embed="rId3">
            <a:extLst>
              <a:ext uri="{28A0092B-C50C-407E-A947-70E740481C1C}">
                <a14:useLocalDpi xmlns:a14="http://schemas.microsoft.com/office/drawing/2010/main" val="0"/>
              </a:ext>
            </a:extLst>
          </a:blip>
          <a:srcRect/>
          <a:stretch/>
        </p:blipFill>
        <p:spPr>
          <a:xfrm>
            <a:off x="571967" y="145104"/>
            <a:ext cx="1495373" cy="921567"/>
          </a:xfrm>
          <a:prstGeom prst="rect">
            <a:avLst/>
          </a:prstGeom>
        </p:spPr>
      </p:pic>
      <p:sp>
        <p:nvSpPr>
          <p:cNvPr id="112" name="椭圆 111"/>
          <p:cNvSpPr/>
          <p:nvPr/>
        </p:nvSpPr>
        <p:spPr>
          <a:xfrm>
            <a:off x="1189748" y="1777403"/>
            <a:ext cx="118371" cy="118371"/>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3" name="十字星 92"/>
          <p:cNvSpPr/>
          <p:nvPr/>
        </p:nvSpPr>
        <p:spPr>
          <a:xfrm rot="18653403">
            <a:off x="2953087" y="1590150"/>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4" name="六角星 201"/>
          <p:cNvSpPr/>
          <p:nvPr/>
        </p:nvSpPr>
        <p:spPr>
          <a:xfrm>
            <a:off x="2651371" y="3249481"/>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5" name="十字星 95"/>
          <p:cNvSpPr/>
          <p:nvPr/>
        </p:nvSpPr>
        <p:spPr>
          <a:xfrm rot="18653403">
            <a:off x="1808125" y="5514124"/>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6" name="椭圆 115"/>
          <p:cNvSpPr/>
          <p:nvPr/>
        </p:nvSpPr>
        <p:spPr>
          <a:xfrm>
            <a:off x="3559324" y="61328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7" name="椭圆 116"/>
          <p:cNvSpPr/>
          <p:nvPr/>
        </p:nvSpPr>
        <p:spPr>
          <a:xfrm>
            <a:off x="1625129" y="471874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8" name="椭圆 117"/>
          <p:cNvSpPr/>
          <p:nvPr/>
        </p:nvSpPr>
        <p:spPr>
          <a:xfrm flipV="1">
            <a:off x="2197453" y="104808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9" name="椭圆 118"/>
          <p:cNvSpPr/>
          <p:nvPr/>
        </p:nvSpPr>
        <p:spPr>
          <a:xfrm>
            <a:off x="2944118" y="2473498"/>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0" name="椭圆 119"/>
          <p:cNvSpPr/>
          <p:nvPr/>
        </p:nvSpPr>
        <p:spPr>
          <a:xfrm>
            <a:off x="1822843" y="5893030"/>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1" name="椭圆 120"/>
          <p:cNvSpPr/>
          <p:nvPr/>
        </p:nvSpPr>
        <p:spPr>
          <a:xfrm>
            <a:off x="2976857" y="389809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2" name="椭圆 121"/>
          <p:cNvSpPr/>
          <p:nvPr/>
        </p:nvSpPr>
        <p:spPr>
          <a:xfrm>
            <a:off x="2012176" y="376628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3" name="椭圆 122"/>
          <p:cNvSpPr/>
          <p:nvPr/>
        </p:nvSpPr>
        <p:spPr>
          <a:xfrm>
            <a:off x="2663340" y="543519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4" name="椭圆 123"/>
          <p:cNvSpPr/>
          <p:nvPr/>
        </p:nvSpPr>
        <p:spPr>
          <a:xfrm>
            <a:off x="2437070" y="566553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5" name="椭圆 124"/>
          <p:cNvSpPr/>
          <p:nvPr/>
        </p:nvSpPr>
        <p:spPr>
          <a:xfrm flipV="1">
            <a:off x="1024374" y="446238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6" name="椭圆 125"/>
          <p:cNvSpPr/>
          <p:nvPr/>
        </p:nvSpPr>
        <p:spPr>
          <a:xfrm>
            <a:off x="2955705" y="5843777"/>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7" name="椭圆 126"/>
          <p:cNvSpPr/>
          <p:nvPr/>
        </p:nvSpPr>
        <p:spPr>
          <a:xfrm flipV="1">
            <a:off x="2517589" y="82394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8" name="椭圆 127"/>
          <p:cNvSpPr/>
          <p:nvPr/>
        </p:nvSpPr>
        <p:spPr>
          <a:xfrm>
            <a:off x="1138344" y="382838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9" name="椭圆 128"/>
          <p:cNvSpPr/>
          <p:nvPr/>
        </p:nvSpPr>
        <p:spPr>
          <a:xfrm>
            <a:off x="2319105" y="457530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0" name="椭圆 129"/>
          <p:cNvSpPr/>
          <p:nvPr/>
        </p:nvSpPr>
        <p:spPr>
          <a:xfrm>
            <a:off x="3409500" y="6218894"/>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1" name="椭圆 130"/>
          <p:cNvSpPr/>
          <p:nvPr/>
        </p:nvSpPr>
        <p:spPr>
          <a:xfrm flipV="1">
            <a:off x="2417241" y="141263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2" name="椭圆 131"/>
          <p:cNvSpPr/>
          <p:nvPr/>
        </p:nvSpPr>
        <p:spPr>
          <a:xfrm>
            <a:off x="2924038" y="486608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3" name="椭圆 132"/>
          <p:cNvSpPr/>
          <p:nvPr/>
        </p:nvSpPr>
        <p:spPr>
          <a:xfrm>
            <a:off x="507116" y="206460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4" name="椭圆 133"/>
          <p:cNvSpPr/>
          <p:nvPr/>
        </p:nvSpPr>
        <p:spPr>
          <a:xfrm>
            <a:off x="2526732" y="2043319"/>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5" name="椭圆 134"/>
          <p:cNvSpPr/>
          <p:nvPr/>
        </p:nvSpPr>
        <p:spPr>
          <a:xfrm>
            <a:off x="2889516" y="412169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6" name="椭圆 135"/>
          <p:cNvSpPr/>
          <p:nvPr/>
        </p:nvSpPr>
        <p:spPr>
          <a:xfrm>
            <a:off x="1156253" y="40464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7" name="椭圆 136"/>
          <p:cNvSpPr/>
          <p:nvPr/>
        </p:nvSpPr>
        <p:spPr>
          <a:xfrm>
            <a:off x="2342741" y="6432246"/>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8" name="椭圆 137"/>
          <p:cNvSpPr/>
          <p:nvPr/>
        </p:nvSpPr>
        <p:spPr>
          <a:xfrm>
            <a:off x="1760038" y="175436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9" name="椭圆 138"/>
          <p:cNvSpPr/>
          <p:nvPr/>
        </p:nvSpPr>
        <p:spPr>
          <a:xfrm>
            <a:off x="2037731" y="5184251"/>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0" name="椭圆 139"/>
          <p:cNvSpPr/>
          <p:nvPr/>
        </p:nvSpPr>
        <p:spPr>
          <a:xfrm>
            <a:off x="3611541" y="6735395"/>
            <a:ext cx="49448" cy="50323"/>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1" name="椭圆 140"/>
          <p:cNvSpPr/>
          <p:nvPr/>
        </p:nvSpPr>
        <p:spPr>
          <a:xfrm>
            <a:off x="3276681" y="353463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2" name="椭圆 141"/>
          <p:cNvSpPr/>
          <p:nvPr/>
        </p:nvSpPr>
        <p:spPr>
          <a:xfrm>
            <a:off x="2278421" y="288720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3" name="椭圆 142"/>
          <p:cNvSpPr/>
          <p:nvPr/>
        </p:nvSpPr>
        <p:spPr>
          <a:xfrm>
            <a:off x="2128497" y="44617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4" name="椭圆 143"/>
          <p:cNvSpPr/>
          <p:nvPr/>
        </p:nvSpPr>
        <p:spPr>
          <a:xfrm>
            <a:off x="2819720" y="4496581"/>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5" name="椭圆 144"/>
          <p:cNvSpPr/>
          <p:nvPr/>
        </p:nvSpPr>
        <p:spPr>
          <a:xfrm>
            <a:off x="2216423" y="613951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6" name="椭圆 145"/>
          <p:cNvSpPr/>
          <p:nvPr/>
        </p:nvSpPr>
        <p:spPr>
          <a:xfrm>
            <a:off x="3243675" y="38906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7" name="椭圆 146"/>
          <p:cNvSpPr/>
          <p:nvPr/>
        </p:nvSpPr>
        <p:spPr>
          <a:xfrm>
            <a:off x="3502598" y="601429"/>
            <a:ext cx="161479" cy="164340"/>
          </a:xfrm>
          <a:prstGeom prst="ellipse">
            <a:avLst/>
          </a:prstGeom>
          <a:noFill/>
          <a:ln w="25400">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8" name="椭圆 147"/>
          <p:cNvSpPr/>
          <p:nvPr/>
        </p:nvSpPr>
        <p:spPr>
          <a:xfrm>
            <a:off x="2482789" y="20339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9" name="椭圆 148"/>
          <p:cNvSpPr/>
          <p:nvPr/>
        </p:nvSpPr>
        <p:spPr>
          <a:xfrm flipH="1">
            <a:off x="3242186" y="3254267"/>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0" name="椭圆 149"/>
          <p:cNvSpPr/>
          <p:nvPr/>
        </p:nvSpPr>
        <p:spPr>
          <a:xfrm flipH="1">
            <a:off x="2556835" y="4319903"/>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1" name="椭圆 150"/>
          <p:cNvSpPr/>
          <p:nvPr/>
        </p:nvSpPr>
        <p:spPr>
          <a:xfrm>
            <a:off x="821511" y="515872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2" name="椭圆 151"/>
          <p:cNvSpPr/>
          <p:nvPr/>
        </p:nvSpPr>
        <p:spPr>
          <a:xfrm>
            <a:off x="496358" y="640174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3" name="椭圆 152"/>
          <p:cNvSpPr/>
          <p:nvPr/>
        </p:nvSpPr>
        <p:spPr>
          <a:xfrm>
            <a:off x="1356406" y="538540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4" name="椭圆 153"/>
          <p:cNvSpPr/>
          <p:nvPr/>
        </p:nvSpPr>
        <p:spPr>
          <a:xfrm>
            <a:off x="232742" y="37430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5" name="十字星 277"/>
          <p:cNvSpPr/>
          <p:nvPr/>
        </p:nvSpPr>
        <p:spPr>
          <a:xfrm rot="18653403">
            <a:off x="545015" y="4084514"/>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6" name="椭圆 155"/>
          <p:cNvSpPr/>
          <p:nvPr/>
        </p:nvSpPr>
        <p:spPr>
          <a:xfrm>
            <a:off x="1537098" y="3075885"/>
            <a:ext cx="66665" cy="6784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7" name="椭圆 156"/>
          <p:cNvSpPr/>
          <p:nvPr/>
        </p:nvSpPr>
        <p:spPr>
          <a:xfrm>
            <a:off x="1171712" y="317158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8" name="椭圆 157"/>
          <p:cNvSpPr/>
          <p:nvPr/>
        </p:nvSpPr>
        <p:spPr>
          <a:xfrm>
            <a:off x="657153" y="35793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9" name="椭圆 158"/>
          <p:cNvSpPr/>
          <p:nvPr/>
        </p:nvSpPr>
        <p:spPr>
          <a:xfrm>
            <a:off x="622631" y="2834942"/>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0" name="椭圆 159"/>
          <p:cNvSpPr/>
          <p:nvPr/>
        </p:nvSpPr>
        <p:spPr>
          <a:xfrm>
            <a:off x="1226073" y="256252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1" name="椭圆 160"/>
          <p:cNvSpPr/>
          <p:nvPr/>
        </p:nvSpPr>
        <p:spPr>
          <a:xfrm>
            <a:off x="552835" y="3209833"/>
            <a:ext cx="64347" cy="65487"/>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2" name="椭圆 161"/>
          <p:cNvSpPr/>
          <p:nvPr/>
        </p:nvSpPr>
        <p:spPr>
          <a:xfrm>
            <a:off x="243765" y="30147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3" name="椭圆 162"/>
          <p:cNvSpPr/>
          <p:nvPr/>
        </p:nvSpPr>
        <p:spPr>
          <a:xfrm>
            <a:off x="834224" y="115450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4" name="椭圆 163"/>
          <p:cNvSpPr/>
          <p:nvPr/>
        </p:nvSpPr>
        <p:spPr>
          <a:xfrm>
            <a:off x="649261" y="6899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5" name="椭圆 164"/>
          <p:cNvSpPr/>
          <p:nvPr/>
        </p:nvSpPr>
        <p:spPr>
          <a:xfrm>
            <a:off x="799623" y="12376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6" name="椭圆 165"/>
          <p:cNvSpPr/>
          <p:nvPr/>
        </p:nvSpPr>
        <p:spPr>
          <a:xfrm>
            <a:off x="258391" y="1191043"/>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7" name="椭圆 166"/>
          <p:cNvSpPr/>
          <p:nvPr/>
        </p:nvSpPr>
        <p:spPr>
          <a:xfrm>
            <a:off x="934114" y="564610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8" name="椭圆 167"/>
          <p:cNvSpPr/>
          <p:nvPr/>
        </p:nvSpPr>
        <p:spPr>
          <a:xfrm>
            <a:off x="1150846" y="62521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9" name="椭圆 168"/>
          <p:cNvSpPr/>
          <p:nvPr/>
        </p:nvSpPr>
        <p:spPr>
          <a:xfrm>
            <a:off x="3554086" y="15336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0" name="椭圆 169"/>
          <p:cNvSpPr/>
          <p:nvPr/>
        </p:nvSpPr>
        <p:spPr>
          <a:xfrm>
            <a:off x="417096" y="4550627"/>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1" name="椭圆 170"/>
          <p:cNvSpPr/>
          <p:nvPr/>
        </p:nvSpPr>
        <p:spPr>
          <a:xfrm>
            <a:off x="395233" y="51887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2" name="十字星 324"/>
          <p:cNvSpPr/>
          <p:nvPr/>
        </p:nvSpPr>
        <p:spPr>
          <a:xfrm rot="18653403">
            <a:off x="1613989" y="2382861"/>
            <a:ext cx="185135" cy="235344"/>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3" name="十字星 328"/>
          <p:cNvSpPr/>
          <p:nvPr/>
        </p:nvSpPr>
        <p:spPr>
          <a:xfrm rot="18653403">
            <a:off x="2899598" y="6339196"/>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4" name="六角星 201"/>
          <p:cNvSpPr/>
          <p:nvPr/>
        </p:nvSpPr>
        <p:spPr>
          <a:xfrm>
            <a:off x="1491687" y="441401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5" name="六角星 201"/>
          <p:cNvSpPr/>
          <p:nvPr/>
        </p:nvSpPr>
        <p:spPr>
          <a:xfrm>
            <a:off x="1537868" y="65683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6" name="十字星 340"/>
          <p:cNvSpPr/>
          <p:nvPr/>
        </p:nvSpPr>
        <p:spPr>
          <a:xfrm rot="18653403">
            <a:off x="3438887" y="3308203"/>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7" name="六角星 201"/>
          <p:cNvSpPr/>
          <p:nvPr/>
        </p:nvSpPr>
        <p:spPr>
          <a:xfrm>
            <a:off x="2969757" y="84617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8" name="六角星 201"/>
          <p:cNvSpPr/>
          <p:nvPr/>
        </p:nvSpPr>
        <p:spPr>
          <a:xfrm>
            <a:off x="1528607" y="6357237"/>
            <a:ext cx="182810" cy="173336"/>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9" name="六角星 201"/>
          <p:cNvSpPr/>
          <p:nvPr/>
        </p:nvSpPr>
        <p:spPr>
          <a:xfrm>
            <a:off x="363672" y="5767219"/>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0" name="十字星 87"/>
          <p:cNvSpPr/>
          <p:nvPr/>
        </p:nvSpPr>
        <p:spPr>
          <a:xfrm rot="18653403">
            <a:off x="5227026" y="5738090"/>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1" name="六角星 201"/>
          <p:cNvSpPr/>
          <p:nvPr/>
        </p:nvSpPr>
        <p:spPr>
          <a:xfrm>
            <a:off x="11063059" y="18623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2" name="十字星 89"/>
          <p:cNvSpPr/>
          <p:nvPr/>
        </p:nvSpPr>
        <p:spPr>
          <a:xfrm rot="18653403">
            <a:off x="11059143" y="572711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3" name="六角星 201"/>
          <p:cNvSpPr/>
          <p:nvPr/>
        </p:nvSpPr>
        <p:spPr>
          <a:xfrm>
            <a:off x="10744269" y="3855055"/>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4" name="六角星 201"/>
          <p:cNvSpPr/>
          <p:nvPr/>
        </p:nvSpPr>
        <p:spPr>
          <a:xfrm>
            <a:off x="3854649" y="586108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5" name="十字星 95"/>
          <p:cNvSpPr/>
          <p:nvPr/>
        </p:nvSpPr>
        <p:spPr>
          <a:xfrm rot="18653403">
            <a:off x="1808125" y="5514124"/>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6" name="六角星 201"/>
          <p:cNvSpPr/>
          <p:nvPr/>
        </p:nvSpPr>
        <p:spPr>
          <a:xfrm>
            <a:off x="4874264" y="6550457"/>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7" name="椭圆 186"/>
          <p:cNvSpPr/>
          <p:nvPr/>
        </p:nvSpPr>
        <p:spPr>
          <a:xfrm>
            <a:off x="8519499" y="6577981"/>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8" name="椭圆 187"/>
          <p:cNvSpPr/>
          <p:nvPr/>
        </p:nvSpPr>
        <p:spPr>
          <a:xfrm>
            <a:off x="9817030" y="642175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9" name="椭圆 188"/>
          <p:cNvSpPr/>
          <p:nvPr/>
        </p:nvSpPr>
        <p:spPr>
          <a:xfrm>
            <a:off x="3954606" y="6314984"/>
            <a:ext cx="49448" cy="5032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0" name="椭圆 189"/>
          <p:cNvSpPr/>
          <p:nvPr/>
        </p:nvSpPr>
        <p:spPr>
          <a:xfrm>
            <a:off x="6508050" y="548722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1" name="椭圆 190"/>
          <p:cNvSpPr/>
          <p:nvPr/>
        </p:nvSpPr>
        <p:spPr>
          <a:xfrm>
            <a:off x="1822843" y="5893030"/>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2" name="椭圆 191"/>
          <p:cNvSpPr/>
          <p:nvPr/>
        </p:nvSpPr>
        <p:spPr>
          <a:xfrm>
            <a:off x="10314795" y="609203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3" name="椭圆 192"/>
          <p:cNvSpPr/>
          <p:nvPr/>
        </p:nvSpPr>
        <p:spPr>
          <a:xfrm>
            <a:off x="5651553" y="6504312"/>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4" name="椭圆 193"/>
          <p:cNvSpPr/>
          <p:nvPr/>
        </p:nvSpPr>
        <p:spPr>
          <a:xfrm>
            <a:off x="9224900" y="104637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5" name="椭圆 194"/>
          <p:cNvSpPr/>
          <p:nvPr/>
        </p:nvSpPr>
        <p:spPr>
          <a:xfrm>
            <a:off x="2663340" y="543519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6" name="椭圆 195"/>
          <p:cNvSpPr/>
          <p:nvPr/>
        </p:nvSpPr>
        <p:spPr>
          <a:xfrm>
            <a:off x="11043143" y="443098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7" name="椭圆 196"/>
          <p:cNvSpPr/>
          <p:nvPr/>
        </p:nvSpPr>
        <p:spPr>
          <a:xfrm>
            <a:off x="2437070" y="566553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8" name="椭圆 197"/>
          <p:cNvSpPr/>
          <p:nvPr/>
        </p:nvSpPr>
        <p:spPr>
          <a:xfrm>
            <a:off x="2955705" y="5843777"/>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9" name="椭圆 198"/>
          <p:cNvSpPr/>
          <p:nvPr/>
        </p:nvSpPr>
        <p:spPr>
          <a:xfrm>
            <a:off x="9384730" y="587882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0" name="椭圆 199"/>
          <p:cNvSpPr/>
          <p:nvPr/>
        </p:nvSpPr>
        <p:spPr>
          <a:xfrm>
            <a:off x="10803166" y="6160990"/>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1" name="椭圆 200"/>
          <p:cNvSpPr/>
          <p:nvPr/>
        </p:nvSpPr>
        <p:spPr>
          <a:xfrm>
            <a:off x="6695199" y="664344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2" name="椭圆 201"/>
          <p:cNvSpPr/>
          <p:nvPr/>
        </p:nvSpPr>
        <p:spPr>
          <a:xfrm>
            <a:off x="10356358" y="201739"/>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3" name="椭圆 202"/>
          <p:cNvSpPr/>
          <p:nvPr/>
        </p:nvSpPr>
        <p:spPr>
          <a:xfrm>
            <a:off x="10144815" y="467248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4" name="椭圆 203"/>
          <p:cNvSpPr/>
          <p:nvPr/>
        </p:nvSpPr>
        <p:spPr>
          <a:xfrm>
            <a:off x="11018765" y="339759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5" name="椭圆 204"/>
          <p:cNvSpPr/>
          <p:nvPr/>
        </p:nvSpPr>
        <p:spPr>
          <a:xfrm>
            <a:off x="3409500" y="6218894"/>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6" name="椭圆 205"/>
          <p:cNvSpPr/>
          <p:nvPr/>
        </p:nvSpPr>
        <p:spPr>
          <a:xfrm>
            <a:off x="9896022" y="267381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7" name="椭圆 206"/>
          <p:cNvSpPr/>
          <p:nvPr/>
        </p:nvSpPr>
        <p:spPr>
          <a:xfrm flipH="1">
            <a:off x="9594188" y="17639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8" name="椭圆 207"/>
          <p:cNvSpPr/>
          <p:nvPr/>
        </p:nvSpPr>
        <p:spPr>
          <a:xfrm>
            <a:off x="11753226" y="3180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9" name="椭圆 208"/>
          <p:cNvSpPr/>
          <p:nvPr/>
        </p:nvSpPr>
        <p:spPr>
          <a:xfrm>
            <a:off x="7166525" y="54610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0" name="椭圆 209"/>
          <p:cNvSpPr/>
          <p:nvPr/>
        </p:nvSpPr>
        <p:spPr>
          <a:xfrm>
            <a:off x="7870322" y="5936831"/>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1" name="椭圆 210"/>
          <p:cNvSpPr/>
          <p:nvPr/>
        </p:nvSpPr>
        <p:spPr>
          <a:xfrm>
            <a:off x="4560645" y="6041903"/>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2" name="椭圆 211"/>
          <p:cNvSpPr/>
          <p:nvPr/>
        </p:nvSpPr>
        <p:spPr>
          <a:xfrm>
            <a:off x="10685572" y="40613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3" name="椭圆 212"/>
          <p:cNvSpPr/>
          <p:nvPr/>
        </p:nvSpPr>
        <p:spPr>
          <a:xfrm>
            <a:off x="2342741" y="6432246"/>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4" name="椭圆 213"/>
          <p:cNvSpPr/>
          <p:nvPr/>
        </p:nvSpPr>
        <p:spPr>
          <a:xfrm>
            <a:off x="10108678" y="309720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5" name="椭圆 214"/>
          <p:cNvSpPr/>
          <p:nvPr/>
        </p:nvSpPr>
        <p:spPr>
          <a:xfrm>
            <a:off x="10762946" y="47187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6" name="椭圆 215"/>
          <p:cNvSpPr/>
          <p:nvPr/>
        </p:nvSpPr>
        <p:spPr>
          <a:xfrm>
            <a:off x="11128310" y="3146047"/>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7" name="椭圆 216"/>
          <p:cNvSpPr/>
          <p:nvPr/>
        </p:nvSpPr>
        <p:spPr>
          <a:xfrm>
            <a:off x="3611541" y="6735395"/>
            <a:ext cx="49448" cy="50323"/>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8" name="椭圆 217"/>
          <p:cNvSpPr/>
          <p:nvPr/>
        </p:nvSpPr>
        <p:spPr>
          <a:xfrm>
            <a:off x="9853079" y="433544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9" name="椭圆 218"/>
          <p:cNvSpPr/>
          <p:nvPr/>
        </p:nvSpPr>
        <p:spPr>
          <a:xfrm>
            <a:off x="9001527" y="63889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0" name="椭圆 219"/>
          <p:cNvSpPr/>
          <p:nvPr/>
        </p:nvSpPr>
        <p:spPr>
          <a:xfrm>
            <a:off x="10129939" y="2108349"/>
            <a:ext cx="49552" cy="5042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1" name="椭圆 220"/>
          <p:cNvSpPr/>
          <p:nvPr/>
        </p:nvSpPr>
        <p:spPr>
          <a:xfrm>
            <a:off x="9469342" y="6585592"/>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2" name="椭圆 221"/>
          <p:cNvSpPr/>
          <p:nvPr/>
        </p:nvSpPr>
        <p:spPr>
          <a:xfrm>
            <a:off x="6120155" y="61437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3" name="椭圆 222"/>
          <p:cNvSpPr/>
          <p:nvPr/>
        </p:nvSpPr>
        <p:spPr>
          <a:xfrm>
            <a:off x="7254153" y="6172859"/>
            <a:ext cx="141685" cy="14419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4" name="椭圆 223"/>
          <p:cNvSpPr/>
          <p:nvPr/>
        </p:nvSpPr>
        <p:spPr>
          <a:xfrm>
            <a:off x="8789559" y="421392"/>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5" name="椭圆 224"/>
          <p:cNvSpPr/>
          <p:nvPr/>
        </p:nvSpPr>
        <p:spPr>
          <a:xfrm>
            <a:off x="2216423" y="613951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6" name="椭圆 225"/>
          <p:cNvSpPr/>
          <p:nvPr/>
        </p:nvSpPr>
        <p:spPr>
          <a:xfrm>
            <a:off x="10233801" y="377230"/>
            <a:ext cx="120302" cy="122433"/>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7" name="椭圆 226"/>
          <p:cNvSpPr/>
          <p:nvPr/>
        </p:nvSpPr>
        <p:spPr>
          <a:xfrm>
            <a:off x="9637951" y="5810859"/>
            <a:ext cx="161479" cy="164340"/>
          </a:xfrm>
          <a:prstGeom prst="ellipse">
            <a:avLst/>
          </a:prstGeom>
          <a:noFill/>
          <a:ln w="254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8" name="椭圆 227"/>
          <p:cNvSpPr/>
          <p:nvPr/>
        </p:nvSpPr>
        <p:spPr>
          <a:xfrm>
            <a:off x="496358" y="640174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9" name="椭圆 228"/>
          <p:cNvSpPr/>
          <p:nvPr/>
        </p:nvSpPr>
        <p:spPr>
          <a:xfrm>
            <a:off x="11054813" y="164240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0" name="椭圆 229"/>
          <p:cNvSpPr/>
          <p:nvPr/>
        </p:nvSpPr>
        <p:spPr>
          <a:xfrm>
            <a:off x="11460309" y="203089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1" name="椭圆 230"/>
          <p:cNvSpPr/>
          <p:nvPr/>
        </p:nvSpPr>
        <p:spPr>
          <a:xfrm>
            <a:off x="11610671" y="146469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2" name="十字星 298"/>
          <p:cNvSpPr/>
          <p:nvPr/>
        </p:nvSpPr>
        <p:spPr>
          <a:xfrm rot="18653403">
            <a:off x="10963323" y="1265135"/>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3" name="椭圆 232"/>
          <p:cNvSpPr/>
          <p:nvPr/>
        </p:nvSpPr>
        <p:spPr>
          <a:xfrm>
            <a:off x="11075461" y="75996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4" name="椭圆 233"/>
          <p:cNvSpPr/>
          <p:nvPr/>
        </p:nvSpPr>
        <p:spPr>
          <a:xfrm>
            <a:off x="934114" y="564610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5" name="椭圆 234"/>
          <p:cNvSpPr/>
          <p:nvPr/>
        </p:nvSpPr>
        <p:spPr>
          <a:xfrm>
            <a:off x="1150846" y="62521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6" name="椭圆 235"/>
          <p:cNvSpPr/>
          <p:nvPr/>
        </p:nvSpPr>
        <p:spPr>
          <a:xfrm>
            <a:off x="11941967" y="445138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7" name="椭圆 236"/>
          <p:cNvSpPr/>
          <p:nvPr/>
        </p:nvSpPr>
        <p:spPr>
          <a:xfrm>
            <a:off x="10824221" y="236257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8" name="椭圆 237"/>
          <p:cNvSpPr/>
          <p:nvPr/>
        </p:nvSpPr>
        <p:spPr>
          <a:xfrm>
            <a:off x="10842130" y="25806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9" name="椭圆 238"/>
          <p:cNvSpPr/>
          <p:nvPr/>
        </p:nvSpPr>
        <p:spPr>
          <a:xfrm flipV="1">
            <a:off x="11342920" y="511362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0" name="椭圆 239"/>
          <p:cNvSpPr/>
          <p:nvPr/>
        </p:nvSpPr>
        <p:spPr>
          <a:xfrm>
            <a:off x="11456890" y="4479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1" name="椭圆 240"/>
          <p:cNvSpPr/>
          <p:nvPr/>
        </p:nvSpPr>
        <p:spPr>
          <a:xfrm>
            <a:off x="11474799" y="469766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2" name="椭圆 241"/>
          <p:cNvSpPr/>
          <p:nvPr/>
        </p:nvSpPr>
        <p:spPr>
          <a:xfrm>
            <a:off x="11776086" y="2792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3" name="椭圆 242"/>
          <p:cNvSpPr/>
          <p:nvPr/>
        </p:nvSpPr>
        <p:spPr>
          <a:xfrm>
            <a:off x="11950546" y="549353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4" name="椭圆 243"/>
          <p:cNvSpPr/>
          <p:nvPr/>
        </p:nvSpPr>
        <p:spPr>
          <a:xfrm>
            <a:off x="12251833" y="3588495"/>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5" name="椭圆 244"/>
          <p:cNvSpPr/>
          <p:nvPr/>
        </p:nvSpPr>
        <p:spPr>
          <a:xfrm flipH="1" flipV="1">
            <a:off x="11662654" y="721631"/>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6" name="椭圆 245"/>
          <p:cNvSpPr/>
          <p:nvPr/>
        </p:nvSpPr>
        <p:spPr>
          <a:xfrm>
            <a:off x="10821589" y="653343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7" name="椭圆 246"/>
          <p:cNvSpPr/>
          <p:nvPr/>
        </p:nvSpPr>
        <p:spPr>
          <a:xfrm>
            <a:off x="11865235" y="66725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8" name="椭圆 247"/>
          <p:cNvSpPr/>
          <p:nvPr/>
        </p:nvSpPr>
        <p:spPr>
          <a:xfrm>
            <a:off x="11290191" y="617285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9" name="椭圆 248"/>
          <p:cNvSpPr/>
          <p:nvPr/>
        </p:nvSpPr>
        <p:spPr>
          <a:xfrm>
            <a:off x="11244472" y="652719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0" name="椭圆 249"/>
          <p:cNvSpPr/>
          <p:nvPr/>
        </p:nvSpPr>
        <p:spPr>
          <a:xfrm>
            <a:off x="10169866" y="6441663"/>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1" name="椭圆 250"/>
          <p:cNvSpPr/>
          <p:nvPr/>
        </p:nvSpPr>
        <p:spPr>
          <a:xfrm>
            <a:off x="11944996" y="63832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2" name="十字星 326"/>
          <p:cNvSpPr/>
          <p:nvPr/>
        </p:nvSpPr>
        <p:spPr>
          <a:xfrm rot="18653403">
            <a:off x="9788259" y="3461662"/>
            <a:ext cx="257504" cy="327339"/>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3" name="六角星 201"/>
          <p:cNvSpPr/>
          <p:nvPr/>
        </p:nvSpPr>
        <p:spPr>
          <a:xfrm>
            <a:off x="10031300" y="479406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4" name="十字星 328"/>
          <p:cNvSpPr/>
          <p:nvPr/>
        </p:nvSpPr>
        <p:spPr>
          <a:xfrm rot="18653403">
            <a:off x="2899598" y="6339196"/>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5" name="六角星 201"/>
          <p:cNvSpPr/>
          <p:nvPr/>
        </p:nvSpPr>
        <p:spPr>
          <a:xfrm>
            <a:off x="9920415" y="1251855"/>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6" name="六角星 201"/>
          <p:cNvSpPr/>
          <p:nvPr/>
        </p:nvSpPr>
        <p:spPr>
          <a:xfrm>
            <a:off x="9367572" y="567130"/>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7" name="六角星 201"/>
          <p:cNvSpPr/>
          <p:nvPr/>
        </p:nvSpPr>
        <p:spPr>
          <a:xfrm>
            <a:off x="9220223" y="4143384"/>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8" name="六角星 201"/>
          <p:cNvSpPr/>
          <p:nvPr/>
        </p:nvSpPr>
        <p:spPr>
          <a:xfrm>
            <a:off x="9648625" y="2108349"/>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9" name="六角星 201"/>
          <p:cNvSpPr/>
          <p:nvPr/>
        </p:nvSpPr>
        <p:spPr>
          <a:xfrm>
            <a:off x="8330654" y="572562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0" name="六角星 201"/>
          <p:cNvSpPr/>
          <p:nvPr/>
        </p:nvSpPr>
        <p:spPr>
          <a:xfrm>
            <a:off x="9304779" y="299695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1" name="六角星 201"/>
          <p:cNvSpPr/>
          <p:nvPr/>
        </p:nvSpPr>
        <p:spPr>
          <a:xfrm>
            <a:off x="7723050" y="6486164"/>
            <a:ext cx="151851" cy="14398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2" name="六角星 201"/>
          <p:cNvSpPr/>
          <p:nvPr/>
        </p:nvSpPr>
        <p:spPr>
          <a:xfrm>
            <a:off x="1528607" y="6357237"/>
            <a:ext cx="182810" cy="173336"/>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3" name="六角星 201"/>
          <p:cNvSpPr/>
          <p:nvPr/>
        </p:nvSpPr>
        <p:spPr>
          <a:xfrm>
            <a:off x="363672" y="5767219"/>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4" name="六角星 201"/>
          <p:cNvSpPr/>
          <p:nvPr/>
        </p:nvSpPr>
        <p:spPr>
          <a:xfrm>
            <a:off x="6510373" y="605221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5" name="六角星 201"/>
          <p:cNvSpPr/>
          <p:nvPr/>
        </p:nvSpPr>
        <p:spPr>
          <a:xfrm>
            <a:off x="11670919" y="3626250"/>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6" name="六角星 201"/>
          <p:cNvSpPr/>
          <p:nvPr/>
        </p:nvSpPr>
        <p:spPr>
          <a:xfrm>
            <a:off x="11620964" y="2238631"/>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7" name="十字星 87"/>
          <p:cNvSpPr/>
          <p:nvPr/>
        </p:nvSpPr>
        <p:spPr>
          <a:xfrm rot="18653403">
            <a:off x="5379426" y="5890490"/>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8" name="六角星 201"/>
          <p:cNvSpPr/>
          <p:nvPr/>
        </p:nvSpPr>
        <p:spPr>
          <a:xfrm>
            <a:off x="11215459" y="33863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9" name="十字星 89"/>
          <p:cNvSpPr/>
          <p:nvPr/>
        </p:nvSpPr>
        <p:spPr>
          <a:xfrm rot="18653403">
            <a:off x="11211543" y="587951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0" name="六角星 201"/>
          <p:cNvSpPr/>
          <p:nvPr/>
        </p:nvSpPr>
        <p:spPr>
          <a:xfrm>
            <a:off x="10896669" y="4007455"/>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1" name="六角星 201"/>
          <p:cNvSpPr/>
          <p:nvPr/>
        </p:nvSpPr>
        <p:spPr>
          <a:xfrm>
            <a:off x="4007049" y="601348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2" name="十字星 95"/>
          <p:cNvSpPr/>
          <p:nvPr/>
        </p:nvSpPr>
        <p:spPr>
          <a:xfrm rot="18653403">
            <a:off x="1960525" y="5666524"/>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3" name="六角星 201"/>
          <p:cNvSpPr/>
          <p:nvPr/>
        </p:nvSpPr>
        <p:spPr>
          <a:xfrm>
            <a:off x="5026664" y="6702857"/>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4" name="椭圆 273"/>
          <p:cNvSpPr/>
          <p:nvPr/>
        </p:nvSpPr>
        <p:spPr>
          <a:xfrm>
            <a:off x="8671899" y="6730381"/>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5" name="椭圆 274"/>
          <p:cNvSpPr/>
          <p:nvPr/>
        </p:nvSpPr>
        <p:spPr>
          <a:xfrm>
            <a:off x="9969430" y="657415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6" name="椭圆 275"/>
          <p:cNvSpPr/>
          <p:nvPr/>
        </p:nvSpPr>
        <p:spPr>
          <a:xfrm>
            <a:off x="4107006" y="6467384"/>
            <a:ext cx="49448" cy="5032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7" name="椭圆 276"/>
          <p:cNvSpPr/>
          <p:nvPr/>
        </p:nvSpPr>
        <p:spPr>
          <a:xfrm>
            <a:off x="6660450" y="563962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8" name="椭圆 277"/>
          <p:cNvSpPr/>
          <p:nvPr/>
        </p:nvSpPr>
        <p:spPr>
          <a:xfrm>
            <a:off x="1975243" y="6045430"/>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9" name="椭圆 278"/>
          <p:cNvSpPr/>
          <p:nvPr/>
        </p:nvSpPr>
        <p:spPr>
          <a:xfrm>
            <a:off x="10467195" y="624443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0" name="椭圆 279"/>
          <p:cNvSpPr/>
          <p:nvPr/>
        </p:nvSpPr>
        <p:spPr>
          <a:xfrm>
            <a:off x="5803953" y="6656712"/>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1" name="椭圆 280"/>
          <p:cNvSpPr/>
          <p:nvPr/>
        </p:nvSpPr>
        <p:spPr>
          <a:xfrm>
            <a:off x="9377300" y="119877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2" name="椭圆 281"/>
          <p:cNvSpPr/>
          <p:nvPr/>
        </p:nvSpPr>
        <p:spPr>
          <a:xfrm>
            <a:off x="2815740" y="558759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3" name="椭圆 282"/>
          <p:cNvSpPr/>
          <p:nvPr/>
        </p:nvSpPr>
        <p:spPr>
          <a:xfrm>
            <a:off x="11195543" y="458338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4" name="椭圆 283"/>
          <p:cNvSpPr/>
          <p:nvPr/>
        </p:nvSpPr>
        <p:spPr>
          <a:xfrm>
            <a:off x="2589470" y="581793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5" name="椭圆 284"/>
          <p:cNvSpPr/>
          <p:nvPr/>
        </p:nvSpPr>
        <p:spPr>
          <a:xfrm>
            <a:off x="3108105" y="5996177"/>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6" name="椭圆 285"/>
          <p:cNvSpPr/>
          <p:nvPr/>
        </p:nvSpPr>
        <p:spPr>
          <a:xfrm>
            <a:off x="9537130" y="603122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7" name="椭圆 286"/>
          <p:cNvSpPr/>
          <p:nvPr/>
        </p:nvSpPr>
        <p:spPr>
          <a:xfrm>
            <a:off x="10955566" y="6313390"/>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8" name="椭圆 287"/>
          <p:cNvSpPr/>
          <p:nvPr/>
        </p:nvSpPr>
        <p:spPr>
          <a:xfrm>
            <a:off x="6847599" y="679584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9" name="椭圆 288"/>
          <p:cNvSpPr/>
          <p:nvPr/>
        </p:nvSpPr>
        <p:spPr>
          <a:xfrm>
            <a:off x="10508758" y="354139"/>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0" name="椭圆 289"/>
          <p:cNvSpPr/>
          <p:nvPr/>
        </p:nvSpPr>
        <p:spPr>
          <a:xfrm>
            <a:off x="10297215" y="482488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1" name="椭圆 290"/>
          <p:cNvSpPr/>
          <p:nvPr/>
        </p:nvSpPr>
        <p:spPr>
          <a:xfrm>
            <a:off x="11171165" y="354999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2" name="椭圆 291"/>
          <p:cNvSpPr/>
          <p:nvPr/>
        </p:nvSpPr>
        <p:spPr>
          <a:xfrm>
            <a:off x="3561900" y="6371294"/>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3" name="椭圆 292"/>
          <p:cNvSpPr/>
          <p:nvPr/>
        </p:nvSpPr>
        <p:spPr>
          <a:xfrm>
            <a:off x="10048422" y="282621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4" name="椭圆 293"/>
          <p:cNvSpPr/>
          <p:nvPr/>
        </p:nvSpPr>
        <p:spPr>
          <a:xfrm flipH="1">
            <a:off x="9746588" y="19163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5" name="椭圆 294"/>
          <p:cNvSpPr/>
          <p:nvPr/>
        </p:nvSpPr>
        <p:spPr>
          <a:xfrm>
            <a:off x="11905626" y="4704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6" name="椭圆 295"/>
          <p:cNvSpPr/>
          <p:nvPr/>
        </p:nvSpPr>
        <p:spPr>
          <a:xfrm>
            <a:off x="7318925" y="56134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7" name="椭圆 296"/>
          <p:cNvSpPr/>
          <p:nvPr/>
        </p:nvSpPr>
        <p:spPr>
          <a:xfrm>
            <a:off x="8022722" y="6089231"/>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8" name="椭圆 297"/>
          <p:cNvSpPr/>
          <p:nvPr/>
        </p:nvSpPr>
        <p:spPr>
          <a:xfrm>
            <a:off x="4713045" y="6194303"/>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9" name="椭圆 298"/>
          <p:cNvSpPr/>
          <p:nvPr/>
        </p:nvSpPr>
        <p:spPr>
          <a:xfrm>
            <a:off x="10837972" y="42137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0" name="椭圆 299"/>
          <p:cNvSpPr/>
          <p:nvPr/>
        </p:nvSpPr>
        <p:spPr>
          <a:xfrm>
            <a:off x="2495141" y="6584646"/>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1" name="椭圆 300"/>
          <p:cNvSpPr/>
          <p:nvPr/>
        </p:nvSpPr>
        <p:spPr>
          <a:xfrm>
            <a:off x="10261078" y="324960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2" name="椭圆 301"/>
          <p:cNvSpPr/>
          <p:nvPr/>
        </p:nvSpPr>
        <p:spPr>
          <a:xfrm>
            <a:off x="10915346" y="48711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3" name="椭圆 302"/>
          <p:cNvSpPr/>
          <p:nvPr/>
        </p:nvSpPr>
        <p:spPr>
          <a:xfrm>
            <a:off x="11280710" y="3298447"/>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4" name="椭圆 303"/>
          <p:cNvSpPr/>
          <p:nvPr/>
        </p:nvSpPr>
        <p:spPr>
          <a:xfrm>
            <a:off x="3763941" y="6887795"/>
            <a:ext cx="49448" cy="50323"/>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5" name="椭圆 304"/>
          <p:cNvSpPr/>
          <p:nvPr/>
        </p:nvSpPr>
        <p:spPr>
          <a:xfrm>
            <a:off x="10005479" y="448784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6" name="椭圆 305"/>
          <p:cNvSpPr/>
          <p:nvPr/>
        </p:nvSpPr>
        <p:spPr>
          <a:xfrm>
            <a:off x="9153927" y="65413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7" name="椭圆 306"/>
          <p:cNvSpPr/>
          <p:nvPr/>
        </p:nvSpPr>
        <p:spPr>
          <a:xfrm>
            <a:off x="10282339" y="2260749"/>
            <a:ext cx="49552" cy="5042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8" name="椭圆 307"/>
          <p:cNvSpPr/>
          <p:nvPr/>
        </p:nvSpPr>
        <p:spPr>
          <a:xfrm>
            <a:off x="9621742" y="6737992"/>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9" name="椭圆 308"/>
          <p:cNvSpPr/>
          <p:nvPr/>
        </p:nvSpPr>
        <p:spPr>
          <a:xfrm>
            <a:off x="6272555" y="62961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0" name="椭圆 309"/>
          <p:cNvSpPr/>
          <p:nvPr/>
        </p:nvSpPr>
        <p:spPr>
          <a:xfrm>
            <a:off x="7406553" y="6325259"/>
            <a:ext cx="141685" cy="14419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1" name="椭圆 310"/>
          <p:cNvSpPr/>
          <p:nvPr/>
        </p:nvSpPr>
        <p:spPr>
          <a:xfrm>
            <a:off x="8941959" y="573792"/>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2" name="椭圆 311"/>
          <p:cNvSpPr/>
          <p:nvPr/>
        </p:nvSpPr>
        <p:spPr>
          <a:xfrm>
            <a:off x="2368823" y="629191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3" name="椭圆 312"/>
          <p:cNvSpPr/>
          <p:nvPr/>
        </p:nvSpPr>
        <p:spPr>
          <a:xfrm>
            <a:off x="10386201" y="529630"/>
            <a:ext cx="120302" cy="122433"/>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4" name="椭圆 313"/>
          <p:cNvSpPr/>
          <p:nvPr/>
        </p:nvSpPr>
        <p:spPr>
          <a:xfrm>
            <a:off x="9790351" y="5963259"/>
            <a:ext cx="161479" cy="164340"/>
          </a:xfrm>
          <a:prstGeom prst="ellipse">
            <a:avLst/>
          </a:prstGeom>
          <a:noFill/>
          <a:ln w="254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5" name="椭圆 314"/>
          <p:cNvSpPr/>
          <p:nvPr/>
        </p:nvSpPr>
        <p:spPr>
          <a:xfrm>
            <a:off x="648758" y="655414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6" name="椭圆 315"/>
          <p:cNvSpPr/>
          <p:nvPr/>
        </p:nvSpPr>
        <p:spPr>
          <a:xfrm>
            <a:off x="11207213" y="179480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7" name="椭圆 316"/>
          <p:cNvSpPr/>
          <p:nvPr/>
        </p:nvSpPr>
        <p:spPr>
          <a:xfrm>
            <a:off x="11612709" y="218329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8" name="椭圆 317"/>
          <p:cNvSpPr/>
          <p:nvPr/>
        </p:nvSpPr>
        <p:spPr>
          <a:xfrm>
            <a:off x="11763071" y="161709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9" name="十字星 298"/>
          <p:cNvSpPr/>
          <p:nvPr/>
        </p:nvSpPr>
        <p:spPr>
          <a:xfrm rot="18653403">
            <a:off x="11115723" y="1417535"/>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0" name="椭圆 319"/>
          <p:cNvSpPr/>
          <p:nvPr/>
        </p:nvSpPr>
        <p:spPr>
          <a:xfrm>
            <a:off x="11227861" y="91236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1" name="椭圆 320"/>
          <p:cNvSpPr/>
          <p:nvPr/>
        </p:nvSpPr>
        <p:spPr>
          <a:xfrm>
            <a:off x="1086514" y="579850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2" name="椭圆 321"/>
          <p:cNvSpPr/>
          <p:nvPr/>
        </p:nvSpPr>
        <p:spPr>
          <a:xfrm>
            <a:off x="1303246" y="64045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3" name="椭圆 322"/>
          <p:cNvSpPr/>
          <p:nvPr/>
        </p:nvSpPr>
        <p:spPr>
          <a:xfrm>
            <a:off x="12094367" y="460378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4" name="椭圆 323"/>
          <p:cNvSpPr/>
          <p:nvPr/>
        </p:nvSpPr>
        <p:spPr>
          <a:xfrm>
            <a:off x="10976621" y="251497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5" name="椭圆 324"/>
          <p:cNvSpPr/>
          <p:nvPr/>
        </p:nvSpPr>
        <p:spPr>
          <a:xfrm>
            <a:off x="10994530" y="27330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6" name="椭圆 325"/>
          <p:cNvSpPr/>
          <p:nvPr/>
        </p:nvSpPr>
        <p:spPr>
          <a:xfrm flipV="1">
            <a:off x="11495320" y="526602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7" name="椭圆 326"/>
          <p:cNvSpPr/>
          <p:nvPr/>
        </p:nvSpPr>
        <p:spPr>
          <a:xfrm>
            <a:off x="11609290" y="46320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8" name="椭圆 327"/>
          <p:cNvSpPr/>
          <p:nvPr/>
        </p:nvSpPr>
        <p:spPr>
          <a:xfrm>
            <a:off x="11627199" y="485006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9" name="椭圆 328"/>
          <p:cNvSpPr/>
          <p:nvPr/>
        </p:nvSpPr>
        <p:spPr>
          <a:xfrm>
            <a:off x="11928486" y="29450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0" name="椭圆 329"/>
          <p:cNvSpPr/>
          <p:nvPr/>
        </p:nvSpPr>
        <p:spPr>
          <a:xfrm>
            <a:off x="12102946" y="564593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1" name="椭圆 330"/>
          <p:cNvSpPr/>
          <p:nvPr/>
        </p:nvSpPr>
        <p:spPr>
          <a:xfrm>
            <a:off x="12404233" y="3740895"/>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2" name="椭圆 331"/>
          <p:cNvSpPr/>
          <p:nvPr/>
        </p:nvSpPr>
        <p:spPr>
          <a:xfrm flipH="1" flipV="1">
            <a:off x="11815054" y="874031"/>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3" name="椭圆 332"/>
          <p:cNvSpPr/>
          <p:nvPr/>
        </p:nvSpPr>
        <p:spPr>
          <a:xfrm>
            <a:off x="10973989" y="668583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4" name="椭圆 333"/>
          <p:cNvSpPr/>
          <p:nvPr/>
        </p:nvSpPr>
        <p:spPr>
          <a:xfrm>
            <a:off x="12017635" y="68249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5" name="椭圆 334"/>
          <p:cNvSpPr/>
          <p:nvPr/>
        </p:nvSpPr>
        <p:spPr>
          <a:xfrm>
            <a:off x="11442591" y="632525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6" name="椭圆 335"/>
          <p:cNvSpPr/>
          <p:nvPr/>
        </p:nvSpPr>
        <p:spPr>
          <a:xfrm>
            <a:off x="11396872" y="667959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7" name="椭圆 336"/>
          <p:cNvSpPr/>
          <p:nvPr/>
        </p:nvSpPr>
        <p:spPr>
          <a:xfrm>
            <a:off x="10322266" y="6594063"/>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8" name="椭圆 337"/>
          <p:cNvSpPr/>
          <p:nvPr/>
        </p:nvSpPr>
        <p:spPr>
          <a:xfrm>
            <a:off x="12097396" y="65356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9" name="十字星 326"/>
          <p:cNvSpPr/>
          <p:nvPr/>
        </p:nvSpPr>
        <p:spPr>
          <a:xfrm rot="18653403">
            <a:off x="9940659" y="3614062"/>
            <a:ext cx="257504" cy="327339"/>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0" name="六角星 201"/>
          <p:cNvSpPr/>
          <p:nvPr/>
        </p:nvSpPr>
        <p:spPr>
          <a:xfrm>
            <a:off x="10183700" y="494646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1" name="十字星 328"/>
          <p:cNvSpPr/>
          <p:nvPr/>
        </p:nvSpPr>
        <p:spPr>
          <a:xfrm rot="18653403">
            <a:off x="3051998" y="6491596"/>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2" name="六角星 201"/>
          <p:cNvSpPr/>
          <p:nvPr/>
        </p:nvSpPr>
        <p:spPr>
          <a:xfrm>
            <a:off x="10072815" y="1404255"/>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3" name="六角星 201"/>
          <p:cNvSpPr/>
          <p:nvPr/>
        </p:nvSpPr>
        <p:spPr>
          <a:xfrm>
            <a:off x="9519972" y="719530"/>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4" name="六角星 201"/>
          <p:cNvSpPr/>
          <p:nvPr/>
        </p:nvSpPr>
        <p:spPr>
          <a:xfrm>
            <a:off x="9372623" y="4295784"/>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5" name="六角星 201"/>
          <p:cNvSpPr/>
          <p:nvPr/>
        </p:nvSpPr>
        <p:spPr>
          <a:xfrm>
            <a:off x="9801025" y="2260749"/>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6" name="六角星 201"/>
          <p:cNvSpPr/>
          <p:nvPr/>
        </p:nvSpPr>
        <p:spPr>
          <a:xfrm>
            <a:off x="8483054" y="587802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7" name="六角星 201"/>
          <p:cNvSpPr/>
          <p:nvPr/>
        </p:nvSpPr>
        <p:spPr>
          <a:xfrm>
            <a:off x="9457179" y="314935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8" name="六角星 201"/>
          <p:cNvSpPr/>
          <p:nvPr/>
        </p:nvSpPr>
        <p:spPr>
          <a:xfrm>
            <a:off x="7875450" y="6638564"/>
            <a:ext cx="151851" cy="14398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9" name="六角星 201"/>
          <p:cNvSpPr/>
          <p:nvPr/>
        </p:nvSpPr>
        <p:spPr>
          <a:xfrm>
            <a:off x="1681007" y="6509637"/>
            <a:ext cx="182810" cy="173336"/>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0" name="六角星 201"/>
          <p:cNvSpPr/>
          <p:nvPr/>
        </p:nvSpPr>
        <p:spPr>
          <a:xfrm>
            <a:off x="516072" y="5919619"/>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1" name="六角星 201"/>
          <p:cNvSpPr/>
          <p:nvPr/>
        </p:nvSpPr>
        <p:spPr>
          <a:xfrm>
            <a:off x="6662773" y="620461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2" name="六角星 201"/>
          <p:cNvSpPr/>
          <p:nvPr/>
        </p:nvSpPr>
        <p:spPr>
          <a:xfrm>
            <a:off x="11823319" y="3778650"/>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3" name="六角星 201"/>
          <p:cNvSpPr/>
          <p:nvPr/>
        </p:nvSpPr>
        <p:spPr>
          <a:xfrm>
            <a:off x="11773364" y="2391031"/>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extLst>
      <p:ext uri="{BB962C8B-B14F-4D97-AF65-F5344CB8AC3E}">
        <p14:creationId xmlns:p14="http://schemas.microsoft.com/office/powerpoint/2010/main" val="361929184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485"/>
                                        </p:tgtEl>
                                        <p:attrNameLst>
                                          <p:attrName>style.visibility</p:attrName>
                                        </p:attrNameLst>
                                      </p:cBhvr>
                                      <p:to>
                                        <p:strVal val="visible"/>
                                      </p:to>
                                    </p:set>
                                    <p:anim calcmode="lin" valueType="num">
                                      <p:cBhvr>
                                        <p:cTn id="13" dur="1000" fill="hold"/>
                                        <p:tgtEl>
                                          <p:spTgt spid="485"/>
                                        </p:tgtEl>
                                        <p:attrNameLst>
                                          <p:attrName>ppt_w</p:attrName>
                                        </p:attrNameLst>
                                      </p:cBhvr>
                                      <p:tavLst>
                                        <p:tav tm="0">
                                          <p:val>
                                            <p:fltVal val="0"/>
                                          </p:val>
                                        </p:tav>
                                        <p:tav tm="100000">
                                          <p:val>
                                            <p:strVal val="#ppt_w"/>
                                          </p:val>
                                        </p:tav>
                                      </p:tavLst>
                                    </p:anim>
                                    <p:anim calcmode="lin" valueType="num">
                                      <p:cBhvr>
                                        <p:cTn id="14" dur="1000" fill="hold"/>
                                        <p:tgtEl>
                                          <p:spTgt spid="485"/>
                                        </p:tgtEl>
                                        <p:attrNameLst>
                                          <p:attrName>ppt_h</p:attrName>
                                        </p:attrNameLst>
                                      </p:cBhvr>
                                      <p:tavLst>
                                        <p:tav tm="0">
                                          <p:val>
                                            <p:fltVal val="0"/>
                                          </p:val>
                                        </p:tav>
                                        <p:tav tm="100000">
                                          <p:val>
                                            <p:strVal val="#ppt_h"/>
                                          </p:val>
                                        </p:tav>
                                      </p:tavLst>
                                    </p:anim>
                                    <p:anim calcmode="lin" valueType="num">
                                      <p:cBhvr>
                                        <p:cTn id="15" dur="1000" fill="hold"/>
                                        <p:tgtEl>
                                          <p:spTgt spid="485"/>
                                        </p:tgtEl>
                                        <p:attrNameLst>
                                          <p:attrName>style.rotation</p:attrName>
                                        </p:attrNameLst>
                                      </p:cBhvr>
                                      <p:tavLst>
                                        <p:tav tm="0">
                                          <p:val>
                                            <p:fltVal val="90"/>
                                          </p:val>
                                        </p:tav>
                                        <p:tav tm="100000">
                                          <p:val>
                                            <p:fltVal val="0"/>
                                          </p:val>
                                        </p:tav>
                                      </p:tavLst>
                                    </p:anim>
                                    <p:animEffect transition="in" filter="fade">
                                      <p:cBhvr>
                                        <p:cTn id="16" dur="1000"/>
                                        <p:tgtEl>
                                          <p:spTgt spid="485"/>
                                        </p:tgtEl>
                                      </p:cBhvr>
                                    </p:animEffect>
                                  </p:childTnLst>
                                </p:cTn>
                              </p:par>
                              <p:par>
                                <p:cTn id="17" presetID="31" presetClass="entr" presetSubtype="0" fill="hold" nodeType="withEffect">
                                  <p:stCondLst>
                                    <p:cond delay="0"/>
                                  </p:stCondLst>
                                  <p:childTnLst>
                                    <p:set>
                                      <p:cBhvr>
                                        <p:cTn id="18" dur="1" fill="hold">
                                          <p:stCondLst>
                                            <p:cond delay="0"/>
                                          </p:stCondLst>
                                        </p:cTn>
                                        <p:tgtEl>
                                          <p:spTgt spid="480"/>
                                        </p:tgtEl>
                                        <p:attrNameLst>
                                          <p:attrName>style.visibility</p:attrName>
                                        </p:attrNameLst>
                                      </p:cBhvr>
                                      <p:to>
                                        <p:strVal val="visible"/>
                                      </p:to>
                                    </p:set>
                                    <p:anim calcmode="lin" valueType="num">
                                      <p:cBhvr>
                                        <p:cTn id="19" dur="1000" fill="hold"/>
                                        <p:tgtEl>
                                          <p:spTgt spid="480"/>
                                        </p:tgtEl>
                                        <p:attrNameLst>
                                          <p:attrName>ppt_w</p:attrName>
                                        </p:attrNameLst>
                                      </p:cBhvr>
                                      <p:tavLst>
                                        <p:tav tm="0">
                                          <p:val>
                                            <p:fltVal val="0"/>
                                          </p:val>
                                        </p:tav>
                                        <p:tav tm="100000">
                                          <p:val>
                                            <p:strVal val="#ppt_w"/>
                                          </p:val>
                                        </p:tav>
                                      </p:tavLst>
                                    </p:anim>
                                    <p:anim calcmode="lin" valueType="num">
                                      <p:cBhvr>
                                        <p:cTn id="20" dur="1000" fill="hold"/>
                                        <p:tgtEl>
                                          <p:spTgt spid="480"/>
                                        </p:tgtEl>
                                        <p:attrNameLst>
                                          <p:attrName>ppt_h</p:attrName>
                                        </p:attrNameLst>
                                      </p:cBhvr>
                                      <p:tavLst>
                                        <p:tav tm="0">
                                          <p:val>
                                            <p:fltVal val="0"/>
                                          </p:val>
                                        </p:tav>
                                        <p:tav tm="100000">
                                          <p:val>
                                            <p:strVal val="#ppt_h"/>
                                          </p:val>
                                        </p:tav>
                                      </p:tavLst>
                                    </p:anim>
                                    <p:anim calcmode="lin" valueType="num">
                                      <p:cBhvr>
                                        <p:cTn id="21" dur="1000" fill="hold"/>
                                        <p:tgtEl>
                                          <p:spTgt spid="480"/>
                                        </p:tgtEl>
                                        <p:attrNameLst>
                                          <p:attrName>style.rotation</p:attrName>
                                        </p:attrNameLst>
                                      </p:cBhvr>
                                      <p:tavLst>
                                        <p:tav tm="0">
                                          <p:val>
                                            <p:fltVal val="90"/>
                                          </p:val>
                                        </p:tav>
                                        <p:tav tm="100000">
                                          <p:val>
                                            <p:fltVal val="0"/>
                                          </p:val>
                                        </p:tav>
                                      </p:tavLst>
                                    </p:anim>
                                    <p:animEffect transition="in" filter="fade">
                                      <p:cBhvr>
                                        <p:cTn id="22" dur="1000"/>
                                        <p:tgtEl>
                                          <p:spTgt spid="480"/>
                                        </p:tgtEl>
                                      </p:cBhvr>
                                    </p:animEffect>
                                  </p:childTnLst>
                                </p:cTn>
                              </p:par>
                              <p:par>
                                <p:cTn id="23" presetID="31" presetClass="entr" presetSubtype="0" fill="hold" nodeType="withEffect">
                                  <p:stCondLst>
                                    <p:cond delay="0"/>
                                  </p:stCondLst>
                                  <p:childTnLst>
                                    <p:set>
                                      <p:cBhvr>
                                        <p:cTn id="24" dur="1" fill="hold">
                                          <p:stCondLst>
                                            <p:cond delay="0"/>
                                          </p:stCondLst>
                                        </p:cTn>
                                        <p:tgtEl>
                                          <p:spTgt spid="511"/>
                                        </p:tgtEl>
                                        <p:attrNameLst>
                                          <p:attrName>style.visibility</p:attrName>
                                        </p:attrNameLst>
                                      </p:cBhvr>
                                      <p:to>
                                        <p:strVal val="visible"/>
                                      </p:to>
                                    </p:set>
                                    <p:anim calcmode="lin" valueType="num">
                                      <p:cBhvr>
                                        <p:cTn id="25" dur="1000" fill="hold"/>
                                        <p:tgtEl>
                                          <p:spTgt spid="511"/>
                                        </p:tgtEl>
                                        <p:attrNameLst>
                                          <p:attrName>ppt_w</p:attrName>
                                        </p:attrNameLst>
                                      </p:cBhvr>
                                      <p:tavLst>
                                        <p:tav tm="0">
                                          <p:val>
                                            <p:fltVal val="0"/>
                                          </p:val>
                                        </p:tav>
                                        <p:tav tm="100000">
                                          <p:val>
                                            <p:strVal val="#ppt_w"/>
                                          </p:val>
                                        </p:tav>
                                      </p:tavLst>
                                    </p:anim>
                                    <p:anim calcmode="lin" valueType="num">
                                      <p:cBhvr>
                                        <p:cTn id="26" dur="1000" fill="hold"/>
                                        <p:tgtEl>
                                          <p:spTgt spid="511"/>
                                        </p:tgtEl>
                                        <p:attrNameLst>
                                          <p:attrName>ppt_h</p:attrName>
                                        </p:attrNameLst>
                                      </p:cBhvr>
                                      <p:tavLst>
                                        <p:tav tm="0">
                                          <p:val>
                                            <p:fltVal val="0"/>
                                          </p:val>
                                        </p:tav>
                                        <p:tav tm="100000">
                                          <p:val>
                                            <p:strVal val="#ppt_h"/>
                                          </p:val>
                                        </p:tav>
                                      </p:tavLst>
                                    </p:anim>
                                    <p:anim calcmode="lin" valueType="num">
                                      <p:cBhvr>
                                        <p:cTn id="27" dur="1000" fill="hold"/>
                                        <p:tgtEl>
                                          <p:spTgt spid="511"/>
                                        </p:tgtEl>
                                        <p:attrNameLst>
                                          <p:attrName>style.rotation</p:attrName>
                                        </p:attrNameLst>
                                      </p:cBhvr>
                                      <p:tavLst>
                                        <p:tav tm="0">
                                          <p:val>
                                            <p:fltVal val="90"/>
                                          </p:val>
                                        </p:tav>
                                        <p:tav tm="100000">
                                          <p:val>
                                            <p:fltVal val="0"/>
                                          </p:val>
                                        </p:tav>
                                      </p:tavLst>
                                    </p:anim>
                                    <p:animEffect transition="in" filter="fade">
                                      <p:cBhvr>
                                        <p:cTn id="28" dur="1000"/>
                                        <p:tgtEl>
                                          <p:spTgt spid="511"/>
                                        </p:tgtEl>
                                      </p:cBhvr>
                                    </p:animEffect>
                                  </p:childTnLst>
                                </p:cTn>
                              </p:par>
                              <p:par>
                                <p:cTn id="29" presetID="31" presetClass="entr" presetSubtype="0" fill="hold" nodeType="withEffect">
                                  <p:stCondLst>
                                    <p:cond delay="0"/>
                                  </p:stCondLst>
                                  <p:childTnLst>
                                    <p:set>
                                      <p:cBhvr>
                                        <p:cTn id="30" dur="1" fill="hold">
                                          <p:stCondLst>
                                            <p:cond delay="0"/>
                                          </p:stCondLst>
                                        </p:cTn>
                                        <p:tgtEl>
                                          <p:spTgt spid="486"/>
                                        </p:tgtEl>
                                        <p:attrNameLst>
                                          <p:attrName>style.visibility</p:attrName>
                                        </p:attrNameLst>
                                      </p:cBhvr>
                                      <p:to>
                                        <p:strVal val="visible"/>
                                      </p:to>
                                    </p:set>
                                    <p:anim calcmode="lin" valueType="num">
                                      <p:cBhvr>
                                        <p:cTn id="31" dur="1000" fill="hold"/>
                                        <p:tgtEl>
                                          <p:spTgt spid="486"/>
                                        </p:tgtEl>
                                        <p:attrNameLst>
                                          <p:attrName>ppt_w</p:attrName>
                                        </p:attrNameLst>
                                      </p:cBhvr>
                                      <p:tavLst>
                                        <p:tav tm="0">
                                          <p:val>
                                            <p:fltVal val="0"/>
                                          </p:val>
                                        </p:tav>
                                        <p:tav tm="100000">
                                          <p:val>
                                            <p:strVal val="#ppt_w"/>
                                          </p:val>
                                        </p:tav>
                                      </p:tavLst>
                                    </p:anim>
                                    <p:anim calcmode="lin" valueType="num">
                                      <p:cBhvr>
                                        <p:cTn id="32" dur="1000" fill="hold"/>
                                        <p:tgtEl>
                                          <p:spTgt spid="486"/>
                                        </p:tgtEl>
                                        <p:attrNameLst>
                                          <p:attrName>ppt_h</p:attrName>
                                        </p:attrNameLst>
                                      </p:cBhvr>
                                      <p:tavLst>
                                        <p:tav tm="0">
                                          <p:val>
                                            <p:fltVal val="0"/>
                                          </p:val>
                                        </p:tav>
                                        <p:tav tm="100000">
                                          <p:val>
                                            <p:strVal val="#ppt_h"/>
                                          </p:val>
                                        </p:tav>
                                      </p:tavLst>
                                    </p:anim>
                                    <p:anim calcmode="lin" valueType="num">
                                      <p:cBhvr>
                                        <p:cTn id="33" dur="1000" fill="hold"/>
                                        <p:tgtEl>
                                          <p:spTgt spid="486"/>
                                        </p:tgtEl>
                                        <p:attrNameLst>
                                          <p:attrName>style.rotation</p:attrName>
                                        </p:attrNameLst>
                                      </p:cBhvr>
                                      <p:tavLst>
                                        <p:tav tm="0">
                                          <p:val>
                                            <p:fltVal val="90"/>
                                          </p:val>
                                        </p:tav>
                                        <p:tav tm="100000">
                                          <p:val>
                                            <p:fltVal val="0"/>
                                          </p:val>
                                        </p:tav>
                                      </p:tavLst>
                                    </p:anim>
                                    <p:animEffect transition="in" filter="fade">
                                      <p:cBhvr>
                                        <p:cTn id="34" dur="1000"/>
                                        <p:tgtEl>
                                          <p:spTgt spid="486"/>
                                        </p:tgtEl>
                                      </p:cBhvr>
                                    </p:animEffect>
                                  </p:childTnLst>
                                </p:cTn>
                              </p:par>
                              <p:par>
                                <p:cTn id="35" presetID="31" presetClass="entr" presetSubtype="0" fill="hold" nodeType="withEffect">
                                  <p:stCondLst>
                                    <p:cond delay="0"/>
                                  </p:stCondLst>
                                  <p:childTnLst>
                                    <p:set>
                                      <p:cBhvr>
                                        <p:cTn id="36" dur="1" fill="hold">
                                          <p:stCondLst>
                                            <p:cond delay="0"/>
                                          </p:stCondLst>
                                        </p:cTn>
                                        <p:tgtEl>
                                          <p:spTgt spid="529"/>
                                        </p:tgtEl>
                                        <p:attrNameLst>
                                          <p:attrName>style.visibility</p:attrName>
                                        </p:attrNameLst>
                                      </p:cBhvr>
                                      <p:to>
                                        <p:strVal val="visible"/>
                                      </p:to>
                                    </p:set>
                                    <p:anim calcmode="lin" valueType="num">
                                      <p:cBhvr>
                                        <p:cTn id="37" dur="1000" fill="hold"/>
                                        <p:tgtEl>
                                          <p:spTgt spid="529"/>
                                        </p:tgtEl>
                                        <p:attrNameLst>
                                          <p:attrName>ppt_w</p:attrName>
                                        </p:attrNameLst>
                                      </p:cBhvr>
                                      <p:tavLst>
                                        <p:tav tm="0">
                                          <p:val>
                                            <p:fltVal val="0"/>
                                          </p:val>
                                        </p:tav>
                                        <p:tav tm="100000">
                                          <p:val>
                                            <p:strVal val="#ppt_w"/>
                                          </p:val>
                                        </p:tav>
                                      </p:tavLst>
                                    </p:anim>
                                    <p:anim calcmode="lin" valueType="num">
                                      <p:cBhvr>
                                        <p:cTn id="38" dur="1000" fill="hold"/>
                                        <p:tgtEl>
                                          <p:spTgt spid="529"/>
                                        </p:tgtEl>
                                        <p:attrNameLst>
                                          <p:attrName>ppt_h</p:attrName>
                                        </p:attrNameLst>
                                      </p:cBhvr>
                                      <p:tavLst>
                                        <p:tav tm="0">
                                          <p:val>
                                            <p:fltVal val="0"/>
                                          </p:val>
                                        </p:tav>
                                        <p:tav tm="100000">
                                          <p:val>
                                            <p:strVal val="#ppt_h"/>
                                          </p:val>
                                        </p:tav>
                                      </p:tavLst>
                                    </p:anim>
                                    <p:anim calcmode="lin" valueType="num">
                                      <p:cBhvr>
                                        <p:cTn id="39" dur="1000" fill="hold"/>
                                        <p:tgtEl>
                                          <p:spTgt spid="529"/>
                                        </p:tgtEl>
                                        <p:attrNameLst>
                                          <p:attrName>style.rotation</p:attrName>
                                        </p:attrNameLst>
                                      </p:cBhvr>
                                      <p:tavLst>
                                        <p:tav tm="0">
                                          <p:val>
                                            <p:fltVal val="90"/>
                                          </p:val>
                                        </p:tav>
                                        <p:tav tm="100000">
                                          <p:val>
                                            <p:fltVal val="0"/>
                                          </p:val>
                                        </p:tav>
                                      </p:tavLst>
                                    </p:anim>
                                    <p:animEffect transition="in" filter="fade">
                                      <p:cBhvr>
                                        <p:cTn id="40" dur="1000"/>
                                        <p:tgtEl>
                                          <p:spTgt spid="529"/>
                                        </p:tgtEl>
                                      </p:cBhvr>
                                    </p:animEffect>
                                  </p:childTnLst>
                                </p:cTn>
                              </p:par>
                              <p:par>
                                <p:cTn id="41" presetID="31" presetClass="entr" presetSubtype="0" fill="hold" nodeType="withEffect">
                                  <p:stCondLst>
                                    <p:cond delay="0"/>
                                  </p:stCondLst>
                                  <p:childTnLst>
                                    <p:set>
                                      <p:cBhvr>
                                        <p:cTn id="42" dur="1" fill="hold">
                                          <p:stCondLst>
                                            <p:cond delay="0"/>
                                          </p:stCondLst>
                                        </p:cTn>
                                        <p:tgtEl>
                                          <p:spTgt spid="533"/>
                                        </p:tgtEl>
                                        <p:attrNameLst>
                                          <p:attrName>style.visibility</p:attrName>
                                        </p:attrNameLst>
                                      </p:cBhvr>
                                      <p:to>
                                        <p:strVal val="visible"/>
                                      </p:to>
                                    </p:set>
                                    <p:anim calcmode="lin" valueType="num">
                                      <p:cBhvr>
                                        <p:cTn id="43" dur="1000" fill="hold"/>
                                        <p:tgtEl>
                                          <p:spTgt spid="533"/>
                                        </p:tgtEl>
                                        <p:attrNameLst>
                                          <p:attrName>ppt_w</p:attrName>
                                        </p:attrNameLst>
                                      </p:cBhvr>
                                      <p:tavLst>
                                        <p:tav tm="0">
                                          <p:val>
                                            <p:fltVal val="0"/>
                                          </p:val>
                                        </p:tav>
                                        <p:tav tm="100000">
                                          <p:val>
                                            <p:strVal val="#ppt_w"/>
                                          </p:val>
                                        </p:tav>
                                      </p:tavLst>
                                    </p:anim>
                                    <p:anim calcmode="lin" valueType="num">
                                      <p:cBhvr>
                                        <p:cTn id="44" dur="1000" fill="hold"/>
                                        <p:tgtEl>
                                          <p:spTgt spid="533"/>
                                        </p:tgtEl>
                                        <p:attrNameLst>
                                          <p:attrName>ppt_h</p:attrName>
                                        </p:attrNameLst>
                                      </p:cBhvr>
                                      <p:tavLst>
                                        <p:tav tm="0">
                                          <p:val>
                                            <p:fltVal val="0"/>
                                          </p:val>
                                        </p:tav>
                                        <p:tav tm="100000">
                                          <p:val>
                                            <p:strVal val="#ppt_h"/>
                                          </p:val>
                                        </p:tav>
                                      </p:tavLst>
                                    </p:anim>
                                    <p:anim calcmode="lin" valueType="num">
                                      <p:cBhvr>
                                        <p:cTn id="45" dur="1000" fill="hold"/>
                                        <p:tgtEl>
                                          <p:spTgt spid="533"/>
                                        </p:tgtEl>
                                        <p:attrNameLst>
                                          <p:attrName>style.rotation</p:attrName>
                                        </p:attrNameLst>
                                      </p:cBhvr>
                                      <p:tavLst>
                                        <p:tav tm="0">
                                          <p:val>
                                            <p:fltVal val="90"/>
                                          </p:val>
                                        </p:tav>
                                        <p:tav tm="100000">
                                          <p:val>
                                            <p:fltVal val="0"/>
                                          </p:val>
                                        </p:tav>
                                      </p:tavLst>
                                    </p:anim>
                                    <p:animEffect transition="in" filter="fade">
                                      <p:cBhvr>
                                        <p:cTn id="46" dur="1000"/>
                                        <p:tgtEl>
                                          <p:spTgt spid="533"/>
                                        </p:tgtEl>
                                      </p:cBhvr>
                                    </p:animEffect>
                                  </p:childTnLst>
                                </p:cTn>
                              </p:par>
                              <p:par>
                                <p:cTn id="47" presetID="31" presetClass="entr" presetSubtype="0" fill="hold" nodeType="withEffect">
                                  <p:stCondLst>
                                    <p:cond delay="0"/>
                                  </p:stCondLst>
                                  <p:childTnLst>
                                    <p:set>
                                      <p:cBhvr>
                                        <p:cTn id="48" dur="1" fill="hold">
                                          <p:stCondLst>
                                            <p:cond delay="0"/>
                                          </p:stCondLst>
                                        </p:cTn>
                                        <p:tgtEl>
                                          <p:spTgt spid="469"/>
                                        </p:tgtEl>
                                        <p:attrNameLst>
                                          <p:attrName>style.visibility</p:attrName>
                                        </p:attrNameLst>
                                      </p:cBhvr>
                                      <p:to>
                                        <p:strVal val="visible"/>
                                      </p:to>
                                    </p:set>
                                    <p:anim calcmode="lin" valueType="num">
                                      <p:cBhvr>
                                        <p:cTn id="49" dur="1000" fill="hold"/>
                                        <p:tgtEl>
                                          <p:spTgt spid="469"/>
                                        </p:tgtEl>
                                        <p:attrNameLst>
                                          <p:attrName>ppt_w</p:attrName>
                                        </p:attrNameLst>
                                      </p:cBhvr>
                                      <p:tavLst>
                                        <p:tav tm="0">
                                          <p:val>
                                            <p:fltVal val="0"/>
                                          </p:val>
                                        </p:tav>
                                        <p:tav tm="100000">
                                          <p:val>
                                            <p:strVal val="#ppt_w"/>
                                          </p:val>
                                        </p:tav>
                                      </p:tavLst>
                                    </p:anim>
                                    <p:anim calcmode="lin" valueType="num">
                                      <p:cBhvr>
                                        <p:cTn id="50" dur="1000" fill="hold"/>
                                        <p:tgtEl>
                                          <p:spTgt spid="469"/>
                                        </p:tgtEl>
                                        <p:attrNameLst>
                                          <p:attrName>ppt_h</p:attrName>
                                        </p:attrNameLst>
                                      </p:cBhvr>
                                      <p:tavLst>
                                        <p:tav tm="0">
                                          <p:val>
                                            <p:fltVal val="0"/>
                                          </p:val>
                                        </p:tav>
                                        <p:tav tm="100000">
                                          <p:val>
                                            <p:strVal val="#ppt_h"/>
                                          </p:val>
                                        </p:tav>
                                      </p:tavLst>
                                    </p:anim>
                                    <p:anim calcmode="lin" valueType="num">
                                      <p:cBhvr>
                                        <p:cTn id="51" dur="1000" fill="hold"/>
                                        <p:tgtEl>
                                          <p:spTgt spid="469"/>
                                        </p:tgtEl>
                                        <p:attrNameLst>
                                          <p:attrName>style.rotation</p:attrName>
                                        </p:attrNameLst>
                                      </p:cBhvr>
                                      <p:tavLst>
                                        <p:tav tm="0">
                                          <p:val>
                                            <p:fltVal val="90"/>
                                          </p:val>
                                        </p:tav>
                                        <p:tav tm="100000">
                                          <p:val>
                                            <p:fltVal val="0"/>
                                          </p:val>
                                        </p:tav>
                                      </p:tavLst>
                                    </p:anim>
                                    <p:animEffect transition="in" filter="fade">
                                      <p:cBhvr>
                                        <p:cTn id="52" dur="1000"/>
                                        <p:tgtEl>
                                          <p:spTgt spid="469"/>
                                        </p:tgtEl>
                                      </p:cBhvr>
                                    </p:animEffect>
                                  </p:childTnLst>
                                </p:cTn>
                              </p:par>
                              <p:par>
                                <p:cTn id="53" presetID="31" presetClass="entr" presetSubtype="0" fill="hold" nodeType="withEffect">
                                  <p:stCondLst>
                                    <p:cond delay="0"/>
                                  </p:stCondLst>
                                  <p:childTnLst>
                                    <p:set>
                                      <p:cBhvr>
                                        <p:cTn id="54" dur="1" fill="hold">
                                          <p:stCondLst>
                                            <p:cond delay="0"/>
                                          </p:stCondLst>
                                        </p:cTn>
                                        <p:tgtEl>
                                          <p:spTgt spid="523"/>
                                        </p:tgtEl>
                                        <p:attrNameLst>
                                          <p:attrName>style.visibility</p:attrName>
                                        </p:attrNameLst>
                                      </p:cBhvr>
                                      <p:to>
                                        <p:strVal val="visible"/>
                                      </p:to>
                                    </p:set>
                                    <p:anim calcmode="lin" valueType="num">
                                      <p:cBhvr>
                                        <p:cTn id="55" dur="1000" fill="hold"/>
                                        <p:tgtEl>
                                          <p:spTgt spid="523"/>
                                        </p:tgtEl>
                                        <p:attrNameLst>
                                          <p:attrName>ppt_w</p:attrName>
                                        </p:attrNameLst>
                                      </p:cBhvr>
                                      <p:tavLst>
                                        <p:tav tm="0">
                                          <p:val>
                                            <p:fltVal val="0"/>
                                          </p:val>
                                        </p:tav>
                                        <p:tav tm="100000">
                                          <p:val>
                                            <p:strVal val="#ppt_w"/>
                                          </p:val>
                                        </p:tav>
                                      </p:tavLst>
                                    </p:anim>
                                    <p:anim calcmode="lin" valueType="num">
                                      <p:cBhvr>
                                        <p:cTn id="56" dur="1000" fill="hold"/>
                                        <p:tgtEl>
                                          <p:spTgt spid="523"/>
                                        </p:tgtEl>
                                        <p:attrNameLst>
                                          <p:attrName>ppt_h</p:attrName>
                                        </p:attrNameLst>
                                      </p:cBhvr>
                                      <p:tavLst>
                                        <p:tav tm="0">
                                          <p:val>
                                            <p:fltVal val="0"/>
                                          </p:val>
                                        </p:tav>
                                        <p:tav tm="100000">
                                          <p:val>
                                            <p:strVal val="#ppt_h"/>
                                          </p:val>
                                        </p:tav>
                                      </p:tavLst>
                                    </p:anim>
                                    <p:anim calcmode="lin" valueType="num">
                                      <p:cBhvr>
                                        <p:cTn id="57" dur="1000" fill="hold"/>
                                        <p:tgtEl>
                                          <p:spTgt spid="523"/>
                                        </p:tgtEl>
                                        <p:attrNameLst>
                                          <p:attrName>style.rotation</p:attrName>
                                        </p:attrNameLst>
                                      </p:cBhvr>
                                      <p:tavLst>
                                        <p:tav tm="0">
                                          <p:val>
                                            <p:fltVal val="90"/>
                                          </p:val>
                                        </p:tav>
                                        <p:tav tm="100000">
                                          <p:val>
                                            <p:fltVal val="0"/>
                                          </p:val>
                                        </p:tav>
                                      </p:tavLst>
                                    </p:anim>
                                    <p:animEffect transition="in" filter="fade">
                                      <p:cBhvr>
                                        <p:cTn id="58" dur="1000"/>
                                        <p:tgtEl>
                                          <p:spTgt spid="523"/>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500" fill="hold"/>
                                        <p:tgtEl>
                                          <p:spTgt spid="8"/>
                                        </p:tgtEl>
                                        <p:attrNameLst>
                                          <p:attrName>ppt_x</p:attrName>
                                        </p:attrNameLst>
                                      </p:cBhvr>
                                      <p:tavLst>
                                        <p:tav tm="0">
                                          <p:val>
                                            <p:strVal val="#ppt_x"/>
                                          </p:val>
                                        </p:tav>
                                        <p:tav tm="100000">
                                          <p:val>
                                            <p:strVal val="#ppt_x"/>
                                          </p:val>
                                        </p:tav>
                                      </p:tavLst>
                                    </p:anim>
                                    <p:anim calcmode="lin" valueType="num">
                                      <p:cBhvr additive="base">
                                        <p:cTn id="64" dur="500" fill="hold"/>
                                        <p:tgtEl>
                                          <p:spTgt spid="8"/>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anim calcmode="lin" valueType="num">
                                      <p:cBhvr additive="base">
                                        <p:cTn id="67" dur="500" fill="hold"/>
                                        <p:tgtEl>
                                          <p:spTgt spid="36"/>
                                        </p:tgtEl>
                                        <p:attrNameLst>
                                          <p:attrName>ppt_x</p:attrName>
                                        </p:attrNameLst>
                                      </p:cBhvr>
                                      <p:tavLst>
                                        <p:tav tm="0">
                                          <p:val>
                                            <p:strVal val="#ppt_x"/>
                                          </p:val>
                                        </p:tav>
                                        <p:tav tm="100000">
                                          <p:val>
                                            <p:strVal val="#ppt_x"/>
                                          </p:val>
                                        </p:tav>
                                      </p:tavLst>
                                    </p:anim>
                                    <p:anim calcmode="lin" valueType="num">
                                      <p:cBhvr additive="base">
                                        <p:cTn id="68" dur="500" fill="hold"/>
                                        <p:tgtEl>
                                          <p:spTgt spid="36"/>
                                        </p:tgtEl>
                                        <p:attrNameLst>
                                          <p:attrName>ppt_y</p:attrName>
                                        </p:attrNameLst>
                                      </p:cBhvr>
                                      <p:tavLst>
                                        <p:tav tm="0">
                                          <p:val>
                                            <p:strVal val="1+#ppt_h/2"/>
                                          </p:val>
                                        </p:tav>
                                        <p:tav tm="100000">
                                          <p:val>
                                            <p:strVal val="#ppt_y"/>
                                          </p:val>
                                        </p:tav>
                                      </p:tavLst>
                                    </p:anim>
                                  </p:childTnLst>
                                </p:cTn>
                              </p:par>
                              <p:par>
                                <p:cTn id="69" presetID="53" presetClass="entr" presetSubtype="16" fill="hold" grpId="0" nodeType="withEffect">
                                  <p:stCondLst>
                                    <p:cond delay="0"/>
                                  </p:stCondLst>
                                  <p:childTnLst>
                                    <p:set>
                                      <p:cBhvr>
                                        <p:cTn id="70" dur="1" fill="hold">
                                          <p:stCondLst>
                                            <p:cond delay="0"/>
                                          </p:stCondLst>
                                        </p:cTn>
                                        <p:tgtEl>
                                          <p:spTgt spid="112"/>
                                        </p:tgtEl>
                                        <p:attrNameLst>
                                          <p:attrName>style.visibility</p:attrName>
                                        </p:attrNameLst>
                                      </p:cBhvr>
                                      <p:to>
                                        <p:strVal val="visible"/>
                                      </p:to>
                                    </p:set>
                                    <p:anim calcmode="lin" valueType="num">
                                      <p:cBhvr>
                                        <p:cTn id="71" dur="500" fill="hold"/>
                                        <p:tgtEl>
                                          <p:spTgt spid="112"/>
                                        </p:tgtEl>
                                        <p:attrNameLst>
                                          <p:attrName>ppt_w</p:attrName>
                                        </p:attrNameLst>
                                      </p:cBhvr>
                                      <p:tavLst>
                                        <p:tav tm="0">
                                          <p:val>
                                            <p:fltVal val="0"/>
                                          </p:val>
                                        </p:tav>
                                        <p:tav tm="100000">
                                          <p:val>
                                            <p:strVal val="#ppt_w"/>
                                          </p:val>
                                        </p:tav>
                                      </p:tavLst>
                                    </p:anim>
                                    <p:anim calcmode="lin" valueType="num">
                                      <p:cBhvr>
                                        <p:cTn id="72" dur="500" fill="hold"/>
                                        <p:tgtEl>
                                          <p:spTgt spid="112"/>
                                        </p:tgtEl>
                                        <p:attrNameLst>
                                          <p:attrName>ppt_h</p:attrName>
                                        </p:attrNameLst>
                                      </p:cBhvr>
                                      <p:tavLst>
                                        <p:tav tm="0">
                                          <p:val>
                                            <p:fltVal val="0"/>
                                          </p:val>
                                        </p:tav>
                                        <p:tav tm="100000">
                                          <p:val>
                                            <p:strVal val="#ppt_h"/>
                                          </p:val>
                                        </p:tav>
                                      </p:tavLst>
                                    </p:anim>
                                    <p:animEffect transition="in" filter="fade">
                                      <p:cBhvr>
                                        <p:cTn id="73" dur="500"/>
                                        <p:tgtEl>
                                          <p:spTgt spid="112"/>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13"/>
                                        </p:tgtEl>
                                        <p:attrNameLst>
                                          <p:attrName>style.visibility</p:attrName>
                                        </p:attrNameLst>
                                      </p:cBhvr>
                                      <p:to>
                                        <p:strVal val="visible"/>
                                      </p:to>
                                    </p:set>
                                    <p:anim calcmode="lin" valueType="num">
                                      <p:cBhvr>
                                        <p:cTn id="76" dur="500" fill="hold"/>
                                        <p:tgtEl>
                                          <p:spTgt spid="113"/>
                                        </p:tgtEl>
                                        <p:attrNameLst>
                                          <p:attrName>ppt_w</p:attrName>
                                        </p:attrNameLst>
                                      </p:cBhvr>
                                      <p:tavLst>
                                        <p:tav tm="0">
                                          <p:val>
                                            <p:fltVal val="0"/>
                                          </p:val>
                                        </p:tav>
                                        <p:tav tm="100000">
                                          <p:val>
                                            <p:strVal val="#ppt_w"/>
                                          </p:val>
                                        </p:tav>
                                      </p:tavLst>
                                    </p:anim>
                                    <p:anim calcmode="lin" valueType="num">
                                      <p:cBhvr>
                                        <p:cTn id="77" dur="500" fill="hold"/>
                                        <p:tgtEl>
                                          <p:spTgt spid="113"/>
                                        </p:tgtEl>
                                        <p:attrNameLst>
                                          <p:attrName>ppt_h</p:attrName>
                                        </p:attrNameLst>
                                      </p:cBhvr>
                                      <p:tavLst>
                                        <p:tav tm="0">
                                          <p:val>
                                            <p:fltVal val="0"/>
                                          </p:val>
                                        </p:tav>
                                        <p:tav tm="100000">
                                          <p:val>
                                            <p:strVal val="#ppt_h"/>
                                          </p:val>
                                        </p:tav>
                                      </p:tavLst>
                                    </p:anim>
                                    <p:animEffect transition="in" filter="fade">
                                      <p:cBhvr>
                                        <p:cTn id="78" dur="500"/>
                                        <p:tgtEl>
                                          <p:spTgt spid="113"/>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14"/>
                                        </p:tgtEl>
                                        <p:attrNameLst>
                                          <p:attrName>style.visibility</p:attrName>
                                        </p:attrNameLst>
                                      </p:cBhvr>
                                      <p:to>
                                        <p:strVal val="visible"/>
                                      </p:to>
                                    </p:set>
                                    <p:anim calcmode="lin" valueType="num">
                                      <p:cBhvr>
                                        <p:cTn id="81" dur="500" fill="hold"/>
                                        <p:tgtEl>
                                          <p:spTgt spid="114"/>
                                        </p:tgtEl>
                                        <p:attrNameLst>
                                          <p:attrName>ppt_w</p:attrName>
                                        </p:attrNameLst>
                                      </p:cBhvr>
                                      <p:tavLst>
                                        <p:tav tm="0">
                                          <p:val>
                                            <p:fltVal val="0"/>
                                          </p:val>
                                        </p:tav>
                                        <p:tav tm="100000">
                                          <p:val>
                                            <p:strVal val="#ppt_w"/>
                                          </p:val>
                                        </p:tav>
                                      </p:tavLst>
                                    </p:anim>
                                    <p:anim calcmode="lin" valueType="num">
                                      <p:cBhvr>
                                        <p:cTn id="82" dur="500" fill="hold"/>
                                        <p:tgtEl>
                                          <p:spTgt spid="114"/>
                                        </p:tgtEl>
                                        <p:attrNameLst>
                                          <p:attrName>ppt_h</p:attrName>
                                        </p:attrNameLst>
                                      </p:cBhvr>
                                      <p:tavLst>
                                        <p:tav tm="0">
                                          <p:val>
                                            <p:fltVal val="0"/>
                                          </p:val>
                                        </p:tav>
                                        <p:tav tm="100000">
                                          <p:val>
                                            <p:strVal val="#ppt_h"/>
                                          </p:val>
                                        </p:tav>
                                      </p:tavLst>
                                    </p:anim>
                                    <p:animEffect transition="in" filter="fade">
                                      <p:cBhvr>
                                        <p:cTn id="83" dur="500"/>
                                        <p:tgtEl>
                                          <p:spTgt spid="114"/>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15"/>
                                        </p:tgtEl>
                                        <p:attrNameLst>
                                          <p:attrName>style.visibility</p:attrName>
                                        </p:attrNameLst>
                                      </p:cBhvr>
                                      <p:to>
                                        <p:strVal val="visible"/>
                                      </p:to>
                                    </p:set>
                                    <p:anim calcmode="lin" valueType="num">
                                      <p:cBhvr>
                                        <p:cTn id="86" dur="500" fill="hold"/>
                                        <p:tgtEl>
                                          <p:spTgt spid="115"/>
                                        </p:tgtEl>
                                        <p:attrNameLst>
                                          <p:attrName>ppt_w</p:attrName>
                                        </p:attrNameLst>
                                      </p:cBhvr>
                                      <p:tavLst>
                                        <p:tav tm="0">
                                          <p:val>
                                            <p:fltVal val="0"/>
                                          </p:val>
                                        </p:tav>
                                        <p:tav tm="100000">
                                          <p:val>
                                            <p:strVal val="#ppt_w"/>
                                          </p:val>
                                        </p:tav>
                                      </p:tavLst>
                                    </p:anim>
                                    <p:anim calcmode="lin" valueType="num">
                                      <p:cBhvr>
                                        <p:cTn id="87" dur="500" fill="hold"/>
                                        <p:tgtEl>
                                          <p:spTgt spid="115"/>
                                        </p:tgtEl>
                                        <p:attrNameLst>
                                          <p:attrName>ppt_h</p:attrName>
                                        </p:attrNameLst>
                                      </p:cBhvr>
                                      <p:tavLst>
                                        <p:tav tm="0">
                                          <p:val>
                                            <p:fltVal val="0"/>
                                          </p:val>
                                        </p:tav>
                                        <p:tav tm="100000">
                                          <p:val>
                                            <p:strVal val="#ppt_h"/>
                                          </p:val>
                                        </p:tav>
                                      </p:tavLst>
                                    </p:anim>
                                    <p:animEffect transition="in" filter="fade">
                                      <p:cBhvr>
                                        <p:cTn id="88" dur="500"/>
                                        <p:tgtEl>
                                          <p:spTgt spid="115"/>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16"/>
                                        </p:tgtEl>
                                        <p:attrNameLst>
                                          <p:attrName>style.visibility</p:attrName>
                                        </p:attrNameLst>
                                      </p:cBhvr>
                                      <p:to>
                                        <p:strVal val="visible"/>
                                      </p:to>
                                    </p:set>
                                    <p:anim calcmode="lin" valueType="num">
                                      <p:cBhvr>
                                        <p:cTn id="91" dur="500" fill="hold"/>
                                        <p:tgtEl>
                                          <p:spTgt spid="116"/>
                                        </p:tgtEl>
                                        <p:attrNameLst>
                                          <p:attrName>ppt_w</p:attrName>
                                        </p:attrNameLst>
                                      </p:cBhvr>
                                      <p:tavLst>
                                        <p:tav tm="0">
                                          <p:val>
                                            <p:fltVal val="0"/>
                                          </p:val>
                                        </p:tav>
                                        <p:tav tm="100000">
                                          <p:val>
                                            <p:strVal val="#ppt_w"/>
                                          </p:val>
                                        </p:tav>
                                      </p:tavLst>
                                    </p:anim>
                                    <p:anim calcmode="lin" valueType="num">
                                      <p:cBhvr>
                                        <p:cTn id="92" dur="500" fill="hold"/>
                                        <p:tgtEl>
                                          <p:spTgt spid="116"/>
                                        </p:tgtEl>
                                        <p:attrNameLst>
                                          <p:attrName>ppt_h</p:attrName>
                                        </p:attrNameLst>
                                      </p:cBhvr>
                                      <p:tavLst>
                                        <p:tav tm="0">
                                          <p:val>
                                            <p:fltVal val="0"/>
                                          </p:val>
                                        </p:tav>
                                        <p:tav tm="100000">
                                          <p:val>
                                            <p:strVal val="#ppt_h"/>
                                          </p:val>
                                        </p:tav>
                                      </p:tavLst>
                                    </p:anim>
                                    <p:animEffect transition="in" filter="fade">
                                      <p:cBhvr>
                                        <p:cTn id="93" dur="500"/>
                                        <p:tgtEl>
                                          <p:spTgt spid="11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117"/>
                                        </p:tgtEl>
                                        <p:attrNameLst>
                                          <p:attrName>style.visibility</p:attrName>
                                        </p:attrNameLst>
                                      </p:cBhvr>
                                      <p:to>
                                        <p:strVal val="visible"/>
                                      </p:to>
                                    </p:set>
                                    <p:anim calcmode="lin" valueType="num">
                                      <p:cBhvr>
                                        <p:cTn id="96" dur="500" fill="hold"/>
                                        <p:tgtEl>
                                          <p:spTgt spid="117"/>
                                        </p:tgtEl>
                                        <p:attrNameLst>
                                          <p:attrName>ppt_w</p:attrName>
                                        </p:attrNameLst>
                                      </p:cBhvr>
                                      <p:tavLst>
                                        <p:tav tm="0">
                                          <p:val>
                                            <p:fltVal val="0"/>
                                          </p:val>
                                        </p:tav>
                                        <p:tav tm="100000">
                                          <p:val>
                                            <p:strVal val="#ppt_w"/>
                                          </p:val>
                                        </p:tav>
                                      </p:tavLst>
                                    </p:anim>
                                    <p:anim calcmode="lin" valueType="num">
                                      <p:cBhvr>
                                        <p:cTn id="97" dur="500" fill="hold"/>
                                        <p:tgtEl>
                                          <p:spTgt spid="117"/>
                                        </p:tgtEl>
                                        <p:attrNameLst>
                                          <p:attrName>ppt_h</p:attrName>
                                        </p:attrNameLst>
                                      </p:cBhvr>
                                      <p:tavLst>
                                        <p:tav tm="0">
                                          <p:val>
                                            <p:fltVal val="0"/>
                                          </p:val>
                                        </p:tav>
                                        <p:tav tm="100000">
                                          <p:val>
                                            <p:strVal val="#ppt_h"/>
                                          </p:val>
                                        </p:tav>
                                      </p:tavLst>
                                    </p:anim>
                                    <p:animEffect transition="in" filter="fade">
                                      <p:cBhvr>
                                        <p:cTn id="98" dur="500"/>
                                        <p:tgtEl>
                                          <p:spTgt spid="117"/>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118"/>
                                        </p:tgtEl>
                                        <p:attrNameLst>
                                          <p:attrName>style.visibility</p:attrName>
                                        </p:attrNameLst>
                                      </p:cBhvr>
                                      <p:to>
                                        <p:strVal val="visible"/>
                                      </p:to>
                                    </p:set>
                                    <p:anim calcmode="lin" valueType="num">
                                      <p:cBhvr>
                                        <p:cTn id="101" dur="500" fill="hold"/>
                                        <p:tgtEl>
                                          <p:spTgt spid="118"/>
                                        </p:tgtEl>
                                        <p:attrNameLst>
                                          <p:attrName>ppt_w</p:attrName>
                                        </p:attrNameLst>
                                      </p:cBhvr>
                                      <p:tavLst>
                                        <p:tav tm="0">
                                          <p:val>
                                            <p:fltVal val="0"/>
                                          </p:val>
                                        </p:tav>
                                        <p:tav tm="100000">
                                          <p:val>
                                            <p:strVal val="#ppt_w"/>
                                          </p:val>
                                        </p:tav>
                                      </p:tavLst>
                                    </p:anim>
                                    <p:anim calcmode="lin" valueType="num">
                                      <p:cBhvr>
                                        <p:cTn id="102" dur="500" fill="hold"/>
                                        <p:tgtEl>
                                          <p:spTgt spid="118"/>
                                        </p:tgtEl>
                                        <p:attrNameLst>
                                          <p:attrName>ppt_h</p:attrName>
                                        </p:attrNameLst>
                                      </p:cBhvr>
                                      <p:tavLst>
                                        <p:tav tm="0">
                                          <p:val>
                                            <p:fltVal val="0"/>
                                          </p:val>
                                        </p:tav>
                                        <p:tav tm="100000">
                                          <p:val>
                                            <p:strVal val="#ppt_h"/>
                                          </p:val>
                                        </p:tav>
                                      </p:tavLst>
                                    </p:anim>
                                    <p:animEffect transition="in" filter="fade">
                                      <p:cBhvr>
                                        <p:cTn id="103" dur="500"/>
                                        <p:tgtEl>
                                          <p:spTgt spid="118"/>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119"/>
                                        </p:tgtEl>
                                        <p:attrNameLst>
                                          <p:attrName>style.visibility</p:attrName>
                                        </p:attrNameLst>
                                      </p:cBhvr>
                                      <p:to>
                                        <p:strVal val="visible"/>
                                      </p:to>
                                    </p:set>
                                    <p:anim calcmode="lin" valueType="num">
                                      <p:cBhvr>
                                        <p:cTn id="106" dur="500" fill="hold"/>
                                        <p:tgtEl>
                                          <p:spTgt spid="119"/>
                                        </p:tgtEl>
                                        <p:attrNameLst>
                                          <p:attrName>ppt_w</p:attrName>
                                        </p:attrNameLst>
                                      </p:cBhvr>
                                      <p:tavLst>
                                        <p:tav tm="0">
                                          <p:val>
                                            <p:fltVal val="0"/>
                                          </p:val>
                                        </p:tav>
                                        <p:tav tm="100000">
                                          <p:val>
                                            <p:strVal val="#ppt_w"/>
                                          </p:val>
                                        </p:tav>
                                      </p:tavLst>
                                    </p:anim>
                                    <p:anim calcmode="lin" valueType="num">
                                      <p:cBhvr>
                                        <p:cTn id="107" dur="500" fill="hold"/>
                                        <p:tgtEl>
                                          <p:spTgt spid="119"/>
                                        </p:tgtEl>
                                        <p:attrNameLst>
                                          <p:attrName>ppt_h</p:attrName>
                                        </p:attrNameLst>
                                      </p:cBhvr>
                                      <p:tavLst>
                                        <p:tav tm="0">
                                          <p:val>
                                            <p:fltVal val="0"/>
                                          </p:val>
                                        </p:tav>
                                        <p:tav tm="100000">
                                          <p:val>
                                            <p:strVal val="#ppt_h"/>
                                          </p:val>
                                        </p:tav>
                                      </p:tavLst>
                                    </p:anim>
                                    <p:animEffect transition="in" filter="fade">
                                      <p:cBhvr>
                                        <p:cTn id="108" dur="500"/>
                                        <p:tgtEl>
                                          <p:spTgt spid="119"/>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120"/>
                                        </p:tgtEl>
                                        <p:attrNameLst>
                                          <p:attrName>style.visibility</p:attrName>
                                        </p:attrNameLst>
                                      </p:cBhvr>
                                      <p:to>
                                        <p:strVal val="visible"/>
                                      </p:to>
                                    </p:set>
                                    <p:anim calcmode="lin" valueType="num">
                                      <p:cBhvr>
                                        <p:cTn id="111" dur="500" fill="hold"/>
                                        <p:tgtEl>
                                          <p:spTgt spid="120"/>
                                        </p:tgtEl>
                                        <p:attrNameLst>
                                          <p:attrName>ppt_w</p:attrName>
                                        </p:attrNameLst>
                                      </p:cBhvr>
                                      <p:tavLst>
                                        <p:tav tm="0">
                                          <p:val>
                                            <p:fltVal val="0"/>
                                          </p:val>
                                        </p:tav>
                                        <p:tav tm="100000">
                                          <p:val>
                                            <p:strVal val="#ppt_w"/>
                                          </p:val>
                                        </p:tav>
                                      </p:tavLst>
                                    </p:anim>
                                    <p:anim calcmode="lin" valueType="num">
                                      <p:cBhvr>
                                        <p:cTn id="112" dur="500" fill="hold"/>
                                        <p:tgtEl>
                                          <p:spTgt spid="120"/>
                                        </p:tgtEl>
                                        <p:attrNameLst>
                                          <p:attrName>ppt_h</p:attrName>
                                        </p:attrNameLst>
                                      </p:cBhvr>
                                      <p:tavLst>
                                        <p:tav tm="0">
                                          <p:val>
                                            <p:fltVal val="0"/>
                                          </p:val>
                                        </p:tav>
                                        <p:tav tm="100000">
                                          <p:val>
                                            <p:strVal val="#ppt_h"/>
                                          </p:val>
                                        </p:tav>
                                      </p:tavLst>
                                    </p:anim>
                                    <p:animEffect transition="in" filter="fade">
                                      <p:cBhvr>
                                        <p:cTn id="113" dur="500"/>
                                        <p:tgtEl>
                                          <p:spTgt spid="120"/>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121"/>
                                        </p:tgtEl>
                                        <p:attrNameLst>
                                          <p:attrName>style.visibility</p:attrName>
                                        </p:attrNameLst>
                                      </p:cBhvr>
                                      <p:to>
                                        <p:strVal val="visible"/>
                                      </p:to>
                                    </p:set>
                                    <p:anim calcmode="lin" valueType="num">
                                      <p:cBhvr>
                                        <p:cTn id="116" dur="500" fill="hold"/>
                                        <p:tgtEl>
                                          <p:spTgt spid="121"/>
                                        </p:tgtEl>
                                        <p:attrNameLst>
                                          <p:attrName>ppt_w</p:attrName>
                                        </p:attrNameLst>
                                      </p:cBhvr>
                                      <p:tavLst>
                                        <p:tav tm="0">
                                          <p:val>
                                            <p:fltVal val="0"/>
                                          </p:val>
                                        </p:tav>
                                        <p:tav tm="100000">
                                          <p:val>
                                            <p:strVal val="#ppt_w"/>
                                          </p:val>
                                        </p:tav>
                                      </p:tavLst>
                                    </p:anim>
                                    <p:anim calcmode="lin" valueType="num">
                                      <p:cBhvr>
                                        <p:cTn id="117" dur="500" fill="hold"/>
                                        <p:tgtEl>
                                          <p:spTgt spid="121"/>
                                        </p:tgtEl>
                                        <p:attrNameLst>
                                          <p:attrName>ppt_h</p:attrName>
                                        </p:attrNameLst>
                                      </p:cBhvr>
                                      <p:tavLst>
                                        <p:tav tm="0">
                                          <p:val>
                                            <p:fltVal val="0"/>
                                          </p:val>
                                        </p:tav>
                                        <p:tav tm="100000">
                                          <p:val>
                                            <p:strVal val="#ppt_h"/>
                                          </p:val>
                                        </p:tav>
                                      </p:tavLst>
                                    </p:anim>
                                    <p:animEffect transition="in" filter="fade">
                                      <p:cBhvr>
                                        <p:cTn id="118" dur="500"/>
                                        <p:tgtEl>
                                          <p:spTgt spid="121"/>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122"/>
                                        </p:tgtEl>
                                        <p:attrNameLst>
                                          <p:attrName>style.visibility</p:attrName>
                                        </p:attrNameLst>
                                      </p:cBhvr>
                                      <p:to>
                                        <p:strVal val="visible"/>
                                      </p:to>
                                    </p:set>
                                    <p:anim calcmode="lin" valueType="num">
                                      <p:cBhvr>
                                        <p:cTn id="121" dur="500" fill="hold"/>
                                        <p:tgtEl>
                                          <p:spTgt spid="122"/>
                                        </p:tgtEl>
                                        <p:attrNameLst>
                                          <p:attrName>ppt_w</p:attrName>
                                        </p:attrNameLst>
                                      </p:cBhvr>
                                      <p:tavLst>
                                        <p:tav tm="0">
                                          <p:val>
                                            <p:fltVal val="0"/>
                                          </p:val>
                                        </p:tav>
                                        <p:tav tm="100000">
                                          <p:val>
                                            <p:strVal val="#ppt_w"/>
                                          </p:val>
                                        </p:tav>
                                      </p:tavLst>
                                    </p:anim>
                                    <p:anim calcmode="lin" valueType="num">
                                      <p:cBhvr>
                                        <p:cTn id="122" dur="500" fill="hold"/>
                                        <p:tgtEl>
                                          <p:spTgt spid="122"/>
                                        </p:tgtEl>
                                        <p:attrNameLst>
                                          <p:attrName>ppt_h</p:attrName>
                                        </p:attrNameLst>
                                      </p:cBhvr>
                                      <p:tavLst>
                                        <p:tav tm="0">
                                          <p:val>
                                            <p:fltVal val="0"/>
                                          </p:val>
                                        </p:tav>
                                        <p:tav tm="100000">
                                          <p:val>
                                            <p:strVal val="#ppt_h"/>
                                          </p:val>
                                        </p:tav>
                                      </p:tavLst>
                                    </p:anim>
                                    <p:animEffect transition="in" filter="fade">
                                      <p:cBhvr>
                                        <p:cTn id="123" dur="500"/>
                                        <p:tgtEl>
                                          <p:spTgt spid="122"/>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123"/>
                                        </p:tgtEl>
                                        <p:attrNameLst>
                                          <p:attrName>style.visibility</p:attrName>
                                        </p:attrNameLst>
                                      </p:cBhvr>
                                      <p:to>
                                        <p:strVal val="visible"/>
                                      </p:to>
                                    </p:set>
                                    <p:anim calcmode="lin" valueType="num">
                                      <p:cBhvr>
                                        <p:cTn id="126" dur="500" fill="hold"/>
                                        <p:tgtEl>
                                          <p:spTgt spid="123"/>
                                        </p:tgtEl>
                                        <p:attrNameLst>
                                          <p:attrName>ppt_w</p:attrName>
                                        </p:attrNameLst>
                                      </p:cBhvr>
                                      <p:tavLst>
                                        <p:tav tm="0">
                                          <p:val>
                                            <p:fltVal val="0"/>
                                          </p:val>
                                        </p:tav>
                                        <p:tav tm="100000">
                                          <p:val>
                                            <p:strVal val="#ppt_w"/>
                                          </p:val>
                                        </p:tav>
                                      </p:tavLst>
                                    </p:anim>
                                    <p:anim calcmode="lin" valueType="num">
                                      <p:cBhvr>
                                        <p:cTn id="127" dur="500" fill="hold"/>
                                        <p:tgtEl>
                                          <p:spTgt spid="123"/>
                                        </p:tgtEl>
                                        <p:attrNameLst>
                                          <p:attrName>ppt_h</p:attrName>
                                        </p:attrNameLst>
                                      </p:cBhvr>
                                      <p:tavLst>
                                        <p:tav tm="0">
                                          <p:val>
                                            <p:fltVal val="0"/>
                                          </p:val>
                                        </p:tav>
                                        <p:tav tm="100000">
                                          <p:val>
                                            <p:strVal val="#ppt_h"/>
                                          </p:val>
                                        </p:tav>
                                      </p:tavLst>
                                    </p:anim>
                                    <p:animEffect transition="in" filter="fade">
                                      <p:cBhvr>
                                        <p:cTn id="128" dur="500"/>
                                        <p:tgtEl>
                                          <p:spTgt spid="12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124"/>
                                        </p:tgtEl>
                                        <p:attrNameLst>
                                          <p:attrName>style.visibility</p:attrName>
                                        </p:attrNameLst>
                                      </p:cBhvr>
                                      <p:to>
                                        <p:strVal val="visible"/>
                                      </p:to>
                                    </p:set>
                                    <p:anim calcmode="lin" valueType="num">
                                      <p:cBhvr>
                                        <p:cTn id="131" dur="500" fill="hold"/>
                                        <p:tgtEl>
                                          <p:spTgt spid="124"/>
                                        </p:tgtEl>
                                        <p:attrNameLst>
                                          <p:attrName>ppt_w</p:attrName>
                                        </p:attrNameLst>
                                      </p:cBhvr>
                                      <p:tavLst>
                                        <p:tav tm="0">
                                          <p:val>
                                            <p:fltVal val="0"/>
                                          </p:val>
                                        </p:tav>
                                        <p:tav tm="100000">
                                          <p:val>
                                            <p:strVal val="#ppt_w"/>
                                          </p:val>
                                        </p:tav>
                                      </p:tavLst>
                                    </p:anim>
                                    <p:anim calcmode="lin" valueType="num">
                                      <p:cBhvr>
                                        <p:cTn id="132" dur="500" fill="hold"/>
                                        <p:tgtEl>
                                          <p:spTgt spid="124"/>
                                        </p:tgtEl>
                                        <p:attrNameLst>
                                          <p:attrName>ppt_h</p:attrName>
                                        </p:attrNameLst>
                                      </p:cBhvr>
                                      <p:tavLst>
                                        <p:tav tm="0">
                                          <p:val>
                                            <p:fltVal val="0"/>
                                          </p:val>
                                        </p:tav>
                                        <p:tav tm="100000">
                                          <p:val>
                                            <p:strVal val="#ppt_h"/>
                                          </p:val>
                                        </p:tav>
                                      </p:tavLst>
                                    </p:anim>
                                    <p:animEffect transition="in" filter="fade">
                                      <p:cBhvr>
                                        <p:cTn id="133" dur="500"/>
                                        <p:tgtEl>
                                          <p:spTgt spid="124"/>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125"/>
                                        </p:tgtEl>
                                        <p:attrNameLst>
                                          <p:attrName>style.visibility</p:attrName>
                                        </p:attrNameLst>
                                      </p:cBhvr>
                                      <p:to>
                                        <p:strVal val="visible"/>
                                      </p:to>
                                    </p:set>
                                    <p:anim calcmode="lin" valueType="num">
                                      <p:cBhvr>
                                        <p:cTn id="136" dur="500" fill="hold"/>
                                        <p:tgtEl>
                                          <p:spTgt spid="125"/>
                                        </p:tgtEl>
                                        <p:attrNameLst>
                                          <p:attrName>ppt_w</p:attrName>
                                        </p:attrNameLst>
                                      </p:cBhvr>
                                      <p:tavLst>
                                        <p:tav tm="0">
                                          <p:val>
                                            <p:fltVal val="0"/>
                                          </p:val>
                                        </p:tav>
                                        <p:tav tm="100000">
                                          <p:val>
                                            <p:strVal val="#ppt_w"/>
                                          </p:val>
                                        </p:tav>
                                      </p:tavLst>
                                    </p:anim>
                                    <p:anim calcmode="lin" valueType="num">
                                      <p:cBhvr>
                                        <p:cTn id="137" dur="500" fill="hold"/>
                                        <p:tgtEl>
                                          <p:spTgt spid="125"/>
                                        </p:tgtEl>
                                        <p:attrNameLst>
                                          <p:attrName>ppt_h</p:attrName>
                                        </p:attrNameLst>
                                      </p:cBhvr>
                                      <p:tavLst>
                                        <p:tav tm="0">
                                          <p:val>
                                            <p:fltVal val="0"/>
                                          </p:val>
                                        </p:tav>
                                        <p:tav tm="100000">
                                          <p:val>
                                            <p:strVal val="#ppt_h"/>
                                          </p:val>
                                        </p:tav>
                                      </p:tavLst>
                                    </p:anim>
                                    <p:animEffect transition="in" filter="fade">
                                      <p:cBhvr>
                                        <p:cTn id="138" dur="500"/>
                                        <p:tgtEl>
                                          <p:spTgt spid="125"/>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126"/>
                                        </p:tgtEl>
                                        <p:attrNameLst>
                                          <p:attrName>style.visibility</p:attrName>
                                        </p:attrNameLst>
                                      </p:cBhvr>
                                      <p:to>
                                        <p:strVal val="visible"/>
                                      </p:to>
                                    </p:set>
                                    <p:anim calcmode="lin" valueType="num">
                                      <p:cBhvr>
                                        <p:cTn id="141" dur="500" fill="hold"/>
                                        <p:tgtEl>
                                          <p:spTgt spid="126"/>
                                        </p:tgtEl>
                                        <p:attrNameLst>
                                          <p:attrName>ppt_w</p:attrName>
                                        </p:attrNameLst>
                                      </p:cBhvr>
                                      <p:tavLst>
                                        <p:tav tm="0">
                                          <p:val>
                                            <p:fltVal val="0"/>
                                          </p:val>
                                        </p:tav>
                                        <p:tav tm="100000">
                                          <p:val>
                                            <p:strVal val="#ppt_w"/>
                                          </p:val>
                                        </p:tav>
                                      </p:tavLst>
                                    </p:anim>
                                    <p:anim calcmode="lin" valueType="num">
                                      <p:cBhvr>
                                        <p:cTn id="142" dur="500" fill="hold"/>
                                        <p:tgtEl>
                                          <p:spTgt spid="126"/>
                                        </p:tgtEl>
                                        <p:attrNameLst>
                                          <p:attrName>ppt_h</p:attrName>
                                        </p:attrNameLst>
                                      </p:cBhvr>
                                      <p:tavLst>
                                        <p:tav tm="0">
                                          <p:val>
                                            <p:fltVal val="0"/>
                                          </p:val>
                                        </p:tav>
                                        <p:tav tm="100000">
                                          <p:val>
                                            <p:strVal val="#ppt_h"/>
                                          </p:val>
                                        </p:tav>
                                      </p:tavLst>
                                    </p:anim>
                                    <p:animEffect transition="in" filter="fade">
                                      <p:cBhvr>
                                        <p:cTn id="143" dur="500"/>
                                        <p:tgtEl>
                                          <p:spTgt spid="126"/>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127"/>
                                        </p:tgtEl>
                                        <p:attrNameLst>
                                          <p:attrName>style.visibility</p:attrName>
                                        </p:attrNameLst>
                                      </p:cBhvr>
                                      <p:to>
                                        <p:strVal val="visible"/>
                                      </p:to>
                                    </p:set>
                                    <p:anim calcmode="lin" valueType="num">
                                      <p:cBhvr>
                                        <p:cTn id="146" dur="500" fill="hold"/>
                                        <p:tgtEl>
                                          <p:spTgt spid="127"/>
                                        </p:tgtEl>
                                        <p:attrNameLst>
                                          <p:attrName>ppt_w</p:attrName>
                                        </p:attrNameLst>
                                      </p:cBhvr>
                                      <p:tavLst>
                                        <p:tav tm="0">
                                          <p:val>
                                            <p:fltVal val="0"/>
                                          </p:val>
                                        </p:tav>
                                        <p:tav tm="100000">
                                          <p:val>
                                            <p:strVal val="#ppt_w"/>
                                          </p:val>
                                        </p:tav>
                                      </p:tavLst>
                                    </p:anim>
                                    <p:anim calcmode="lin" valueType="num">
                                      <p:cBhvr>
                                        <p:cTn id="147" dur="500" fill="hold"/>
                                        <p:tgtEl>
                                          <p:spTgt spid="127"/>
                                        </p:tgtEl>
                                        <p:attrNameLst>
                                          <p:attrName>ppt_h</p:attrName>
                                        </p:attrNameLst>
                                      </p:cBhvr>
                                      <p:tavLst>
                                        <p:tav tm="0">
                                          <p:val>
                                            <p:fltVal val="0"/>
                                          </p:val>
                                        </p:tav>
                                        <p:tav tm="100000">
                                          <p:val>
                                            <p:strVal val="#ppt_h"/>
                                          </p:val>
                                        </p:tav>
                                      </p:tavLst>
                                    </p:anim>
                                    <p:animEffect transition="in" filter="fade">
                                      <p:cBhvr>
                                        <p:cTn id="148" dur="500"/>
                                        <p:tgtEl>
                                          <p:spTgt spid="127"/>
                                        </p:tgtEl>
                                      </p:cBhvr>
                                    </p:animEffect>
                                  </p:childTnLst>
                                </p:cTn>
                              </p:par>
                              <p:par>
                                <p:cTn id="149" presetID="53" presetClass="entr" presetSubtype="16" fill="hold" grpId="0" nodeType="withEffect">
                                  <p:stCondLst>
                                    <p:cond delay="0"/>
                                  </p:stCondLst>
                                  <p:childTnLst>
                                    <p:set>
                                      <p:cBhvr>
                                        <p:cTn id="150" dur="1" fill="hold">
                                          <p:stCondLst>
                                            <p:cond delay="0"/>
                                          </p:stCondLst>
                                        </p:cTn>
                                        <p:tgtEl>
                                          <p:spTgt spid="128"/>
                                        </p:tgtEl>
                                        <p:attrNameLst>
                                          <p:attrName>style.visibility</p:attrName>
                                        </p:attrNameLst>
                                      </p:cBhvr>
                                      <p:to>
                                        <p:strVal val="visible"/>
                                      </p:to>
                                    </p:set>
                                    <p:anim calcmode="lin" valueType="num">
                                      <p:cBhvr>
                                        <p:cTn id="151" dur="500" fill="hold"/>
                                        <p:tgtEl>
                                          <p:spTgt spid="128"/>
                                        </p:tgtEl>
                                        <p:attrNameLst>
                                          <p:attrName>ppt_w</p:attrName>
                                        </p:attrNameLst>
                                      </p:cBhvr>
                                      <p:tavLst>
                                        <p:tav tm="0">
                                          <p:val>
                                            <p:fltVal val="0"/>
                                          </p:val>
                                        </p:tav>
                                        <p:tav tm="100000">
                                          <p:val>
                                            <p:strVal val="#ppt_w"/>
                                          </p:val>
                                        </p:tav>
                                      </p:tavLst>
                                    </p:anim>
                                    <p:anim calcmode="lin" valueType="num">
                                      <p:cBhvr>
                                        <p:cTn id="152" dur="500" fill="hold"/>
                                        <p:tgtEl>
                                          <p:spTgt spid="128"/>
                                        </p:tgtEl>
                                        <p:attrNameLst>
                                          <p:attrName>ppt_h</p:attrName>
                                        </p:attrNameLst>
                                      </p:cBhvr>
                                      <p:tavLst>
                                        <p:tav tm="0">
                                          <p:val>
                                            <p:fltVal val="0"/>
                                          </p:val>
                                        </p:tav>
                                        <p:tav tm="100000">
                                          <p:val>
                                            <p:strVal val="#ppt_h"/>
                                          </p:val>
                                        </p:tav>
                                      </p:tavLst>
                                    </p:anim>
                                    <p:animEffect transition="in" filter="fade">
                                      <p:cBhvr>
                                        <p:cTn id="153" dur="500"/>
                                        <p:tgtEl>
                                          <p:spTgt spid="128"/>
                                        </p:tgtEl>
                                      </p:cBhvr>
                                    </p:animEffect>
                                  </p:childTnLst>
                                </p:cTn>
                              </p:par>
                              <p:par>
                                <p:cTn id="154" presetID="53" presetClass="entr" presetSubtype="16" fill="hold" grpId="0" nodeType="withEffect">
                                  <p:stCondLst>
                                    <p:cond delay="0"/>
                                  </p:stCondLst>
                                  <p:childTnLst>
                                    <p:set>
                                      <p:cBhvr>
                                        <p:cTn id="155" dur="1" fill="hold">
                                          <p:stCondLst>
                                            <p:cond delay="0"/>
                                          </p:stCondLst>
                                        </p:cTn>
                                        <p:tgtEl>
                                          <p:spTgt spid="129"/>
                                        </p:tgtEl>
                                        <p:attrNameLst>
                                          <p:attrName>style.visibility</p:attrName>
                                        </p:attrNameLst>
                                      </p:cBhvr>
                                      <p:to>
                                        <p:strVal val="visible"/>
                                      </p:to>
                                    </p:set>
                                    <p:anim calcmode="lin" valueType="num">
                                      <p:cBhvr>
                                        <p:cTn id="156" dur="500" fill="hold"/>
                                        <p:tgtEl>
                                          <p:spTgt spid="129"/>
                                        </p:tgtEl>
                                        <p:attrNameLst>
                                          <p:attrName>ppt_w</p:attrName>
                                        </p:attrNameLst>
                                      </p:cBhvr>
                                      <p:tavLst>
                                        <p:tav tm="0">
                                          <p:val>
                                            <p:fltVal val="0"/>
                                          </p:val>
                                        </p:tav>
                                        <p:tav tm="100000">
                                          <p:val>
                                            <p:strVal val="#ppt_w"/>
                                          </p:val>
                                        </p:tav>
                                      </p:tavLst>
                                    </p:anim>
                                    <p:anim calcmode="lin" valueType="num">
                                      <p:cBhvr>
                                        <p:cTn id="157" dur="500" fill="hold"/>
                                        <p:tgtEl>
                                          <p:spTgt spid="129"/>
                                        </p:tgtEl>
                                        <p:attrNameLst>
                                          <p:attrName>ppt_h</p:attrName>
                                        </p:attrNameLst>
                                      </p:cBhvr>
                                      <p:tavLst>
                                        <p:tav tm="0">
                                          <p:val>
                                            <p:fltVal val="0"/>
                                          </p:val>
                                        </p:tav>
                                        <p:tav tm="100000">
                                          <p:val>
                                            <p:strVal val="#ppt_h"/>
                                          </p:val>
                                        </p:tav>
                                      </p:tavLst>
                                    </p:anim>
                                    <p:animEffect transition="in" filter="fade">
                                      <p:cBhvr>
                                        <p:cTn id="158" dur="500"/>
                                        <p:tgtEl>
                                          <p:spTgt spid="129"/>
                                        </p:tgtEl>
                                      </p:cBhvr>
                                    </p:animEffect>
                                  </p:childTnLst>
                                </p:cTn>
                              </p:par>
                              <p:par>
                                <p:cTn id="159" presetID="53" presetClass="entr" presetSubtype="16" fill="hold" grpId="0" nodeType="withEffect">
                                  <p:stCondLst>
                                    <p:cond delay="0"/>
                                  </p:stCondLst>
                                  <p:childTnLst>
                                    <p:set>
                                      <p:cBhvr>
                                        <p:cTn id="160" dur="1" fill="hold">
                                          <p:stCondLst>
                                            <p:cond delay="0"/>
                                          </p:stCondLst>
                                        </p:cTn>
                                        <p:tgtEl>
                                          <p:spTgt spid="130"/>
                                        </p:tgtEl>
                                        <p:attrNameLst>
                                          <p:attrName>style.visibility</p:attrName>
                                        </p:attrNameLst>
                                      </p:cBhvr>
                                      <p:to>
                                        <p:strVal val="visible"/>
                                      </p:to>
                                    </p:set>
                                    <p:anim calcmode="lin" valueType="num">
                                      <p:cBhvr>
                                        <p:cTn id="161" dur="500" fill="hold"/>
                                        <p:tgtEl>
                                          <p:spTgt spid="130"/>
                                        </p:tgtEl>
                                        <p:attrNameLst>
                                          <p:attrName>ppt_w</p:attrName>
                                        </p:attrNameLst>
                                      </p:cBhvr>
                                      <p:tavLst>
                                        <p:tav tm="0">
                                          <p:val>
                                            <p:fltVal val="0"/>
                                          </p:val>
                                        </p:tav>
                                        <p:tav tm="100000">
                                          <p:val>
                                            <p:strVal val="#ppt_w"/>
                                          </p:val>
                                        </p:tav>
                                      </p:tavLst>
                                    </p:anim>
                                    <p:anim calcmode="lin" valueType="num">
                                      <p:cBhvr>
                                        <p:cTn id="162" dur="500" fill="hold"/>
                                        <p:tgtEl>
                                          <p:spTgt spid="130"/>
                                        </p:tgtEl>
                                        <p:attrNameLst>
                                          <p:attrName>ppt_h</p:attrName>
                                        </p:attrNameLst>
                                      </p:cBhvr>
                                      <p:tavLst>
                                        <p:tav tm="0">
                                          <p:val>
                                            <p:fltVal val="0"/>
                                          </p:val>
                                        </p:tav>
                                        <p:tav tm="100000">
                                          <p:val>
                                            <p:strVal val="#ppt_h"/>
                                          </p:val>
                                        </p:tav>
                                      </p:tavLst>
                                    </p:anim>
                                    <p:animEffect transition="in" filter="fade">
                                      <p:cBhvr>
                                        <p:cTn id="163" dur="500"/>
                                        <p:tgtEl>
                                          <p:spTgt spid="130"/>
                                        </p:tgtEl>
                                      </p:cBhvr>
                                    </p:animEffect>
                                  </p:childTnLst>
                                </p:cTn>
                              </p:par>
                              <p:par>
                                <p:cTn id="164" presetID="53" presetClass="entr" presetSubtype="16" fill="hold" grpId="0" nodeType="withEffect">
                                  <p:stCondLst>
                                    <p:cond delay="0"/>
                                  </p:stCondLst>
                                  <p:childTnLst>
                                    <p:set>
                                      <p:cBhvr>
                                        <p:cTn id="165" dur="1" fill="hold">
                                          <p:stCondLst>
                                            <p:cond delay="0"/>
                                          </p:stCondLst>
                                        </p:cTn>
                                        <p:tgtEl>
                                          <p:spTgt spid="131"/>
                                        </p:tgtEl>
                                        <p:attrNameLst>
                                          <p:attrName>style.visibility</p:attrName>
                                        </p:attrNameLst>
                                      </p:cBhvr>
                                      <p:to>
                                        <p:strVal val="visible"/>
                                      </p:to>
                                    </p:set>
                                    <p:anim calcmode="lin" valueType="num">
                                      <p:cBhvr>
                                        <p:cTn id="166" dur="500" fill="hold"/>
                                        <p:tgtEl>
                                          <p:spTgt spid="131"/>
                                        </p:tgtEl>
                                        <p:attrNameLst>
                                          <p:attrName>ppt_w</p:attrName>
                                        </p:attrNameLst>
                                      </p:cBhvr>
                                      <p:tavLst>
                                        <p:tav tm="0">
                                          <p:val>
                                            <p:fltVal val="0"/>
                                          </p:val>
                                        </p:tav>
                                        <p:tav tm="100000">
                                          <p:val>
                                            <p:strVal val="#ppt_w"/>
                                          </p:val>
                                        </p:tav>
                                      </p:tavLst>
                                    </p:anim>
                                    <p:anim calcmode="lin" valueType="num">
                                      <p:cBhvr>
                                        <p:cTn id="167" dur="500" fill="hold"/>
                                        <p:tgtEl>
                                          <p:spTgt spid="131"/>
                                        </p:tgtEl>
                                        <p:attrNameLst>
                                          <p:attrName>ppt_h</p:attrName>
                                        </p:attrNameLst>
                                      </p:cBhvr>
                                      <p:tavLst>
                                        <p:tav tm="0">
                                          <p:val>
                                            <p:fltVal val="0"/>
                                          </p:val>
                                        </p:tav>
                                        <p:tav tm="100000">
                                          <p:val>
                                            <p:strVal val="#ppt_h"/>
                                          </p:val>
                                        </p:tav>
                                      </p:tavLst>
                                    </p:anim>
                                    <p:animEffect transition="in" filter="fade">
                                      <p:cBhvr>
                                        <p:cTn id="168" dur="500"/>
                                        <p:tgtEl>
                                          <p:spTgt spid="131"/>
                                        </p:tgtEl>
                                      </p:cBhvr>
                                    </p:animEffect>
                                  </p:childTnLst>
                                </p:cTn>
                              </p:par>
                              <p:par>
                                <p:cTn id="169" presetID="53" presetClass="entr" presetSubtype="16" fill="hold" grpId="0" nodeType="withEffect">
                                  <p:stCondLst>
                                    <p:cond delay="0"/>
                                  </p:stCondLst>
                                  <p:childTnLst>
                                    <p:set>
                                      <p:cBhvr>
                                        <p:cTn id="170" dur="1" fill="hold">
                                          <p:stCondLst>
                                            <p:cond delay="0"/>
                                          </p:stCondLst>
                                        </p:cTn>
                                        <p:tgtEl>
                                          <p:spTgt spid="132"/>
                                        </p:tgtEl>
                                        <p:attrNameLst>
                                          <p:attrName>style.visibility</p:attrName>
                                        </p:attrNameLst>
                                      </p:cBhvr>
                                      <p:to>
                                        <p:strVal val="visible"/>
                                      </p:to>
                                    </p:set>
                                    <p:anim calcmode="lin" valueType="num">
                                      <p:cBhvr>
                                        <p:cTn id="171" dur="500" fill="hold"/>
                                        <p:tgtEl>
                                          <p:spTgt spid="132"/>
                                        </p:tgtEl>
                                        <p:attrNameLst>
                                          <p:attrName>ppt_w</p:attrName>
                                        </p:attrNameLst>
                                      </p:cBhvr>
                                      <p:tavLst>
                                        <p:tav tm="0">
                                          <p:val>
                                            <p:fltVal val="0"/>
                                          </p:val>
                                        </p:tav>
                                        <p:tav tm="100000">
                                          <p:val>
                                            <p:strVal val="#ppt_w"/>
                                          </p:val>
                                        </p:tav>
                                      </p:tavLst>
                                    </p:anim>
                                    <p:anim calcmode="lin" valueType="num">
                                      <p:cBhvr>
                                        <p:cTn id="172" dur="500" fill="hold"/>
                                        <p:tgtEl>
                                          <p:spTgt spid="132"/>
                                        </p:tgtEl>
                                        <p:attrNameLst>
                                          <p:attrName>ppt_h</p:attrName>
                                        </p:attrNameLst>
                                      </p:cBhvr>
                                      <p:tavLst>
                                        <p:tav tm="0">
                                          <p:val>
                                            <p:fltVal val="0"/>
                                          </p:val>
                                        </p:tav>
                                        <p:tav tm="100000">
                                          <p:val>
                                            <p:strVal val="#ppt_h"/>
                                          </p:val>
                                        </p:tav>
                                      </p:tavLst>
                                    </p:anim>
                                    <p:animEffect transition="in" filter="fade">
                                      <p:cBhvr>
                                        <p:cTn id="173" dur="500"/>
                                        <p:tgtEl>
                                          <p:spTgt spid="132"/>
                                        </p:tgtEl>
                                      </p:cBhvr>
                                    </p:animEffect>
                                  </p:childTnLst>
                                </p:cTn>
                              </p:par>
                              <p:par>
                                <p:cTn id="174" presetID="53" presetClass="entr" presetSubtype="16" fill="hold" grpId="0" nodeType="withEffect">
                                  <p:stCondLst>
                                    <p:cond delay="0"/>
                                  </p:stCondLst>
                                  <p:childTnLst>
                                    <p:set>
                                      <p:cBhvr>
                                        <p:cTn id="175" dur="1" fill="hold">
                                          <p:stCondLst>
                                            <p:cond delay="0"/>
                                          </p:stCondLst>
                                        </p:cTn>
                                        <p:tgtEl>
                                          <p:spTgt spid="133"/>
                                        </p:tgtEl>
                                        <p:attrNameLst>
                                          <p:attrName>style.visibility</p:attrName>
                                        </p:attrNameLst>
                                      </p:cBhvr>
                                      <p:to>
                                        <p:strVal val="visible"/>
                                      </p:to>
                                    </p:set>
                                    <p:anim calcmode="lin" valueType="num">
                                      <p:cBhvr>
                                        <p:cTn id="176" dur="500" fill="hold"/>
                                        <p:tgtEl>
                                          <p:spTgt spid="133"/>
                                        </p:tgtEl>
                                        <p:attrNameLst>
                                          <p:attrName>ppt_w</p:attrName>
                                        </p:attrNameLst>
                                      </p:cBhvr>
                                      <p:tavLst>
                                        <p:tav tm="0">
                                          <p:val>
                                            <p:fltVal val="0"/>
                                          </p:val>
                                        </p:tav>
                                        <p:tav tm="100000">
                                          <p:val>
                                            <p:strVal val="#ppt_w"/>
                                          </p:val>
                                        </p:tav>
                                      </p:tavLst>
                                    </p:anim>
                                    <p:anim calcmode="lin" valueType="num">
                                      <p:cBhvr>
                                        <p:cTn id="177" dur="500" fill="hold"/>
                                        <p:tgtEl>
                                          <p:spTgt spid="133"/>
                                        </p:tgtEl>
                                        <p:attrNameLst>
                                          <p:attrName>ppt_h</p:attrName>
                                        </p:attrNameLst>
                                      </p:cBhvr>
                                      <p:tavLst>
                                        <p:tav tm="0">
                                          <p:val>
                                            <p:fltVal val="0"/>
                                          </p:val>
                                        </p:tav>
                                        <p:tav tm="100000">
                                          <p:val>
                                            <p:strVal val="#ppt_h"/>
                                          </p:val>
                                        </p:tav>
                                      </p:tavLst>
                                    </p:anim>
                                    <p:animEffect transition="in" filter="fade">
                                      <p:cBhvr>
                                        <p:cTn id="178" dur="500"/>
                                        <p:tgtEl>
                                          <p:spTgt spid="133"/>
                                        </p:tgtEl>
                                      </p:cBhvr>
                                    </p:animEffect>
                                  </p:childTnLst>
                                </p:cTn>
                              </p:par>
                              <p:par>
                                <p:cTn id="179" presetID="53" presetClass="entr" presetSubtype="16" fill="hold" grpId="0" nodeType="withEffect">
                                  <p:stCondLst>
                                    <p:cond delay="0"/>
                                  </p:stCondLst>
                                  <p:childTnLst>
                                    <p:set>
                                      <p:cBhvr>
                                        <p:cTn id="180" dur="1" fill="hold">
                                          <p:stCondLst>
                                            <p:cond delay="0"/>
                                          </p:stCondLst>
                                        </p:cTn>
                                        <p:tgtEl>
                                          <p:spTgt spid="134"/>
                                        </p:tgtEl>
                                        <p:attrNameLst>
                                          <p:attrName>style.visibility</p:attrName>
                                        </p:attrNameLst>
                                      </p:cBhvr>
                                      <p:to>
                                        <p:strVal val="visible"/>
                                      </p:to>
                                    </p:set>
                                    <p:anim calcmode="lin" valueType="num">
                                      <p:cBhvr>
                                        <p:cTn id="181" dur="500" fill="hold"/>
                                        <p:tgtEl>
                                          <p:spTgt spid="134"/>
                                        </p:tgtEl>
                                        <p:attrNameLst>
                                          <p:attrName>ppt_w</p:attrName>
                                        </p:attrNameLst>
                                      </p:cBhvr>
                                      <p:tavLst>
                                        <p:tav tm="0">
                                          <p:val>
                                            <p:fltVal val="0"/>
                                          </p:val>
                                        </p:tav>
                                        <p:tav tm="100000">
                                          <p:val>
                                            <p:strVal val="#ppt_w"/>
                                          </p:val>
                                        </p:tav>
                                      </p:tavLst>
                                    </p:anim>
                                    <p:anim calcmode="lin" valueType="num">
                                      <p:cBhvr>
                                        <p:cTn id="182" dur="500" fill="hold"/>
                                        <p:tgtEl>
                                          <p:spTgt spid="134"/>
                                        </p:tgtEl>
                                        <p:attrNameLst>
                                          <p:attrName>ppt_h</p:attrName>
                                        </p:attrNameLst>
                                      </p:cBhvr>
                                      <p:tavLst>
                                        <p:tav tm="0">
                                          <p:val>
                                            <p:fltVal val="0"/>
                                          </p:val>
                                        </p:tav>
                                        <p:tav tm="100000">
                                          <p:val>
                                            <p:strVal val="#ppt_h"/>
                                          </p:val>
                                        </p:tav>
                                      </p:tavLst>
                                    </p:anim>
                                    <p:animEffect transition="in" filter="fade">
                                      <p:cBhvr>
                                        <p:cTn id="183" dur="500"/>
                                        <p:tgtEl>
                                          <p:spTgt spid="134"/>
                                        </p:tgtEl>
                                      </p:cBhvr>
                                    </p:animEffect>
                                  </p:childTnLst>
                                </p:cTn>
                              </p:par>
                              <p:par>
                                <p:cTn id="184" presetID="53" presetClass="entr" presetSubtype="16" fill="hold" grpId="0" nodeType="withEffect">
                                  <p:stCondLst>
                                    <p:cond delay="0"/>
                                  </p:stCondLst>
                                  <p:childTnLst>
                                    <p:set>
                                      <p:cBhvr>
                                        <p:cTn id="185" dur="1" fill="hold">
                                          <p:stCondLst>
                                            <p:cond delay="0"/>
                                          </p:stCondLst>
                                        </p:cTn>
                                        <p:tgtEl>
                                          <p:spTgt spid="135"/>
                                        </p:tgtEl>
                                        <p:attrNameLst>
                                          <p:attrName>style.visibility</p:attrName>
                                        </p:attrNameLst>
                                      </p:cBhvr>
                                      <p:to>
                                        <p:strVal val="visible"/>
                                      </p:to>
                                    </p:set>
                                    <p:anim calcmode="lin" valueType="num">
                                      <p:cBhvr>
                                        <p:cTn id="186" dur="500" fill="hold"/>
                                        <p:tgtEl>
                                          <p:spTgt spid="135"/>
                                        </p:tgtEl>
                                        <p:attrNameLst>
                                          <p:attrName>ppt_w</p:attrName>
                                        </p:attrNameLst>
                                      </p:cBhvr>
                                      <p:tavLst>
                                        <p:tav tm="0">
                                          <p:val>
                                            <p:fltVal val="0"/>
                                          </p:val>
                                        </p:tav>
                                        <p:tav tm="100000">
                                          <p:val>
                                            <p:strVal val="#ppt_w"/>
                                          </p:val>
                                        </p:tav>
                                      </p:tavLst>
                                    </p:anim>
                                    <p:anim calcmode="lin" valueType="num">
                                      <p:cBhvr>
                                        <p:cTn id="187" dur="500" fill="hold"/>
                                        <p:tgtEl>
                                          <p:spTgt spid="135"/>
                                        </p:tgtEl>
                                        <p:attrNameLst>
                                          <p:attrName>ppt_h</p:attrName>
                                        </p:attrNameLst>
                                      </p:cBhvr>
                                      <p:tavLst>
                                        <p:tav tm="0">
                                          <p:val>
                                            <p:fltVal val="0"/>
                                          </p:val>
                                        </p:tav>
                                        <p:tav tm="100000">
                                          <p:val>
                                            <p:strVal val="#ppt_h"/>
                                          </p:val>
                                        </p:tav>
                                      </p:tavLst>
                                    </p:anim>
                                    <p:animEffect transition="in" filter="fade">
                                      <p:cBhvr>
                                        <p:cTn id="188" dur="500"/>
                                        <p:tgtEl>
                                          <p:spTgt spid="135"/>
                                        </p:tgtEl>
                                      </p:cBhvr>
                                    </p:animEffect>
                                  </p:childTnLst>
                                </p:cTn>
                              </p:par>
                              <p:par>
                                <p:cTn id="189" presetID="53" presetClass="entr" presetSubtype="16" fill="hold" grpId="0" nodeType="withEffect">
                                  <p:stCondLst>
                                    <p:cond delay="0"/>
                                  </p:stCondLst>
                                  <p:childTnLst>
                                    <p:set>
                                      <p:cBhvr>
                                        <p:cTn id="190" dur="1" fill="hold">
                                          <p:stCondLst>
                                            <p:cond delay="0"/>
                                          </p:stCondLst>
                                        </p:cTn>
                                        <p:tgtEl>
                                          <p:spTgt spid="136"/>
                                        </p:tgtEl>
                                        <p:attrNameLst>
                                          <p:attrName>style.visibility</p:attrName>
                                        </p:attrNameLst>
                                      </p:cBhvr>
                                      <p:to>
                                        <p:strVal val="visible"/>
                                      </p:to>
                                    </p:set>
                                    <p:anim calcmode="lin" valueType="num">
                                      <p:cBhvr>
                                        <p:cTn id="191" dur="500" fill="hold"/>
                                        <p:tgtEl>
                                          <p:spTgt spid="136"/>
                                        </p:tgtEl>
                                        <p:attrNameLst>
                                          <p:attrName>ppt_w</p:attrName>
                                        </p:attrNameLst>
                                      </p:cBhvr>
                                      <p:tavLst>
                                        <p:tav tm="0">
                                          <p:val>
                                            <p:fltVal val="0"/>
                                          </p:val>
                                        </p:tav>
                                        <p:tav tm="100000">
                                          <p:val>
                                            <p:strVal val="#ppt_w"/>
                                          </p:val>
                                        </p:tav>
                                      </p:tavLst>
                                    </p:anim>
                                    <p:anim calcmode="lin" valueType="num">
                                      <p:cBhvr>
                                        <p:cTn id="192" dur="500" fill="hold"/>
                                        <p:tgtEl>
                                          <p:spTgt spid="136"/>
                                        </p:tgtEl>
                                        <p:attrNameLst>
                                          <p:attrName>ppt_h</p:attrName>
                                        </p:attrNameLst>
                                      </p:cBhvr>
                                      <p:tavLst>
                                        <p:tav tm="0">
                                          <p:val>
                                            <p:fltVal val="0"/>
                                          </p:val>
                                        </p:tav>
                                        <p:tav tm="100000">
                                          <p:val>
                                            <p:strVal val="#ppt_h"/>
                                          </p:val>
                                        </p:tav>
                                      </p:tavLst>
                                    </p:anim>
                                    <p:animEffect transition="in" filter="fade">
                                      <p:cBhvr>
                                        <p:cTn id="193" dur="500"/>
                                        <p:tgtEl>
                                          <p:spTgt spid="136"/>
                                        </p:tgtEl>
                                      </p:cBhvr>
                                    </p:animEffect>
                                  </p:childTnLst>
                                </p:cTn>
                              </p:par>
                              <p:par>
                                <p:cTn id="194" presetID="53" presetClass="entr" presetSubtype="16" fill="hold" grpId="0" nodeType="withEffect">
                                  <p:stCondLst>
                                    <p:cond delay="0"/>
                                  </p:stCondLst>
                                  <p:childTnLst>
                                    <p:set>
                                      <p:cBhvr>
                                        <p:cTn id="195" dur="1" fill="hold">
                                          <p:stCondLst>
                                            <p:cond delay="0"/>
                                          </p:stCondLst>
                                        </p:cTn>
                                        <p:tgtEl>
                                          <p:spTgt spid="137"/>
                                        </p:tgtEl>
                                        <p:attrNameLst>
                                          <p:attrName>style.visibility</p:attrName>
                                        </p:attrNameLst>
                                      </p:cBhvr>
                                      <p:to>
                                        <p:strVal val="visible"/>
                                      </p:to>
                                    </p:set>
                                    <p:anim calcmode="lin" valueType="num">
                                      <p:cBhvr>
                                        <p:cTn id="196" dur="500" fill="hold"/>
                                        <p:tgtEl>
                                          <p:spTgt spid="137"/>
                                        </p:tgtEl>
                                        <p:attrNameLst>
                                          <p:attrName>ppt_w</p:attrName>
                                        </p:attrNameLst>
                                      </p:cBhvr>
                                      <p:tavLst>
                                        <p:tav tm="0">
                                          <p:val>
                                            <p:fltVal val="0"/>
                                          </p:val>
                                        </p:tav>
                                        <p:tav tm="100000">
                                          <p:val>
                                            <p:strVal val="#ppt_w"/>
                                          </p:val>
                                        </p:tav>
                                      </p:tavLst>
                                    </p:anim>
                                    <p:anim calcmode="lin" valueType="num">
                                      <p:cBhvr>
                                        <p:cTn id="197" dur="500" fill="hold"/>
                                        <p:tgtEl>
                                          <p:spTgt spid="137"/>
                                        </p:tgtEl>
                                        <p:attrNameLst>
                                          <p:attrName>ppt_h</p:attrName>
                                        </p:attrNameLst>
                                      </p:cBhvr>
                                      <p:tavLst>
                                        <p:tav tm="0">
                                          <p:val>
                                            <p:fltVal val="0"/>
                                          </p:val>
                                        </p:tav>
                                        <p:tav tm="100000">
                                          <p:val>
                                            <p:strVal val="#ppt_h"/>
                                          </p:val>
                                        </p:tav>
                                      </p:tavLst>
                                    </p:anim>
                                    <p:animEffect transition="in" filter="fade">
                                      <p:cBhvr>
                                        <p:cTn id="198" dur="500"/>
                                        <p:tgtEl>
                                          <p:spTgt spid="137"/>
                                        </p:tgtEl>
                                      </p:cBhvr>
                                    </p:animEffect>
                                  </p:childTnLst>
                                </p:cTn>
                              </p:par>
                              <p:par>
                                <p:cTn id="199" presetID="53" presetClass="entr" presetSubtype="16" fill="hold" grpId="0" nodeType="withEffect">
                                  <p:stCondLst>
                                    <p:cond delay="0"/>
                                  </p:stCondLst>
                                  <p:childTnLst>
                                    <p:set>
                                      <p:cBhvr>
                                        <p:cTn id="200" dur="1" fill="hold">
                                          <p:stCondLst>
                                            <p:cond delay="0"/>
                                          </p:stCondLst>
                                        </p:cTn>
                                        <p:tgtEl>
                                          <p:spTgt spid="138"/>
                                        </p:tgtEl>
                                        <p:attrNameLst>
                                          <p:attrName>style.visibility</p:attrName>
                                        </p:attrNameLst>
                                      </p:cBhvr>
                                      <p:to>
                                        <p:strVal val="visible"/>
                                      </p:to>
                                    </p:set>
                                    <p:anim calcmode="lin" valueType="num">
                                      <p:cBhvr>
                                        <p:cTn id="201" dur="500" fill="hold"/>
                                        <p:tgtEl>
                                          <p:spTgt spid="138"/>
                                        </p:tgtEl>
                                        <p:attrNameLst>
                                          <p:attrName>ppt_w</p:attrName>
                                        </p:attrNameLst>
                                      </p:cBhvr>
                                      <p:tavLst>
                                        <p:tav tm="0">
                                          <p:val>
                                            <p:fltVal val="0"/>
                                          </p:val>
                                        </p:tav>
                                        <p:tav tm="100000">
                                          <p:val>
                                            <p:strVal val="#ppt_w"/>
                                          </p:val>
                                        </p:tav>
                                      </p:tavLst>
                                    </p:anim>
                                    <p:anim calcmode="lin" valueType="num">
                                      <p:cBhvr>
                                        <p:cTn id="202" dur="500" fill="hold"/>
                                        <p:tgtEl>
                                          <p:spTgt spid="138"/>
                                        </p:tgtEl>
                                        <p:attrNameLst>
                                          <p:attrName>ppt_h</p:attrName>
                                        </p:attrNameLst>
                                      </p:cBhvr>
                                      <p:tavLst>
                                        <p:tav tm="0">
                                          <p:val>
                                            <p:fltVal val="0"/>
                                          </p:val>
                                        </p:tav>
                                        <p:tav tm="100000">
                                          <p:val>
                                            <p:strVal val="#ppt_h"/>
                                          </p:val>
                                        </p:tav>
                                      </p:tavLst>
                                    </p:anim>
                                    <p:animEffect transition="in" filter="fade">
                                      <p:cBhvr>
                                        <p:cTn id="203" dur="500"/>
                                        <p:tgtEl>
                                          <p:spTgt spid="138"/>
                                        </p:tgtEl>
                                      </p:cBhvr>
                                    </p:animEffect>
                                  </p:childTnLst>
                                </p:cTn>
                              </p:par>
                              <p:par>
                                <p:cTn id="204" presetID="53" presetClass="entr" presetSubtype="16" fill="hold" grpId="0" nodeType="withEffect">
                                  <p:stCondLst>
                                    <p:cond delay="0"/>
                                  </p:stCondLst>
                                  <p:childTnLst>
                                    <p:set>
                                      <p:cBhvr>
                                        <p:cTn id="205" dur="1" fill="hold">
                                          <p:stCondLst>
                                            <p:cond delay="0"/>
                                          </p:stCondLst>
                                        </p:cTn>
                                        <p:tgtEl>
                                          <p:spTgt spid="139"/>
                                        </p:tgtEl>
                                        <p:attrNameLst>
                                          <p:attrName>style.visibility</p:attrName>
                                        </p:attrNameLst>
                                      </p:cBhvr>
                                      <p:to>
                                        <p:strVal val="visible"/>
                                      </p:to>
                                    </p:set>
                                    <p:anim calcmode="lin" valueType="num">
                                      <p:cBhvr>
                                        <p:cTn id="206" dur="500" fill="hold"/>
                                        <p:tgtEl>
                                          <p:spTgt spid="139"/>
                                        </p:tgtEl>
                                        <p:attrNameLst>
                                          <p:attrName>ppt_w</p:attrName>
                                        </p:attrNameLst>
                                      </p:cBhvr>
                                      <p:tavLst>
                                        <p:tav tm="0">
                                          <p:val>
                                            <p:fltVal val="0"/>
                                          </p:val>
                                        </p:tav>
                                        <p:tav tm="100000">
                                          <p:val>
                                            <p:strVal val="#ppt_w"/>
                                          </p:val>
                                        </p:tav>
                                      </p:tavLst>
                                    </p:anim>
                                    <p:anim calcmode="lin" valueType="num">
                                      <p:cBhvr>
                                        <p:cTn id="207" dur="500" fill="hold"/>
                                        <p:tgtEl>
                                          <p:spTgt spid="139"/>
                                        </p:tgtEl>
                                        <p:attrNameLst>
                                          <p:attrName>ppt_h</p:attrName>
                                        </p:attrNameLst>
                                      </p:cBhvr>
                                      <p:tavLst>
                                        <p:tav tm="0">
                                          <p:val>
                                            <p:fltVal val="0"/>
                                          </p:val>
                                        </p:tav>
                                        <p:tav tm="100000">
                                          <p:val>
                                            <p:strVal val="#ppt_h"/>
                                          </p:val>
                                        </p:tav>
                                      </p:tavLst>
                                    </p:anim>
                                    <p:animEffect transition="in" filter="fade">
                                      <p:cBhvr>
                                        <p:cTn id="208" dur="500"/>
                                        <p:tgtEl>
                                          <p:spTgt spid="139"/>
                                        </p:tgtEl>
                                      </p:cBhvr>
                                    </p:animEffect>
                                  </p:childTnLst>
                                </p:cTn>
                              </p:par>
                              <p:par>
                                <p:cTn id="209" presetID="53" presetClass="entr" presetSubtype="16" fill="hold" grpId="0" nodeType="withEffect">
                                  <p:stCondLst>
                                    <p:cond delay="0"/>
                                  </p:stCondLst>
                                  <p:childTnLst>
                                    <p:set>
                                      <p:cBhvr>
                                        <p:cTn id="210" dur="1" fill="hold">
                                          <p:stCondLst>
                                            <p:cond delay="0"/>
                                          </p:stCondLst>
                                        </p:cTn>
                                        <p:tgtEl>
                                          <p:spTgt spid="140"/>
                                        </p:tgtEl>
                                        <p:attrNameLst>
                                          <p:attrName>style.visibility</p:attrName>
                                        </p:attrNameLst>
                                      </p:cBhvr>
                                      <p:to>
                                        <p:strVal val="visible"/>
                                      </p:to>
                                    </p:set>
                                    <p:anim calcmode="lin" valueType="num">
                                      <p:cBhvr>
                                        <p:cTn id="211" dur="500" fill="hold"/>
                                        <p:tgtEl>
                                          <p:spTgt spid="140"/>
                                        </p:tgtEl>
                                        <p:attrNameLst>
                                          <p:attrName>ppt_w</p:attrName>
                                        </p:attrNameLst>
                                      </p:cBhvr>
                                      <p:tavLst>
                                        <p:tav tm="0">
                                          <p:val>
                                            <p:fltVal val="0"/>
                                          </p:val>
                                        </p:tav>
                                        <p:tav tm="100000">
                                          <p:val>
                                            <p:strVal val="#ppt_w"/>
                                          </p:val>
                                        </p:tav>
                                      </p:tavLst>
                                    </p:anim>
                                    <p:anim calcmode="lin" valueType="num">
                                      <p:cBhvr>
                                        <p:cTn id="212" dur="500" fill="hold"/>
                                        <p:tgtEl>
                                          <p:spTgt spid="140"/>
                                        </p:tgtEl>
                                        <p:attrNameLst>
                                          <p:attrName>ppt_h</p:attrName>
                                        </p:attrNameLst>
                                      </p:cBhvr>
                                      <p:tavLst>
                                        <p:tav tm="0">
                                          <p:val>
                                            <p:fltVal val="0"/>
                                          </p:val>
                                        </p:tav>
                                        <p:tav tm="100000">
                                          <p:val>
                                            <p:strVal val="#ppt_h"/>
                                          </p:val>
                                        </p:tav>
                                      </p:tavLst>
                                    </p:anim>
                                    <p:animEffect transition="in" filter="fade">
                                      <p:cBhvr>
                                        <p:cTn id="213" dur="500"/>
                                        <p:tgtEl>
                                          <p:spTgt spid="140"/>
                                        </p:tgtEl>
                                      </p:cBhvr>
                                    </p:animEffect>
                                  </p:childTnLst>
                                </p:cTn>
                              </p:par>
                              <p:par>
                                <p:cTn id="214" presetID="53" presetClass="entr" presetSubtype="16" fill="hold" grpId="0" nodeType="withEffect">
                                  <p:stCondLst>
                                    <p:cond delay="0"/>
                                  </p:stCondLst>
                                  <p:childTnLst>
                                    <p:set>
                                      <p:cBhvr>
                                        <p:cTn id="215" dur="1" fill="hold">
                                          <p:stCondLst>
                                            <p:cond delay="0"/>
                                          </p:stCondLst>
                                        </p:cTn>
                                        <p:tgtEl>
                                          <p:spTgt spid="141"/>
                                        </p:tgtEl>
                                        <p:attrNameLst>
                                          <p:attrName>style.visibility</p:attrName>
                                        </p:attrNameLst>
                                      </p:cBhvr>
                                      <p:to>
                                        <p:strVal val="visible"/>
                                      </p:to>
                                    </p:set>
                                    <p:anim calcmode="lin" valueType="num">
                                      <p:cBhvr>
                                        <p:cTn id="216" dur="500" fill="hold"/>
                                        <p:tgtEl>
                                          <p:spTgt spid="141"/>
                                        </p:tgtEl>
                                        <p:attrNameLst>
                                          <p:attrName>ppt_w</p:attrName>
                                        </p:attrNameLst>
                                      </p:cBhvr>
                                      <p:tavLst>
                                        <p:tav tm="0">
                                          <p:val>
                                            <p:fltVal val="0"/>
                                          </p:val>
                                        </p:tav>
                                        <p:tav tm="100000">
                                          <p:val>
                                            <p:strVal val="#ppt_w"/>
                                          </p:val>
                                        </p:tav>
                                      </p:tavLst>
                                    </p:anim>
                                    <p:anim calcmode="lin" valueType="num">
                                      <p:cBhvr>
                                        <p:cTn id="217" dur="500" fill="hold"/>
                                        <p:tgtEl>
                                          <p:spTgt spid="141"/>
                                        </p:tgtEl>
                                        <p:attrNameLst>
                                          <p:attrName>ppt_h</p:attrName>
                                        </p:attrNameLst>
                                      </p:cBhvr>
                                      <p:tavLst>
                                        <p:tav tm="0">
                                          <p:val>
                                            <p:fltVal val="0"/>
                                          </p:val>
                                        </p:tav>
                                        <p:tav tm="100000">
                                          <p:val>
                                            <p:strVal val="#ppt_h"/>
                                          </p:val>
                                        </p:tav>
                                      </p:tavLst>
                                    </p:anim>
                                    <p:animEffect transition="in" filter="fade">
                                      <p:cBhvr>
                                        <p:cTn id="218" dur="500"/>
                                        <p:tgtEl>
                                          <p:spTgt spid="141"/>
                                        </p:tgtEl>
                                      </p:cBhvr>
                                    </p:animEffect>
                                  </p:childTnLst>
                                </p:cTn>
                              </p:par>
                              <p:par>
                                <p:cTn id="219" presetID="53" presetClass="entr" presetSubtype="16" fill="hold" grpId="0" nodeType="withEffect">
                                  <p:stCondLst>
                                    <p:cond delay="0"/>
                                  </p:stCondLst>
                                  <p:childTnLst>
                                    <p:set>
                                      <p:cBhvr>
                                        <p:cTn id="220" dur="1" fill="hold">
                                          <p:stCondLst>
                                            <p:cond delay="0"/>
                                          </p:stCondLst>
                                        </p:cTn>
                                        <p:tgtEl>
                                          <p:spTgt spid="142"/>
                                        </p:tgtEl>
                                        <p:attrNameLst>
                                          <p:attrName>style.visibility</p:attrName>
                                        </p:attrNameLst>
                                      </p:cBhvr>
                                      <p:to>
                                        <p:strVal val="visible"/>
                                      </p:to>
                                    </p:set>
                                    <p:anim calcmode="lin" valueType="num">
                                      <p:cBhvr>
                                        <p:cTn id="221" dur="500" fill="hold"/>
                                        <p:tgtEl>
                                          <p:spTgt spid="142"/>
                                        </p:tgtEl>
                                        <p:attrNameLst>
                                          <p:attrName>ppt_w</p:attrName>
                                        </p:attrNameLst>
                                      </p:cBhvr>
                                      <p:tavLst>
                                        <p:tav tm="0">
                                          <p:val>
                                            <p:fltVal val="0"/>
                                          </p:val>
                                        </p:tav>
                                        <p:tav tm="100000">
                                          <p:val>
                                            <p:strVal val="#ppt_w"/>
                                          </p:val>
                                        </p:tav>
                                      </p:tavLst>
                                    </p:anim>
                                    <p:anim calcmode="lin" valueType="num">
                                      <p:cBhvr>
                                        <p:cTn id="222" dur="500" fill="hold"/>
                                        <p:tgtEl>
                                          <p:spTgt spid="142"/>
                                        </p:tgtEl>
                                        <p:attrNameLst>
                                          <p:attrName>ppt_h</p:attrName>
                                        </p:attrNameLst>
                                      </p:cBhvr>
                                      <p:tavLst>
                                        <p:tav tm="0">
                                          <p:val>
                                            <p:fltVal val="0"/>
                                          </p:val>
                                        </p:tav>
                                        <p:tav tm="100000">
                                          <p:val>
                                            <p:strVal val="#ppt_h"/>
                                          </p:val>
                                        </p:tav>
                                      </p:tavLst>
                                    </p:anim>
                                    <p:animEffect transition="in" filter="fade">
                                      <p:cBhvr>
                                        <p:cTn id="223" dur="500"/>
                                        <p:tgtEl>
                                          <p:spTgt spid="142"/>
                                        </p:tgtEl>
                                      </p:cBhvr>
                                    </p:animEffect>
                                  </p:childTnLst>
                                </p:cTn>
                              </p:par>
                              <p:par>
                                <p:cTn id="224" presetID="53" presetClass="entr" presetSubtype="16" fill="hold" grpId="0" nodeType="withEffect">
                                  <p:stCondLst>
                                    <p:cond delay="0"/>
                                  </p:stCondLst>
                                  <p:childTnLst>
                                    <p:set>
                                      <p:cBhvr>
                                        <p:cTn id="225" dur="1" fill="hold">
                                          <p:stCondLst>
                                            <p:cond delay="0"/>
                                          </p:stCondLst>
                                        </p:cTn>
                                        <p:tgtEl>
                                          <p:spTgt spid="143"/>
                                        </p:tgtEl>
                                        <p:attrNameLst>
                                          <p:attrName>style.visibility</p:attrName>
                                        </p:attrNameLst>
                                      </p:cBhvr>
                                      <p:to>
                                        <p:strVal val="visible"/>
                                      </p:to>
                                    </p:set>
                                    <p:anim calcmode="lin" valueType="num">
                                      <p:cBhvr>
                                        <p:cTn id="226" dur="500" fill="hold"/>
                                        <p:tgtEl>
                                          <p:spTgt spid="143"/>
                                        </p:tgtEl>
                                        <p:attrNameLst>
                                          <p:attrName>ppt_w</p:attrName>
                                        </p:attrNameLst>
                                      </p:cBhvr>
                                      <p:tavLst>
                                        <p:tav tm="0">
                                          <p:val>
                                            <p:fltVal val="0"/>
                                          </p:val>
                                        </p:tav>
                                        <p:tav tm="100000">
                                          <p:val>
                                            <p:strVal val="#ppt_w"/>
                                          </p:val>
                                        </p:tav>
                                      </p:tavLst>
                                    </p:anim>
                                    <p:anim calcmode="lin" valueType="num">
                                      <p:cBhvr>
                                        <p:cTn id="227" dur="500" fill="hold"/>
                                        <p:tgtEl>
                                          <p:spTgt spid="143"/>
                                        </p:tgtEl>
                                        <p:attrNameLst>
                                          <p:attrName>ppt_h</p:attrName>
                                        </p:attrNameLst>
                                      </p:cBhvr>
                                      <p:tavLst>
                                        <p:tav tm="0">
                                          <p:val>
                                            <p:fltVal val="0"/>
                                          </p:val>
                                        </p:tav>
                                        <p:tav tm="100000">
                                          <p:val>
                                            <p:strVal val="#ppt_h"/>
                                          </p:val>
                                        </p:tav>
                                      </p:tavLst>
                                    </p:anim>
                                    <p:animEffect transition="in" filter="fade">
                                      <p:cBhvr>
                                        <p:cTn id="228" dur="500"/>
                                        <p:tgtEl>
                                          <p:spTgt spid="143"/>
                                        </p:tgtEl>
                                      </p:cBhvr>
                                    </p:animEffect>
                                  </p:childTnLst>
                                </p:cTn>
                              </p:par>
                              <p:par>
                                <p:cTn id="229" presetID="53" presetClass="entr" presetSubtype="16" fill="hold" grpId="0" nodeType="withEffect">
                                  <p:stCondLst>
                                    <p:cond delay="0"/>
                                  </p:stCondLst>
                                  <p:childTnLst>
                                    <p:set>
                                      <p:cBhvr>
                                        <p:cTn id="230" dur="1" fill="hold">
                                          <p:stCondLst>
                                            <p:cond delay="0"/>
                                          </p:stCondLst>
                                        </p:cTn>
                                        <p:tgtEl>
                                          <p:spTgt spid="144"/>
                                        </p:tgtEl>
                                        <p:attrNameLst>
                                          <p:attrName>style.visibility</p:attrName>
                                        </p:attrNameLst>
                                      </p:cBhvr>
                                      <p:to>
                                        <p:strVal val="visible"/>
                                      </p:to>
                                    </p:set>
                                    <p:anim calcmode="lin" valueType="num">
                                      <p:cBhvr>
                                        <p:cTn id="231" dur="500" fill="hold"/>
                                        <p:tgtEl>
                                          <p:spTgt spid="144"/>
                                        </p:tgtEl>
                                        <p:attrNameLst>
                                          <p:attrName>ppt_w</p:attrName>
                                        </p:attrNameLst>
                                      </p:cBhvr>
                                      <p:tavLst>
                                        <p:tav tm="0">
                                          <p:val>
                                            <p:fltVal val="0"/>
                                          </p:val>
                                        </p:tav>
                                        <p:tav tm="100000">
                                          <p:val>
                                            <p:strVal val="#ppt_w"/>
                                          </p:val>
                                        </p:tav>
                                      </p:tavLst>
                                    </p:anim>
                                    <p:anim calcmode="lin" valueType="num">
                                      <p:cBhvr>
                                        <p:cTn id="232" dur="500" fill="hold"/>
                                        <p:tgtEl>
                                          <p:spTgt spid="144"/>
                                        </p:tgtEl>
                                        <p:attrNameLst>
                                          <p:attrName>ppt_h</p:attrName>
                                        </p:attrNameLst>
                                      </p:cBhvr>
                                      <p:tavLst>
                                        <p:tav tm="0">
                                          <p:val>
                                            <p:fltVal val="0"/>
                                          </p:val>
                                        </p:tav>
                                        <p:tav tm="100000">
                                          <p:val>
                                            <p:strVal val="#ppt_h"/>
                                          </p:val>
                                        </p:tav>
                                      </p:tavLst>
                                    </p:anim>
                                    <p:animEffect transition="in" filter="fade">
                                      <p:cBhvr>
                                        <p:cTn id="233" dur="500"/>
                                        <p:tgtEl>
                                          <p:spTgt spid="144"/>
                                        </p:tgtEl>
                                      </p:cBhvr>
                                    </p:animEffect>
                                  </p:childTnLst>
                                </p:cTn>
                              </p:par>
                              <p:par>
                                <p:cTn id="234" presetID="53" presetClass="entr" presetSubtype="16" fill="hold" grpId="0" nodeType="withEffect">
                                  <p:stCondLst>
                                    <p:cond delay="0"/>
                                  </p:stCondLst>
                                  <p:childTnLst>
                                    <p:set>
                                      <p:cBhvr>
                                        <p:cTn id="235" dur="1" fill="hold">
                                          <p:stCondLst>
                                            <p:cond delay="0"/>
                                          </p:stCondLst>
                                        </p:cTn>
                                        <p:tgtEl>
                                          <p:spTgt spid="145"/>
                                        </p:tgtEl>
                                        <p:attrNameLst>
                                          <p:attrName>style.visibility</p:attrName>
                                        </p:attrNameLst>
                                      </p:cBhvr>
                                      <p:to>
                                        <p:strVal val="visible"/>
                                      </p:to>
                                    </p:set>
                                    <p:anim calcmode="lin" valueType="num">
                                      <p:cBhvr>
                                        <p:cTn id="236" dur="500" fill="hold"/>
                                        <p:tgtEl>
                                          <p:spTgt spid="145"/>
                                        </p:tgtEl>
                                        <p:attrNameLst>
                                          <p:attrName>ppt_w</p:attrName>
                                        </p:attrNameLst>
                                      </p:cBhvr>
                                      <p:tavLst>
                                        <p:tav tm="0">
                                          <p:val>
                                            <p:fltVal val="0"/>
                                          </p:val>
                                        </p:tav>
                                        <p:tav tm="100000">
                                          <p:val>
                                            <p:strVal val="#ppt_w"/>
                                          </p:val>
                                        </p:tav>
                                      </p:tavLst>
                                    </p:anim>
                                    <p:anim calcmode="lin" valueType="num">
                                      <p:cBhvr>
                                        <p:cTn id="237" dur="500" fill="hold"/>
                                        <p:tgtEl>
                                          <p:spTgt spid="145"/>
                                        </p:tgtEl>
                                        <p:attrNameLst>
                                          <p:attrName>ppt_h</p:attrName>
                                        </p:attrNameLst>
                                      </p:cBhvr>
                                      <p:tavLst>
                                        <p:tav tm="0">
                                          <p:val>
                                            <p:fltVal val="0"/>
                                          </p:val>
                                        </p:tav>
                                        <p:tav tm="100000">
                                          <p:val>
                                            <p:strVal val="#ppt_h"/>
                                          </p:val>
                                        </p:tav>
                                      </p:tavLst>
                                    </p:anim>
                                    <p:animEffect transition="in" filter="fade">
                                      <p:cBhvr>
                                        <p:cTn id="238" dur="500"/>
                                        <p:tgtEl>
                                          <p:spTgt spid="145"/>
                                        </p:tgtEl>
                                      </p:cBhvr>
                                    </p:animEffect>
                                  </p:childTnLst>
                                </p:cTn>
                              </p:par>
                              <p:par>
                                <p:cTn id="239" presetID="53" presetClass="entr" presetSubtype="16" fill="hold" grpId="0" nodeType="withEffect">
                                  <p:stCondLst>
                                    <p:cond delay="0"/>
                                  </p:stCondLst>
                                  <p:childTnLst>
                                    <p:set>
                                      <p:cBhvr>
                                        <p:cTn id="240" dur="1" fill="hold">
                                          <p:stCondLst>
                                            <p:cond delay="0"/>
                                          </p:stCondLst>
                                        </p:cTn>
                                        <p:tgtEl>
                                          <p:spTgt spid="146"/>
                                        </p:tgtEl>
                                        <p:attrNameLst>
                                          <p:attrName>style.visibility</p:attrName>
                                        </p:attrNameLst>
                                      </p:cBhvr>
                                      <p:to>
                                        <p:strVal val="visible"/>
                                      </p:to>
                                    </p:set>
                                    <p:anim calcmode="lin" valueType="num">
                                      <p:cBhvr>
                                        <p:cTn id="241" dur="500" fill="hold"/>
                                        <p:tgtEl>
                                          <p:spTgt spid="146"/>
                                        </p:tgtEl>
                                        <p:attrNameLst>
                                          <p:attrName>ppt_w</p:attrName>
                                        </p:attrNameLst>
                                      </p:cBhvr>
                                      <p:tavLst>
                                        <p:tav tm="0">
                                          <p:val>
                                            <p:fltVal val="0"/>
                                          </p:val>
                                        </p:tav>
                                        <p:tav tm="100000">
                                          <p:val>
                                            <p:strVal val="#ppt_w"/>
                                          </p:val>
                                        </p:tav>
                                      </p:tavLst>
                                    </p:anim>
                                    <p:anim calcmode="lin" valueType="num">
                                      <p:cBhvr>
                                        <p:cTn id="242" dur="500" fill="hold"/>
                                        <p:tgtEl>
                                          <p:spTgt spid="146"/>
                                        </p:tgtEl>
                                        <p:attrNameLst>
                                          <p:attrName>ppt_h</p:attrName>
                                        </p:attrNameLst>
                                      </p:cBhvr>
                                      <p:tavLst>
                                        <p:tav tm="0">
                                          <p:val>
                                            <p:fltVal val="0"/>
                                          </p:val>
                                        </p:tav>
                                        <p:tav tm="100000">
                                          <p:val>
                                            <p:strVal val="#ppt_h"/>
                                          </p:val>
                                        </p:tav>
                                      </p:tavLst>
                                    </p:anim>
                                    <p:animEffect transition="in" filter="fade">
                                      <p:cBhvr>
                                        <p:cTn id="243" dur="500"/>
                                        <p:tgtEl>
                                          <p:spTgt spid="146"/>
                                        </p:tgtEl>
                                      </p:cBhvr>
                                    </p:animEffect>
                                  </p:childTnLst>
                                </p:cTn>
                              </p:par>
                              <p:par>
                                <p:cTn id="244" presetID="53" presetClass="entr" presetSubtype="16" fill="hold" grpId="0" nodeType="withEffect">
                                  <p:stCondLst>
                                    <p:cond delay="0"/>
                                  </p:stCondLst>
                                  <p:childTnLst>
                                    <p:set>
                                      <p:cBhvr>
                                        <p:cTn id="245" dur="1" fill="hold">
                                          <p:stCondLst>
                                            <p:cond delay="0"/>
                                          </p:stCondLst>
                                        </p:cTn>
                                        <p:tgtEl>
                                          <p:spTgt spid="147"/>
                                        </p:tgtEl>
                                        <p:attrNameLst>
                                          <p:attrName>style.visibility</p:attrName>
                                        </p:attrNameLst>
                                      </p:cBhvr>
                                      <p:to>
                                        <p:strVal val="visible"/>
                                      </p:to>
                                    </p:set>
                                    <p:anim calcmode="lin" valueType="num">
                                      <p:cBhvr>
                                        <p:cTn id="246" dur="500" fill="hold"/>
                                        <p:tgtEl>
                                          <p:spTgt spid="147"/>
                                        </p:tgtEl>
                                        <p:attrNameLst>
                                          <p:attrName>ppt_w</p:attrName>
                                        </p:attrNameLst>
                                      </p:cBhvr>
                                      <p:tavLst>
                                        <p:tav tm="0">
                                          <p:val>
                                            <p:fltVal val="0"/>
                                          </p:val>
                                        </p:tav>
                                        <p:tav tm="100000">
                                          <p:val>
                                            <p:strVal val="#ppt_w"/>
                                          </p:val>
                                        </p:tav>
                                      </p:tavLst>
                                    </p:anim>
                                    <p:anim calcmode="lin" valueType="num">
                                      <p:cBhvr>
                                        <p:cTn id="247" dur="500" fill="hold"/>
                                        <p:tgtEl>
                                          <p:spTgt spid="147"/>
                                        </p:tgtEl>
                                        <p:attrNameLst>
                                          <p:attrName>ppt_h</p:attrName>
                                        </p:attrNameLst>
                                      </p:cBhvr>
                                      <p:tavLst>
                                        <p:tav tm="0">
                                          <p:val>
                                            <p:fltVal val="0"/>
                                          </p:val>
                                        </p:tav>
                                        <p:tav tm="100000">
                                          <p:val>
                                            <p:strVal val="#ppt_h"/>
                                          </p:val>
                                        </p:tav>
                                      </p:tavLst>
                                    </p:anim>
                                    <p:animEffect transition="in" filter="fade">
                                      <p:cBhvr>
                                        <p:cTn id="248" dur="500"/>
                                        <p:tgtEl>
                                          <p:spTgt spid="147"/>
                                        </p:tgtEl>
                                      </p:cBhvr>
                                    </p:animEffect>
                                  </p:childTnLst>
                                </p:cTn>
                              </p:par>
                              <p:par>
                                <p:cTn id="249" presetID="53" presetClass="entr" presetSubtype="16" fill="hold" grpId="0" nodeType="withEffect">
                                  <p:stCondLst>
                                    <p:cond delay="0"/>
                                  </p:stCondLst>
                                  <p:childTnLst>
                                    <p:set>
                                      <p:cBhvr>
                                        <p:cTn id="250" dur="1" fill="hold">
                                          <p:stCondLst>
                                            <p:cond delay="0"/>
                                          </p:stCondLst>
                                        </p:cTn>
                                        <p:tgtEl>
                                          <p:spTgt spid="148"/>
                                        </p:tgtEl>
                                        <p:attrNameLst>
                                          <p:attrName>style.visibility</p:attrName>
                                        </p:attrNameLst>
                                      </p:cBhvr>
                                      <p:to>
                                        <p:strVal val="visible"/>
                                      </p:to>
                                    </p:set>
                                    <p:anim calcmode="lin" valueType="num">
                                      <p:cBhvr>
                                        <p:cTn id="251" dur="500" fill="hold"/>
                                        <p:tgtEl>
                                          <p:spTgt spid="148"/>
                                        </p:tgtEl>
                                        <p:attrNameLst>
                                          <p:attrName>ppt_w</p:attrName>
                                        </p:attrNameLst>
                                      </p:cBhvr>
                                      <p:tavLst>
                                        <p:tav tm="0">
                                          <p:val>
                                            <p:fltVal val="0"/>
                                          </p:val>
                                        </p:tav>
                                        <p:tav tm="100000">
                                          <p:val>
                                            <p:strVal val="#ppt_w"/>
                                          </p:val>
                                        </p:tav>
                                      </p:tavLst>
                                    </p:anim>
                                    <p:anim calcmode="lin" valueType="num">
                                      <p:cBhvr>
                                        <p:cTn id="252" dur="500" fill="hold"/>
                                        <p:tgtEl>
                                          <p:spTgt spid="148"/>
                                        </p:tgtEl>
                                        <p:attrNameLst>
                                          <p:attrName>ppt_h</p:attrName>
                                        </p:attrNameLst>
                                      </p:cBhvr>
                                      <p:tavLst>
                                        <p:tav tm="0">
                                          <p:val>
                                            <p:fltVal val="0"/>
                                          </p:val>
                                        </p:tav>
                                        <p:tav tm="100000">
                                          <p:val>
                                            <p:strVal val="#ppt_h"/>
                                          </p:val>
                                        </p:tav>
                                      </p:tavLst>
                                    </p:anim>
                                    <p:animEffect transition="in" filter="fade">
                                      <p:cBhvr>
                                        <p:cTn id="253" dur="500"/>
                                        <p:tgtEl>
                                          <p:spTgt spid="148"/>
                                        </p:tgtEl>
                                      </p:cBhvr>
                                    </p:animEffect>
                                  </p:childTnLst>
                                </p:cTn>
                              </p:par>
                              <p:par>
                                <p:cTn id="254" presetID="53" presetClass="entr" presetSubtype="16" fill="hold" grpId="0" nodeType="withEffect">
                                  <p:stCondLst>
                                    <p:cond delay="0"/>
                                  </p:stCondLst>
                                  <p:childTnLst>
                                    <p:set>
                                      <p:cBhvr>
                                        <p:cTn id="255" dur="1" fill="hold">
                                          <p:stCondLst>
                                            <p:cond delay="0"/>
                                          </p:stCondLst>
                                        </p:cTn>
                                        <p:tgtEl>
                                          <p:spTgt spid="149"/>
                                        </p:tgtEl>
                                        <p:attrNameLst>
                                          <p:attrName>style.visibility</p:attrName>
                                        </p:attrNameLst>
                                      </p:cBhvr>
                                      <p:to>
                                        <p:strVal val="visible"/>
                                      </p:to>
                                    </p:set>
                                    <p:anim calcmode="lin" valueType="num">
                                      <p:cBhvr>
                                        <p:cTn id="256" dur="500" fill="hold"/>
                                        <p:tgtEl>
                                          <p:spTgt spid="149"/>
                                        </p:tgtEl>
                                        <p:attrNameLst>
                                          <p:attrName>ppt_w</p:attrName>
                                        </p:attrNameLst>
                                      </p:cBhvr>
                                      <p:tavLst>
                                        <p:tav tm="0">
                                          <p:val>
                                            <p:fltVal val="0"/>
                                          </p:val>
                                        </p:tav>
                                        <p:tav tm="100000">
                                          <p:val>
                                            <p:strVal val="#ppt_w"/>
                                          </p:val>
                                        </p:tav>
                                      </p:tavLst>
                                    </p:anim>
                                    <p:anim calcmode="lin" valueType="num">
                                      <p:cBhvr>
                                        <p:cTn id="257" dur="500" fill="hold"/>
                                        <p:tgtEl>
                                          <p:spTgt spid="149"/>
                                        </p:tgtEl>
                                        <p:attrNameLst>
                                          <p:attrName>ppt_h</p:attrName>
                                        </p:attrNameLst>
                                      </p:cBhvr>
                                      <p:tavLst>
                                        <p:tav tm="0">
                                          <p:val>
                                            <p:fltVal val="0"/>
                                          </p:val>
                                        </p:tav>
                                        <p:tav tm="100000">
                                          <p:val>
                                            <p:strVal val="#ppt_h"/>
                                          </p:val>
                                        </p:tav>
                                      </p:tavLst>
                                    </p:anim>
                                    <p:animEffect transition="in" filter="fade">
                                      <p:cBhvr>
                                        <p:cTn id="258" dur="500"/>
                                        <p:tgtEl>
                                          <p:spTgt spid="149"/>
                                        </p:tgtEl>
                                      </p:cBhvr>
                                    </p:animEffect>
                                  </p:childTnLst>
                                </p:cTn>
                              </p:par>
                              <p:par>
                                <p:cTn id="259" presetID="53" presetClass="entr" presetSubtype="16" fill="hold" grpId="0" nodeType="withEffect">
                                  <p:stCondLst>
                                    <p:cond delay="0"/>
                                  </p:stCondLst>
                                  <p:childTnLst>
                                    <p:set>
                                      <p:cBhvr>
                                        <p:cTn id="260" dur="1" fill="hold">
                                          <p:stCondLst>
                                            <p:cond delay="0"/>
                                          </p:stCondLst>
                                        </p:cTn>
                                        <p:tgtEl>
                                          <p:spTgt spid="150"/>
                                        </p:tgtEl>
                                        <p:attrNameLst>
                                          <p:attrName>style.visibility</p:attrName>
                                        </p:attrNameLst>
                                      </p:cBhvr>
                                      <p:to>
                                        <p:strVal val="visible"/>
                                      </p:to>
                                    </p:set>
                                    <p:anim calcmode="lin" valueType="num">
                                      <p:cBhvr>
                                        <p:cTn id="261" dur="500" fill="hold"/>
                                        <p:tgtEl>
                                          <p:spTgt spid="150"/>
                                        </p:tgtEl>
                                        <p:attrNameLst>
                                          <p:attrName>ppt_w</p:attrName>
                                        </p:attrNameLst>
                                      </p:cBhvr>
                                      <p:tavLst>
                                        <p:tav tm="0">
                                          <p:val>
                                            <p:fltVal val="0"/>
                                          </p:val>
                                        </p:tav>
                                        <p:tav tm="100000">
                                          <p:val>
                                            <p:strVal val="#ppt_w"/>
                                          </p:val>
                                        </p:tav>
                                      </p:tavLst>
                                    </p:anim>
                                    <p:anim calcmode="lin" valueType="num">
                                      <p:cBhvr>
                                        <p:cTn id="262" dur="500" fill="hold"/>
                                        <p:tgtEl>
                                          <p:spTgt spid="150"/>
                                        </p:tgtEl>
                                        <p:attrNameLst>
                                          <p:attrName>ppt_h</p:attrName>
                                        </p:attrNameLst>
                                      </p:cBhvr>
                                      <p:tavLst>
                                        <p:tav tm="0">
                                          <p:val>
                                            <p:fltVal val="0"/>
                                          </p:val>
                                        </p:tav>
                                        <p:tav tm="100000">
                                          <p:val>
                                            <p:strVal val="#ppt_h"/>
                                          </p:val>
                                        </p:tav>
                                      </p:tavLst>
                                    </p:anim>
                                    <p:animEffect transition="in" filter="fade">
                                      <p:cBhvr>
                                        <p:cTn id="263" dur="500"/>
                                        <p:tgtEl>
                                          <p:spTgt spid="150"/>
                                        </p:tgtEl>
                                      </p:cBhvr>
                                    </p:animEffect>
                                  </p:childTnLst>
                                </p:cTn>
                              </p:par>
                              <p:par>
                                <p:cTn id="264" presetID="53" presetClass="entr" presetSubtype="16" fill="hold" grpId="0" nodeType="withEffect">
                                  <p:stCondLst>
                                    <p:cond delay="0"/>
                                  </p:stCondLst>
                                  <p:childTnLst>
                                    <p:set>
                                      <p:cBhvr>
                                        <p:cTn id="265" dur="1" fill="hold">
                                          <p:stCondLst>
                                            <p:cond delay="0"/>
                                          </p:stCondLst>
                                        </p:cTn>
                                        <p:tgtEl>
                                          <p:spTgt spid="151"/>
                                        </p:tgtEl>
                                        <p:attrNameLst>
                                          <p:attrName>style.visibility</p:attrName>
                                        </p:attrNameLst>
                                      </p:cBhvr>
                                      <p:to>
                                        <p:strVal val="visible"/>
                                      </p:to>
                                    </p:set>
                                    <p:anim calcmode="lin" valueType="num">
                                      <p:cBhvr>
                                        <p:cTn id="266" dur="500" fill="hold"/>
                                        <p:tgtEl>
                                          <p:spTgt spid="151"/>
                                        </p:tgtEl>
                                        <p:attrNameLst>
                                          <p:attrName>ppt_w</p:attrName>
                                        </p:attrNameLst>
                                      </p:cBhvr>
                                      <p:tavLst>
                                        <p:tav tm="0">
                                          <p:val>
                                            <p:fltVal val="0"/>
                                          </p:val>
                                        </p:tav>
                                        <p:tav tm="100000">
                                          <p:val>
                                            <p:strVal val="#ppt_w"/>
                                          </p:val>
                                        </p:tav>
                                      </p:tavLst>
                                    </p:anim>
                                    <p:anim calcmode="lin" valueType="num">
                                      <p:cBhvr>
                                        <p:cTn id="267" dur="500" fill="hold"/>
                                        <p:tgtEl>
                                          <p:spTgt spid="151"/>
                                        </p:tgtEl>
                                        <p:attrNameLst>
                                          <p:attrName>ppt_h</p:attrName>
                                        </p:attrNameLst>
                                      </p:cBhvr>
                                      <p:tavLst>
                                        <p:tav tm="0">
                                          <p:val>
                                            <p:fltVal val="0"/>
                                          </p:val>
                                        </p:tav>
                                        <p:tav tm="100000">
                                          <p:val>
                                            <p:strVal val="#ppt_h"/>
                                          </p:val>
                                        </p:tav>
                                      </p:tavLst>
                                    </p:anim>
                                    <p:animEffect transition="in" filter="fade">
                                      <p:cBhvr>
                                        <p:cTn id="268" dur="500"/>
                                        <p:tgtEl>
                                          <p:spTgt spid="151"/>
                                        </p:tgtEl>
                                      </p:cBhvr>
                                    </p:animEffect>
                                  </p:childTnLst>
                                </p:cTn>
                              </p:par>
                              <p:par>
                                <p:cTn id="269" presetID="53" presetClass="entr" presetSubtype="16" fill="hold" grpId="0" nodeType="withEffect">
                                  <p:stCondLst>
                                    <p:cond delay="0"/>
                                  </p:stCondLst>
                                  <p:childTnLst>
                                    <p:set>
                                      <p:cBhvr>
                                        <p:cTn id="270" dur="1" fill="hold">
                                          <p:stCondLst>
                                            <p:cond delay="0"/>
                                          </p:stCondLst>
                                        </p:cTn>
                                        <p:tgtEl>
                                          <p:spTgt spid="152"/>
                                        </p:tgtEl>
                                        <p:attrNameLst>
                                          <p:attrName>style.visibility</p:attrName>
                                        </p:attrNameLst>
                                      </p:cBhvr>
                                      <p:to>
                                        <p:strVal val="visible"/>
                                      </p:to>
                                    </p:set>
                                    <p:anim calcmode="lin" valueType="num">
                                      <p:cBhvr>
                                        <p:cTn id="271" dur="500" fill="hold"/>
                                        <p:tgtEl>
                                          <p:spTgt spid="152"/>
                                        </p:tgtEl>
                                        <p:attrNameLst>
                                          <p:attrName>ppt_w</p:attrName>
                                        </p:attrNameLst>
                                      </p:cBhvr>
                                      <p:tavLst>
                                        <p:tav tm="0">
                                          <p:val>
                                            <p:fltVal val="0"/>
                                          </p:val>
                                        </p:tav>
                                        <p:tav tm="100000">
                                          <p:val>
                                            <p:strVal val="#ppt_w"/>
                                          </p:val>
                                        </p:tav>
                                      </p:tavLst>
                                    </p:anim>
                                    <p:anim calcmode="lin" valueType="num">
                                      <p:cBhvr>
                                        <p:cTn id="272" dur="500" fill="hold"/>
                                        <p:tgtEl>
                                          <p:spTgt spid="152"/>
                                        </p:tgtEl>
                                        <p:attrNameLst>
                                          <p:attrName>ppt_h</p:attrName>
                                        </p:attrNameLst>
                                      </p:cBhvr>
                                      <p:tavLst>
                                        <p:tav tm="0">
                                          <p:val>
                                            <p:fltVal val="0"/>
                                          </p:val>
                                        </p:tav>
                                        <p:tav tm="100000">
                                          <p:val>
                                            <p:strVal val="#ppt_h"/>
                                          </p:val>
                                        </p:tav>
                                      </p:tavLst>
                                    </p:anim>
                                    <p:animEffect transition="in" filter="fade">
                                      <p:cBhvr>
                                        <p:cTn id="273" dur="500"/>
                                        <p:tgtEl>
                                          <p:spTgt spid="152"/>
                                        </p:tgtEl>
                                      </p:cBhvr>
                                    </p:animEffect>
                                  </p:childTnLst>
                                </p:cTn>
                              </p:par>
                              <p:par>
                                <p:cTn id="274" presetID="53" presetClass="entr" presetSubtype="16" fill="hold" grpId="0" nodeType="withEffect">
                                  <p:stCondLst>
                                    <p:cond delay="0"/>
                                  </p:stCondLst>
                                  <p:childTnLst>
                                    <p:set>
                                      <p:cBhvr>
                                        <p:cTn id="275" dur="1" fill="hold">
                                          <p:stCondLst>
                                            <p:cond delay="0"/>
                                          </p:stCondLst>
                                        </p:cTn>
                                        <p:tgtEl>
                                          <p:spTgt spid="153"/>
                                        </p:tgtEl>
                                        <p:attrNameLst>
                                          <p:attrName>style.visibility</p:attrName>
                                        </p:attrNameLst>
                                      </p:cBhvr>
                                      <p:to>
                                        <p:strVal val="visible"/>
                                      </p:to>
                                    </p:set>
                                    <p:anim calcmode="lin" valueType="num">
                                      <p:cBhvr>
                                        <p:cTn id="276" dur="500" fill="hold"/>
                                        <p:tgtEl>
                                          <p:spTgt spid="153"/>
                                        </p:tgtEl>
                                        <p:attrNameLst>
                                          <p:attrName>ppt_w</p:attrName>
                                        </p:attrNameLst>
                                      </p:cBhvr>
                                      <p:tavLst>
                                        <p:tav tm="0">
                                          <p:val>
                                            <p:fltVal val="0"/>
                                          </p:val>
                                        </p:tav>
                                        <p:tav tm="100000">
                                          <p:val>
                                            <p:strVal val="#ppt_w"/>
                                          </p:val>
                                        </p:tav>
                                      </p:tavLst>
                                    </p:anim>
                                    <p:anim calcmode="lin" valueType="num">
                                      <p:cBhvr>
                                        <p:cTn id="277" dur="500" fill="hold"/>
                                        <p:tgtEl>
                                          <p:spTgt spid="153"/>
                                        </p:tgtEl>
                                        <p:attrNameLst>
                                          <p:attrName>ppt_h</p:attrName>
                                        </p:attrNameLst>
                                      </p:cBhvr>
                                      <p:tavLst>
                                        <p:tav tm="0">
                                          <p:val>
                                            <p:fltVal val="0"/>
                                          </p:val>
                                        </p:tav>
                                        <p:tav tm="100000">
                                          <p:val>
                                            <p:strVal val="#ppt_h"/>
                                          </p:val>
                                        </p:tav>
                                      </p:tavLst>
                                    </p:anim>
                                    <p:animEffect transition="in" filter="fade">
                                      <p:cBhvr>
                                        <p:cTn id="278" dur="500"/>
                                        <p:tgtEl>
                                          <p:spTgt spid="153"/>
                                        </p:tgtEl>
                                      </p:cBhvr>
                                    </p:animEffect>
                                  </p:childTnLst>
                                </p:cTn>
                              </p:par>
                              <p:par>
                                <p:cTn id="279" presetID="53" presetClass="entr" presetSubtype="16" fill="hold" grpId="0" nodeType="withEffect">
                                  <p:stCondLst>
                                    <p:cond delay="0"/>
                                  </p:stCondLst>
                                  <p:childTnLst>
                                    <p:set>
                                      <p:cBhvr>
                                        <p:cTn id="280" dur="1" fill="hold">
                                          <p:stCondLst>
                                            <p:cond delay="0"/>
                                          </p:stCondLst>
                                        </p:cTn>
                                        <p:tgtEl>
                                          <p:spTgt spid="154"/>
                                        </p:tgtEl>
                                        <p:attrNameLst>
                                          <p:attrName>style.visibility</p:attrName>
                                        </p:attrNameLst>
                                      </p:cBhvr>
                                      <p:to>
                                        <p:strVal val="visible"/>
                                      </p:to>
                                    </p:set>
                                    <p:anim calcmode="lin" valueType="num">
                                      <p:cBhvr>
                                        <p:cTn id="281" dur="500" fill="hold"/>
                                        <p:tgtEl>
                                          <p:spTgt spid="154"/>
                                        </p:tgtEl>
                                        <p:attrNameLst>
                                          <p:attrName>ppt_w</p:attrName>
                                        </p:attrNameLst>
                                      </p:cBhvr>
                                      <p:tavLst>
                                        <p:tav tm="0">
                                          <p:val>
                                            <p:fltVal val="0"/>
                                          </p:val>
                                        </p:tav>
                                        <p:tav tm="100000">
                                          <p:val>
                                            <p:strVal val="#ppt_w"/>
                                          </p:val>
                                        </p:tav>
                                      </p:tavLst>
                                    </p:anim>
                                    <p:anim calcmode="lin" valueType="num">
                                      <p:cBhvr>
                                        <p:cTn id="282" dur="500" fill="hold"/>
                                        <p:tgtEl>
                                          <p:spTgt spid="154"/>
                                        </p:tgtEl>
                                        <p:attrNameLst>
                                          <p:attrName>ppt_h</p:attrName>
                                        </p:attrNameLst>
                                      </p:cBhvr>
                                      <p:tavLst>
                                        <p:tav tm="0">
                                          <p:val>
                                            <p:fltVal val="0"/>
                                          </p:val>
                                        </p:tav>
                                        <p:tav tm="100000">
                                          <p:val>
                                            <p:strVal val="#ppt_h"/>
                                          </p:val>
                                        </p:tav>
                                      </p:tavLst>
                                    </p:anim>
                                    <p:animEffect transition="in" filter="fade">
                                      <p:cBhvr>
                                        <p:cTn id="283" dur="500"/>
                                        <p:tgtEl>
                                          <p:spTgt spid="154"/>
                                        </p:tgtEl>
                                      </p:cBhvr>
                                    </p:animEffect>
                                  </p:childTnLst>
                                </p:cTn>
                              </p:par>
                              <p:par>
                                <p:cTn id="284" presetID="53" presetClass="entr" presetSubtype="16" fill="hold" grpId="0" nodeType="withEffect">
                                  <p:stCondLst>
                                    <p:cond delay="0"/>
                                  </p:stCondLst>
                                  <p:childTnLst>
                                    <p:set>
                                      <p:cBhvr>
                                        <p:cTn id="285" dur="1" fill="hold">
                                          <p:stCondLst>
                                            <p:cond delay="0"/>
                                          </p:stCondLst>
                                        </p:cTn>
                                        <p:tgtEl>
                                          <p:spTgt spid="155"/>
                                        </p:tgtEl>
                                        <p:attrNameLst>
                                          <p:attrName>style.visibility</p:attrName>
                                        </p:attrNameLst>
                                      </p:cBhvr>
                                      <p:to>
                                        <p:strVal val="visible"/>
                                      </p:to>
                                    </p:set>
                                    <p:anim calcmode="lin" valueType="num">
                                      <p:cBhvr>
                                        <p:cTn id="286" dur="500" fill="hold"/>
                                        <p:tgtEl>
                                          <p:spTgt spid="155"/>
                                        </p:tgtEl>
                                        <p:attrNameLst>
                                          <p:attrName>ppt_w</p:attrName>
                                        </p:attrNameLst>
                                      </p:cBhvr>
                                      <p:tavLst>
                                        <p:tav tm="0">
                                          <p:val>
                                            <p:fltVal val="0"/>
                                          </p:val>
                                        </p:tav>
                                        <p:tav tm="100000">
                                          <p:val>
                                            <p:strVal val="#ppt_w"/>
                                          </p:val>
                                        </p:tav>
                                      </p:tavLst>
                                    </p:anim>
                                    <p:anim calcmode="lin" valueType="num">
                                      <p:cBhvr>
                                        <p:cTn id="287" dur="500" fill="hold"/>
                                        <p:tgtEl>
                                          <p:spTgt spid="155"/>
                                        </p:tgtEl>
                                        <p:attrNameLst>
                                          <p:attrName>ppt_h</p:attrName>
                                        </p:attrNameLst>
                                      </p:cBhvr>
                                      <p:tavLst>
                                        <p:tav tm="0">
                                          <p:val>
                                            <p:fltVal val="0"/>
                                          </p:val>
                                        </p:tav>
                                        <p:tav tm="100000">
                                          <p:val>
                                            <p:strVal val="#ppt_h"/>
                                          </p:val>
                                        </p:tav>
                                      </p:tavLst>
                                    </p:anim>
                                    <p:animEffect transition="in" filter="fade">
                                      <p:cBhvr>
                                        <p:cTn id="288" dur="500"/>
                                        <p:tgtEl>
                                          <p:spTgt spid="155"/>
                                        </p:tgtEl>
                                      </p:cBhvr>
                                    </p:animEffect>
                                  </p:childTnLst>
                                </p:cTn>
                              </p:par>
                              <p:par>
                                <p:cTn id="289" presetID="53" presetClass="entr" presetSubtype="16" fill="hold" grpId="0" nodeType="withEffect">
                                  <p:stCondLst>
                                    <p:cond delay="0"/>
                                  </p:stCondLst>
                                  <p:childTnLst>
                                    <p:set>
                                      <p:cBhvr>
                                        <p:cTn id="290" dur="1" fill="hold">
                                          <p:stCondLst>
                                            <p:cond delay="0"/>
                                          </p:stCondLst>
                                        </p:cTn>
                                        <p:tgtEl>
                                          <p:spTgt spid="156"/>
                                        </p:tgtEl>
                                        <p:attrNameLst>
                                          <p:attrName>style.visibility</p:attrName>
                                        </p:attrNameLst>
                                      </p:cBhvr>
                                      <p:to>
                                        <p:strVal val="visible"/>
                                      </p:to>
                                    </p:set>
                                    <p:anim calcmode="lin" valueType="num">
                                      <p:cBhvr>
                                        <p:cTn id="291" dur="500" fill="hold"/>
                                        <p:tgtEl>
                                          <p:spTgt spid="156"/>
                                        </p:tgtEl>
                                        <p:attrNameLst>
                                          <p:attrName>ppt_w</p:attrName>
                                        </p:attrNameLst>
                                      </p:cBhvr>
                                      <p:tavLst>
                                        <p:tav tm="0">
                                          <p:val>
                                            <p:fltVal val="0"/>
                                          </p:val>
                                        </p:tav>
                                        <p:tav tm="100000">
                                          <p:val>
                                            <p:strVal val="#ppt_w"/>
                                          </p:val>
                                        </p:tav>
                                      </p:tavLst>
                                    </p:anim>
                                    <p:anim calcmode="lin" valueType="num">
                                      <p:cBhvr>
                                        <p:cTn id="292" dur="500" fill="hold"/>
                                        <p:tgtEl>
                                          <p:spTgt spid="156"/>
                                        </p:tgtEl>
                                        <p:attrNameLst>
                                          <p:attrName>ppt_h</p:attrName>
                                        </p:attrNameLst>
                                      </p:cBhvr>
                                      <p:tavLst>
                                        <p:tav tm="0">
                                          <p:val>
                                            <p:fltVal val="0"/>
                                          </p:val>
                                        </p:tav>
                                        <p:tav tm="100000">
                                          <p:val>
                                            <p:strVal val="#ppt_h"/>
                                          </p:val>
                                        </p:tav>
                                      </p:tavLst>
                                    </p:anim>
                                    <p:animEffect transition="in" filter="fade">
                                      <p:cBhvr>
                                        <p:cTn id="293" dur="500"/>
                                        <p:tgtEl>
                                          <p:spTgt spid="156"/>
                                        </p:tgtEl>
                                      </p:cBhvr>
                                    </p:animEffect>
                                  </p:childTnLst>
                                </p:cTn>
                              </p:par>
                              <p:par>
                                <p:cTn id="294" presetID="53" presetClass="entr" presetSubtype="16" fill="hold" grpId="0" nodeType="withEffect">
                                  <p:stCondLst>
                                    <p:cond delay="0"/>
                                  </p:stCondLst>
                                  <p:childTnLst>
                                    <p:set>
                                      <p:cBhvr>
                                        <p:cTn id="295" dur="1" fill="hold">
                                          <p:stCondLst>
                                            <p:cond delay="0"/>
                                          </p:stCondLst>
                                        </p:cTn>
                                        <p:tgtEl>
                                          <p:spTgt spid="157"/>
                                        </p:tgtEl>
                                        <p:attrNameLst>
                                          <p:attrName>style.visibility</p:attrName>
                                        </p:attrNameLst>
                                      </p:cBhvr>
                                      <p:to>
                                        <p:strVal val="visible"/>
                                      </p:to>
                                    </p:set>
                                    <p:anim calcmode="lin" valueType="num">
                                      <p:cBhvr>
                                        <p:cTn id="296" dur="500" fill="hold"/>
                                        <p:tgtEl>
                                          <p:spTgt spid="157"/>
                                        </p:tgtEl>
                                        <p:attrNameLst>
                                          <p:attrName>ppt_w</p:attrName>
                                        </p:attrNameLst>
                                      </p:cBhvr>
                                      <p:tavLst>
                                        <p:tav tm="0">
                                          <p:val>
                                            <p:fltVal val="0"/>
                                          </p:val>
                                        </p:tav>
                                        <p:tav tm="100000">
                                          <p:val>
                                            <p:strVal val="#ppt_w"/>
                                          </p:val>
                                        </p:tav>
                                      </p:tavLst>
                                    </p:anim>
                                    <p:anim calcmode="lin" valueType="num">
                                      <p:cBhvr>
                                        <p:cTn id="297" dur="500" fill="hold"/>
                                        <p:tgtEl>
                                          <p:spTgt spid="157"/>
                                        </p:tgtEl>
                                        <p:attrNameLst>
                                          <p:attrName>ppt_h</p:attrName>
                                        </p:attrNameLst>
                                      </p:cBhvr>
                                      <p:tavLst>
                                        <p:tav tm="0">
                                          <p:val>
                                            <p:fltVal val="0"/>
                                          </p:val>
                                        </p:tav>
                                        <p:tav tm="100000">
                                          <p:val>
                                            <p:strVal val="#ppt_h"/>
                                          </p:val>
                                        </p:tav>
                                      </p:tavLst>
                                    </p:anim>
                                    <p:animEffect transition="in" filter="fade">
                                      <p:cBhvr>
                                        <p:cTn id="298" dur="500"/>
                                        <p:tgtEl>
                                          <p:spTgt spid="157"/>
                                        </p:tgtEl>
                                      </p:cBhvr>
                                    </p:animEffect>
                                  </p:childTnLst>
                                </p:cTn>
                              </p:par>
                              <p:par>
                                <p:cTn id="299" presetID="53" presetClass="entr" presetSubtype="16" fill="hold" grpId="0" nodeType="withEffect">
                                  <p:stCondLst>
                                    <p:cond delay="0"/>
                                  </p:stCondLst>
                                  <p:childTnLst>
                                    <p:set>
                                      <p:cBhvr>
                                        <p:cTn id="300" dur="1" fill="hold">
                                          <p:stCondLst>
                                            <p:cond delay="0"/>
                                          </p:stCondLst>
                                        </p:cTn>
                                        <p:tgtEl>
                                          <p:spTgt spid="158"/>
                                        </p:tgtEl>
                                        <p:attrNameLst>
                                          <p:attrName>style.visibility</p:attrName>
                                        </p:attrNameLst>
                                      </p:cBhvr>
                                      <p:to>
                                        <p:strVal val="visible"/>
                                      </p:to>
                                    </p:set>
                                    <p:anim calcmode="lin" valueType="num">
                                      <p:cBhvr>
                                        <p:cTn id="301" dur="500" fill="hold"/>
                                        <p:tgtEl>
                                          <p:spTgt spid="158"/>
                                        </p:tgtEl>
                                        <p:attrNameLst>
                                          <p:attrName>ppt_w</p:attrName>
                                        </p:attrNameLst>
                                      </p:cBhvr>
                                      <p:tavLst>
                                        <p:tav tm="0">
                                          <p:val>
                                            <p:fltVal val="0"/>
                                          </p:val>
                                        </p:tav>
                                        <p:tav tm="100000">
                                          <p:val>
                                            <p:strVal val="#ppt_w"/>
                                          </p:val>
                                        </p:tav>
                                      </p:tavLst>
                                    </p:anim>
                                    <p:anim calcmode="lin" valueType="num">
                                      <p:cBhvr>
                                        <p:cTn id="302" dur="500" fill="hold"/>
                                        <p:tgtEl>
                                          <p:spTgt spid="158"/>
                                        </p:tgtEl>
                                        <p:attrNameLst>
                                          <p:attrName>ppt_h</p:attrName>
                                        </p:attrNameLst>
                                      </p:cBhvr>
                                      <p:tavLst>
                                        <p:tav tm="0">
                                          <p:val>
                                            <p:fltVal val="0"/>
                                          </p:val>
                                        </p:tav>
                                        <p:tav tm="100000">
                                          <p:val>
                                            <p:strVal val="#ppt_h"/>
                                          </p:val>
                                        </p:tav>
                                      </p:tavLst>
                                    </p:anim>
                                    <p:animEffect transition="in" filter="fade">
                                      <p:cBhvr>
                                        <p:cTn id="303" dur="500"/>
                                        <p:tgtEl>
                                          <p:spTgt spid="158"/>
                                        </p:tgtEl>
                                      </p:cBhvr>
                                    </p:animEffect>
                                  </p:childTnLst>
                                </p:cTn>
                              </p:par>
                              <p:par>
                                <p:cTn id="304" presetID="53" presetClass="entr" presetSubtype="16" fill="hold" grpId="0" nodeType="withEffect">
                                  <p:stCondLst>
                                    <p:cond delay="0"/>
                                  </p:stCondLst>
                                  <p:childTnLst>
                                    <p:set>
                                      <p:cBhvr>
                                        <p:cTn id="305" dur="1" fill="hold">
                                          <p:stCondLst>
                                            <p:cond delay="0"/>
                                          </p:stCondLst>
                                        </p:cTn>
                                        <p:tgtEl>
                                          <p:spTgt spid="159"/>
                                        </p:tgtEl>
                                        <p:attrNameLst>
                                          <p:attrName>style.visibility</p:attrName>
                                        </p:attrNameLst>
                                      </p:cBhvr>
                                      <p:to>
                                        <p:strVal val="visible"/>
                                      </p:to>
                                    </p:set>
                                    <p:anim calcmode="lin" valueType="num">
                                      <p:cBhvr>
                                        <p:cTn id="306" dur="500" fill="hold"/>
                                        <p:tgtEl>
                                          <p:spTgt spid="159"/>
                                        </p:tgtEl>
                                        <p:attrNameLst>
                                          <p:attrName>ppt_w</p:attrName>
                                        </p:attrNameLst>
                                      </p:cBhvr>
                                      <p:tavLst>
                                        <p:tav tm="0">
                                          <p:val>
                                            <p:fltVal val="0"/>
                                          </p:val>
                                        </p:tav>
                                        <p:tav tm="100000">
                                          <p:val>
                                            <p:strVal val="#ppt_w"/>
                                          </p:val>
                                        </p:tav>
                                      </p:tavLst>
                                    </p:anim>
                                    <p:anim calcmode="lin" valueType="num">
                                      <p:cBhvr>
                                        <p:cTn id="307" dur="500" fill="hold"/>
                                        <p:tgtEl>
                                          <p:spTgt spid="159"/>
                                        </p:tgtEl>
                                        <p:attrNameLst>
                                          <p:attrName>ppt_h</p:attrName>
                                        </p:attrNameLst>
                                      </p:cBhvr>
                                      <p:tavLst>
                                        <p:tav tm="0">
                                          <p:val>
                                            <p:fltVal val="0"/>
                                          </p:val>
                                        </p:tav>
                                        <p:tav tm="100000">
                                          <p:val>
                                            <p:strVal val="#ppt_h"/>
                                          </p:val>
                                        </p:tav>
                                      </p:tavLst>
                                    </p:anim>
                                    <p:animEffect transition="in" filter="fade">
                                      <p:cBhvr>
                                        <p:cTn id="308" dur="500"/>
                                        <p:tgtEl>
                                          <p:spTgt spid="159"/>
                                        </p:tgtEl>
                                      </p:cBhvr>
                                    </p:animEffect>
                                  </p:childTnLst>
                                </p:cTn>
                              </p:par>
                              <p:par>
                                <p:cTn id="309" presetID="53" presetClass="entr" presetSubtype="16" fill="hold" grpId="0" nodeType="withEffect">
                                  <p:stCondLst>
                                    <p:cond delay="0"/>
                                  </p:stCondLst>
                                  <p:childTnLst>
                                    <p:set>
                                      <p:cBhvr>
                                        <p:cTn id="310" dur="1" fill="hold">
                                          <p:stCondLst>
                                            <p:cond delay="0"/>
                                          </p:stCondLst>
                                        </p:cTn>
                                        <p:tgtEl>
                                          <p:spTgt spid="160"/>
                                        </p:tgtEl>
                                        <p:attrNameLst>
                                          <p:attrName>style.visibility</p:attrName>
                                        </p:attrNameLst>
                                      </p:cBhvr>
                                      <p:to>
                                        <p:strVal val="visible"/>
                                      </p:to>
                                    </p:set>
                                    <p:anim calcmode="lin" valueType="num">
                                      <p:cBhvr>
                                        <p:cTn id="311" dur="500" fill="hold"/>
                                        <p:tgtEl>
                                          <p:spTgt spid="160"/>
                                        </p:tgtEl>
                                        <p:attrNameLst>
                                          <p:attrName>ppt_w</p:attrName>
                                        </p:attrNameLst>
                                      </p:cBhvr>
                                      <p:tavLst>
                                        <p:tav tm="0">
                                          <p:val>
                                            <p:fltVal val="0"/>
                                          </p:val>
                                        </p:tav>
                                        <p:tav tm="100000">
                                          <p:val>
                                            <p:strVal val="#ppt_w"/>
                                          </p:val>
                                        </p:tav>
                                      </p:tavLst>
                                    </p:anim>
                                    <p:anim calcmode="lin" valueType="num">
                                      <p:cBhvr>
                                        <p:cTn id="312" dur="500" fill="hold"/>
                                        <p:tgtEl>
                                          <p:spTgt spid="160"/>
                                        </p:tgtEl>
                                        <p:attrNameLst>
                                          <p:attrName>ppt_h</p:attrName>
                                        </p:attrNameLst>
                                      </p:cBhvr>
                                      <p:tavLst>
                                        <p:tav tm="0">
                                          <p:val>
                                            <p:fltVal val="0"/>
                                          </p:val>
                                        </p:tav>
                                        <p:tav tm="100000">
                                          <p:val>
                                            <p:strVal val="#ppt_h"/>
                                          </p:val>
                                        </p:tav>
                                      </p:tavLst>
                                    </p:anim>
                                    <p:animEffect transition="in" filter="fade">
                                      <p:cBhvr>
                                        <p:cTn id="313" dur="500"/>
                                        <p:tgtEl>
                                          <p:spTgt spid="160"/>
                                        </p:tgtEl>
                                      </p:cBhvr>
                                    </p:animEffect>
                                  </p:childTnLst>
                                </p:cTn>
                              </p:par>
                              <p:par>
                                <p:cTn id="314" presetID="53" presetClass="entr" presetSubtype="16" fill="hold" grpId="0" nodeType="withEffect">
                                  <p:stCondLst>
                                    <p:cond delay="0"/>
                                  </p:stCondLst>
                                  <p:childTnLst>
                                    <p:set>
                                      <p:cBhvr>
                                        <p:cTn id="315" dur="1" fill="hold">
                                          <p:stCondLst>
                                            <p:cond delay="0"/>
                                          </p:stCondLst>
                                        </p:cTn>
                                        <p:tgtEl>
                                          <p:spTgt spid="161"/>
                                        </p:tgtEl>
                                        <p:attrNameLst>
                                          <p:attrName>style.visibility</p:attrName>
                                        </p:attrNameLst>
                                      </p:cBhvr>
                                      <p:to>
                                        <p:strVal val="visible"/>
                                      </p:to>
                                    </p:set>
                                    <p:anim calcmode="lin" valueType="num">
                                      <p:cBhvr>
                                        <p:cTn id="316" dur="500" fill="hold"/>
                                        <p:tgtEl>
                                          <p:spTgt spid="161"/>
                                        </p:tgtEl>
                                        <p:attrNameLst>
                                          <p:attrName>ppt_w</p:attrName>
                                        </p:attrNameLst>
                                      </p:cBhvr>
                                      <p:tavLst>
                                        <p:tav tm="0">
                                          <p:val>
                                            <p:fltVal val="0"/>
                                          </p:val>
                                        </p:tav>
                                        <p:tav tm="100000">
                                          <p:val>
                                            <p:strVal val="#ppt_w"/>
                                          </p:val>
                                        </p:tav>
                                      </p:tavLst>
                                    </p:anim>
                                    <p:anim calcmode="lin" valueType="num">
                                      <p:cBhvr>
                                        <p:cTn id="317" dur="500" fill="hold"/>
                                        <p:tgtEl>
                                          <p:spTgt spid="161"/>
                                        </p:tgtEl>
                                        <p:attrNameLst>
                                          <p:attrName>ppt_h</p:attrName>
                                        </p:attrNameLst>
                                      </p:cBhvr>
                                      <p:tavLst>
                                        <p:tav tm="0">
                                          <p:val>
                                            <p:fltVal val="0"/>
                                          </p:val>
                                        </p:tav>
                                        <p:tav tm="100000">
                                          <p:val>
                                            <p:strVal val="#ppt_h"/>
                                          </p:val>
                                        </p:tav>
                                      </p:tavLst>
                                    </p:anim>
                                    <p:animEffect transition="in" filter="fade">
                                      <p:cBhvr>
                                        <p:cTn id="318" dur="500"/>
                                        <p:tgtEl>
                                          <p:spTgt spid="161"/>
                                        </p:tgtEl>
                                      </p:cBhvr>
                                    </p:animEffect>
                                  </p:childTnLst>
                                </p:cTn>
                              </p:par>
                              <p:par>
                                <p:cTn id="319" presetID="53" presetClass="entr" presetSubtype="16" fill="hold" grpId="0" nodeType="withEffect">
                                  <p:stCondLst>
                                    <p:cond delay="0"/>
                                  </p:stCondLst>
                                  <p:childTnLst>
                                    <p:set>
                                      <p:cBhvr>
                                        <p:cTn id="320" dur="1" fill="hold">
                                          <p:stCondLst>
                                            <p:cond delay="0"/>
                                          </p:stCondLst>
                                        </p:cTn>
                                        <p:tgtEl>
                                          <p:spTgt spid="162"/>
                                        </p:tgtEl>
                                        <p:attrNameLst>
                                          <p:attrName>style.visibility</p:attrName>
                                        </p:attrNameLst>
                                      </p:cBhvr>
                                      <p:to>
                                        <p:strVal val="visible"/>
                                      </p:to>
                                    </p:set>
                                    <p:anim calcmode="lin" valueType="num">
                                      <p:cBhvr>
                                        <p:cTn id="321" dur="500" fill="hold"/>
                                        <p:tgtEl>
                                          <p:spTgt spid="162"/>
                                        </p:tgtEl>
                                        <p:attrNameLst>
                                          <p:attrName>ppt_w</p:attrName>
                                        </p:attrNameLst>
                                      </p:cBhvr>
                                      <p:tavLst>
                                        <p:tav tm="0">
                                          <p:val>
                                            <p:fltVal val="0"/>
                                          </p:val>
                                        </p:tav>
                                        <p:tav tm="100000">
                                          <p:val>
                                            <p:strVal val="#ppt_w"/>
                                          </p:val>
                                        </p:tav>
                                      </p:tavLst>
                                    </p:anim>
                                    <p:anim calcmode="lin" valueType="num">
                                      <p:cBhvr>
                                        <p:cTn id="322" dur="500" fill="hold"/>
                                        <p:tgtEl>
                                          <p:spTgt spid="162"/>
                                        </p:tgtEl>
                                        <p:attrNameLst>
                                          <p:attrName>ppt_h</p:attrName>
                                        </p:attrNameLst>
                                      </p:cBhvr>
                                      <p:tavLst>
                                        <p:tav tm="0">
                                          <p:val>
                                            <p:fltVal val="0"/>
                                          </p:val>
                                        </p:tav>
                                        <p:tav tm="100000">
                                          <p:val>
                                            <p:strVal val="#ppt_h"/>
                                          </p:val>
                                        </p:tav>
                                      </p:tavLst>
                                    </p:anim>
                                    <p:animEffect transition="in" filter="fade">
                                      <p:cBhvr>
                                        <p:cTn id="323" dur="500"/>
                                        <p:tgtEl>
                                          <p:spTgt spid="162"/>
                                        </p:tgtEl>
                                      </p:cBhvr>
                                    </p:animEffect>
                                  </p:childTnLst>
                                </p:cTn>
                              </p:par>
                              <p:par>
                                <p:cTn id="324" presetID="53" presetClass="entr" presetSubtype="16" fill="hold" grpId="0" nodeType="withEffect">
                                  <p:stCondLst>
                                    <p:cond delay="0"/>
                                  </p:stCondLst>
                                  <p:childTnLst>
                                    <p:set>
                                      <p:cBhvr>
                                        <p:cTn id="325" dur="1" fill="hold">
                                          <p:stCondLst>
                                            <p:cond delay="0"/>
                                          </p:stCondLst>
                                        </p:cTn>
                                        <p:tgtEl>
                                          <p:spTgt spid="163"/>
                                        </p:tgtEl>
                                        <p:attrNameLst>
                                          <p:attrName>style.visibility</p:attrName>
                                        </p:attrNameLst>
                                      </p:cBhvr>
                                      <p:to>
                                        <p:strVal val="visible"/>
                                      </p:to>
                                    </p:set>
                                    <p:anim calcmode="lin" valueType="num">
                                      <p:cBhvr>
                                        <p:cTn id="326" dur="500" fill="hold"/>
                                        <p:tgtEl>
                                          <p:spTgt spid="163"/>
                                        </p:tgtEl>
                                        <p:attrNameLst>
                                          <p:attrName>ppt_w</p:attrName>
                                        </p:attrNameLst>
                                      </p:cBhvr>
                                      <p:tavLst>
                                        <p:tav tm="0">
                                          <p:val>
                                            <p:fltVal val="0"/>
                                          </p:val>
                                        </p:tav>
                                        <p:tav tm="100000">
                                          <p:val>
                                            <p:strVal val="#ppt_w"/>
                                          </p:val>
                                        </p:tav>
                                      </p:tavLst>
                                    </p:anim>
                                    <p:anim calcmode="lin" valueType="num">
                                      <p:cBhvr>
                                        <p:cTn id="327" dur="500" fill="hold"/>
                                        <p:tgtEl>
                                          <p:spTgt spid="163"/>
                                        </p:tgtEl>
                                        <p:attrNameLst>
                                          <p:attrName>ppt_h</p:attrName>
                                        </p:attrNameLst>
                                      </p:cBhvr>
                                      <p:tavLst>
                                        <p:tav tm="0">
                                          <p:val>
                                            <p:fltVal val="0"/>
                                          </p:val>
                                        </p:tav>
                                        <p:tav tm="100000">
                                          <p:val>
                                            <p:strVal val="#ppt_h"/>
                                          </p:val>
                                        </p:tav>
                                      </p:tavLst>
                                    </p:anim>
                                    <p:animEffect transition="in" filter="fade">
                                      <p:cBhvr>
                                        <p:cTn id="328" dur="500"/>
                                        <p:tgtEl>
                                          <p:spTgt spid="163"/>
                                        </p:tgtEl>
                                      </p:cBhvr>
                                    </p:animEffect>
                                  </p:childTnLst>
                                </p:cTn>
                              </p:par>
                              <p:par>
                                <p:cTn id="329" presetID="53" presetClass="entr" presetSubtype="16" fill="hold" grpId="0" nodeType="withEffect">
                                  <p:stCondLst>
                                    <p:cond delay="0"/>
                                  </p:stCondLst>
                                  <p:childTnLst>
                                    <p:set>
                                      <p:cBhvr>
                                        <p:cTn id="330" dur="1" fill="hold">
                                          <p:stCondLst>
                                            <p:cond delay="0"/>
                                          </p:stCondLst>
                                        </p:cTn>
                                        <p:tgtEl>
                                          <p:spTgt spid="164"/>
                                        </p:tgtEl>
                                        <p:attrNameLst>
                                          <p:attrName>style.visibility</p:attrName>
                                        </p:attrNameLst>
                                      </p:cBhvr>
                                      <p:to>
                                        <p:strVal val="visible"/>
                                      </p:to>
                                    </p:set>
                                    <p:anim calcmode="lin" valueType="num">
                                      <p:cBhvr>
                                        <p:cTn id="331" dur="500" fill="hold"/>
                                        <p:tgtEl>
                                          <p:spTgt spid="164"/>
                                        </p:tgtEl>
                                        <p:attrNameLst>
                                          <p:attrName>ppt_w</p:attrName>
                                        </p:attrNameLst>
                                      </p:cBhvr>
                                      <p:tavLst>
                                        <p:tav tm="0">
                                          <p:val>
                                            <p:fltVal val="0"/>
                                          </p:val>
                                        </p:tav>
                                        <p:tav tm="100000">
                                          <p:val>
                                            <p:strVal val="#ppt_w"/>
                                          </p:val>
                                        </p:tav>
                                      </p:tavLst>
                                    </p:anim>
                                    <p:anim calcmode="lin" valueType="num">
                                      <p:cBhvr>
                                        <p:cTn id="332" dur="500" fill="hold"/>
                                        <p:tgtEl>
                                          <p:spTgt spid="164"/>
                                        </p:tgtEl>
                                        <p:attrNameLst>
                                          <p:attrName>ppt_h</p:attrName>
                                        </p:attrNameLst>
                                      </p:cBhvr>
                                      <p:tavLst>
                                        <p:tav tm="0">
                                          <p:val>
                                            <p:fltVal val="0"/>
                                          </p:val>
                                        </p:tav>
                                        <p:tav tm="100000">
                                          <p:val>
                                            <p:strVal val="#ppt_h"/>
                                          </p:val>
                                        </p:tav>
                                      </p:tavLst>
                                    </p:anim>
                                    <p:animEffect transition="in" filter="fade">
                                      <p:cBhvr>
                                        <p:cTn id="333" dur="500"/>
                                        <p:tgtEl>
                                          <p:spTgt spid="164"/>
                                        </p:tgtEl>
                                      </p:cBhvr>
                                    </p:animEffect>
                                  </p:childTnLst>
                                </p:cTn>
                              </p:par>
                              <p:par>
                                <p:cTn id="334" presetID="53" presetClass="entr" presetSubtype="16" fill="hold" grpId="0" nodeType="withEffect">
                                  <p:stCondLst>
                                    <p:cond delay="0"/>
                                  </p:stCondLst>
                                  <p:childTnLst>
                                    <p:set>
                                      <p:cBhvr>
                                        <p:cTn id="335" dur="1" fill="hold">
                                          <p:stCondLst>
                                            <p:cond delay="0"/>
                                          </p:stCondLst>
                                        </p:cTn>
                                        <p:tgtEl>
                                          <p:spTgt spid="165"/>
                                        </p:tgtEl>
                                        <p:attrNameLst>
                                          <p:attrName>style.visibility</p:attrName>
                                        </p:attrNameLst>
                                      </p:cBhvr>
                                      <p:to>
                                        <p:strVal val="visible"/>
                                      </p:to>
                                    </p:set>
                                    <p:anim calcmode="lin" valueType="num">
                                      <p:cBhvr>
                                        <p:cTn id="336" dur="500" fill="hold"/>
                                        <p:tgtEl>
                                          <p:spTgt spid="165"/>
                                        </p:tgtEl>
                                        <p:attrNameLst>
                                          <p:attrName>ppt_w</p:attrName>
                                        </p:attrNameLst>
                                      </p:cBhvr>
                                      <p:tavLst>
                                        <p:tav tm="0">
                                          <p:val>
                                            <p:fltVal val="0"/>
                                          </p:val>
                                        </p:tav>
                                        <p:tav tm="100000">
                                          <p:val>
                                            <p:strVal val="#ppt_w"/>
                                          </p:val>
                                        </p:tav>
                                      </p:tavLst>
                                    </p:anim>
                                    <p:anim calcmode="lin" valueType="num">
                                      <p:cBhvr>
                                        <p:cTn id="337" dur="500" fill="hold"/>
                                        <p:tgtEl>
                                          <p:spTgt spid="165"/>
                                        </p:tgtEl>
                                        <p:attrNameLst>
                                          <p:attrName>ppt_h</p:attrName>
                                        </p:attrNameLst>
                                      </p:cBhvr>
                                      <p:tavLst>
                                        <p:tav tm="0">
                                          <p:val>
                                            <p:fltVal val="0"/>
                                          </p:val>
                                        </p:tav>
                                        <p:tav tm="100000">
                                          <p:val>
                                            <p:strVal val="#ppt_h"/>
                                          </p:val>
                                        </p:tav>
                                      </p:tavLst>
                                    </p:anim>
                                    <p:animEffect transition="in" filter="fade">
                                      <p:cBhvr>
                                        <p:cTn id="338" dur="500"/>
                                        <p:tgtEl>
                                          <p:spTgt spid="165"/>
                                        </p:tgtEl>
                                      </p:cBhvr>
                                    </p:animEffect>
                                  </p:childTnLst>
                                </p:cTn>
                              </p:par>
                              <p:par>
                                <p:cTn id="339" presetID="53" presetClass="entr" presetSubtype="16" fill="hold" grpId="0" nodeType="withEffect">
                                  <p:stCondLst>
                                    <p:cond delay="0"/>
                                  </p:stCondLst>
                                  <p:childTnLst>
                                    <p:set>
                                      <p:cBhvr>
                                        <p:cTn id="340" dur="1" fill="hold">
                                          <p:stCondLst>
                                            <p:cond delay="0"/>
                                          </p:stCondLst>
                                        </p:cTn>
                                        <p:tgtEl>
                                          <p:spTgt spid="166"/>
                                        </p:tgtEl>
                                        <p:attrNameLst>
                                          <p:attrName>style.visibility</p:attrName>
                                        </p:attrNameLst>
                                      </p:cBhvr>
                                      <p:to>
                                        <p:strVal val="visible"/>
                                      </p:to>
                                    </p:set>
                                    <p:anim calcmode="lin" valueType="num">
                                      <p:cBhvr>
                                        <p:cTn id="341" dur="500" fill="hold"/>
                                        <p:tgtEl>
                                          <p:spTgt spid="166"/>
                                        </p:tgtEl>
                                        <p:attrNameLst>
                                          <p:attrName>ppt_w</p:attrName>
                                        </p:attrNameLst>
                                      </p:cBhvr>
                                      <p:tavLst>
                                        <p:tav tm="0">
                                          <p:val>
                                            <p:fltVal val="0"/>
                                          </p:val>
                                        </p:tav>
                                        <p:tav tm="100000">
                                          <p:val>
                                            <p:strVal val="#ppt_w"/>
                                          </p:val>
                                        </p:tav>
                                      </p:tavLst>
                                    </p:anim>
                                    <p:anim calcmode="lin" valueType="num">
                                      <p:cBhvr>
                                        <p:cTn id="342" dur="500" fill="hold"/>
                                        <p:tgtEl>
                                          <p:spTgt spid="166"/>
                                        </p:tgtEl>
                                        <p:attrNameLst>
                                          <p:attrName>ppt_h</p:attrName>
                                        </p:attrNameLst>
                                      </p:cBhvr>
                                      <p:tavLst>
                                        <p:tav tm="0">
                                          <p:val>
                                            <p:fltVal val="0"/>
                                          </p:val>
                                        </p:tav>
                                        <p:tav tm="100000">
                                          <p:val>
                                            <p:strVal val="#ppt_h"/>
                                          </p:val>
                                        </p:tav>
                                      </p:tavLst>
                                    </p:anim>
                                    <p:animEffect transition="in" filter="fade">
                                      <p:cBhvr>
                                        <p:cTn id="343" dur="500"/>
                                        <p:tgtEl>
                                          <p:spTgt spid="166"/>
                                        </p:tgtEl>
                                      </p:cBhvr>
                                    </p:animEffect>
                                  </p:childTnLst>
                                </p:cTn>
                              </p:par>
                              <p:par>
                                <p:cTn id="344" presetID="53" presetClass="entr" presetSubtype="16" fill="hold" grpId="0" nodeType="withEffect">
                                  <p:stCondLst>
                                    <p:cond delay="0"/>
                                  </p:stCondLst>
                                  <p:childTnLst>
                                    <p:set>
                                      <p:cBhvr>
                                        <p:cTn id="345" dur="1" fill="hold">
                                          <p:stCondLst>
                                            <p:cond delay="0"/>
                                          </p:stCondLst>
                                        </p:cTn>
                                        <p:tgtEl>
                                          <p:spTgt spid="167"/>
                                        </p:tgtEl>
                                        <p:attrNameLst>
                                          <p:attrName>style.visibility</p:attrName>
                                        </p:attrNameLst>
                                      </p:cBhvr>
                                      <p:to>
                                        <p:strVal val="visible"/>
                                      </p:to>
                                    </p:set>
                                    <p:anim calcmode="lin" valueType="num">
                                      <p:cBhvr>
                                        <p:cTn id="346" dur="500" fill="hold"/>
                                        <p:tgtEl>
                                          <p:spTgt spid="167"/>
                                        </p:tgtEl>
                                        <p:attrNameLst>
                                          <p:attrName>ppt_w</p:attrName>
                                        </p:attrNameLst>
                                      </p:cBhvr>
                                      <p:tavLst>
                                        <p:tav tm="0">
                                          <p:val>
                                            <p:fltVal val="0"/>
                                          </p:val>
                                        </p:tav>
                                        <p:tav tm="100000">
                                          <p:val>
                                            <p:strVal val="#ppt_w"/>
                                          </p:val>
                                        </p:tav>
                                      </p:tavLst>
                                    </p:anim>
                                    <p:anim calcmode="lin" valueType="num">
                                      <p:cBhvr>
                                        <p:cTn id="347" dur="500" fill="hold"/>
                                        <p:tgtEl>
                                          <p:spTgt spid="167"/>
                                        </p:tgtEl>
                                        <p:attrNameLst>
                                          <p:attrName>ppt_h</p:attrName>
                                        </p:attrNameLst>
                                      </p:cBhvr>
                                      <p:tavLst>
                                        <p:tav tm="0">
                                          <p:val>
                                            <p:fltVal val="0"/>
                                          </p:val>
                                        </p:tav>
                                        <p:tav tm="100000">
                                          <p:val>
                                            <p:strVal val="#ppt_h"/>
                                          </p:val>
                                        </p:tav>
                                      </p:tavLst>
                                    </p:anim>
                                    <p:animEffect transition="in" filter="fade">
                                      <p:cBhvr>
                                        <p:cTn id="348" dur="500"/>
                                        <p:tgtEl>
                                          <p:spTgt spid="167"/>
                                        </p:tgtEl>
                                      </p:cBhvr>
                                    </p:animEffect>
                                  </p:childTnLst>
                                </p:cTn>
                              </p:par>
                              <p:par>
                                <p:cTn id="349" presetID="53" presetClass="entr" presetSubtype="16" fill="hold" grpId="0" nodeType="withEffect">
                                  <p:stCondLst>
                                    <p:cond delay="0"/>
                                  </p:stCondLst>
                                  <p:childTnLst>
                                    <p:set>
                                      <p:cBhvr>
                                        <p:cTn id="350" dur="1" fill="hold">
                                          <p:stCondLst>
                                            <p:cond delay="0"/>
                                          </p:stCondLst>
                                        </p:cTn>
                                        <p:tgtEl>
                                          <p:spTgt spid="168"/>
                                        </p:tgtEl>
                                        <p:attrNameLst>
                                          <p:attrName>style.visibility</p:attrName>
                                        </p:attrNameLst>
                                      </p:cBhvr>
                                      <p:to>
                                        <p:strVal val="visible"/>
                                      </p:to>
                                    </p:set>
                                    <p:anim calcmode="lin" valueType="num">
                                      <p:cBhvr>
                                        <p:cTn id="351" dur="500" fill="hold"/>
                                        <p:tgtEl>
                                          <p:spTgt spid="168"/>
                                        </p:tgtEl>
                                        <p:attrNameLst>
                                          <p:attrName>ppt_w</p:attrName>
                                        </p:attrNameLst>
                                      </p:cBhvr>
                                      <p:tavLst>
                                        <p:tav tm="0">
                                          <p:val>
                                            <p:fltVal val="0"/>
                                          </p:val>
                                        </p:tav>
                                        <p:tav tm="100000">
                                          <p:val>
                                            <p:strVal val="#ppt_w"/>
                                          </p:val>
                                        </p:tav>
                                      </p:tavLst>
                                    </p:anim>
                                    <p:anim calcmode="lin" valueType="num">
                                      <p:cBhvr>
                                        <p:cTn id="352" dur="500" fill="hold"/>
                                        <p:tgtEl>
                                          <p:spTgt spid="168"/>
                                        </p:tgtEl>
                                        <p:attrNameLst>
                                          <p:attrName>ppt_h</p:attrName>
                                        </p:attrNameLst>
                                      </p:cBhvr>
                                      <p:tavLst>
                                        <p:tav tm="0">
                                          <p:val>
                                            <p:fltVal val="0"/>
                                          </p:val>
                                        </p:tav>
                                        <p:tav tm="100000">
                                          <p:val>
                                            <p:strVal val="#ppt_h"/>
                                          </p:val>
                                        </p:tav>
                                      </p:tavLst>
                                    </p:anim>
                                    <p:animEffect transition="in" filter="fade">
                                      <p:cBhvr>
                                        <p:cTn id="353" dur="500"/>
                                        <p:tgtEl>
                                          <p:spTgt spid="168"/>
                                        </p:tgtEl>
                                      </p:cBhvr>
                                    </p:animEffect>
                                  </p:childTnLst>
                                </p:cTn>
                              </p:par>
                              <p:par>
                                <p:cTn id="354" presetID="53" presetClass="entr" presetSubtype="16" fill="hold" grpId="0" nodeType="withEffect">
                                  <p:stCondLst>
                                    <p:cond delay="0"/>
                                  </p:stCondLst>
                                  <p:childTnLst>
                                    <p:set>
                                      <p:cBhvr>
                                        <p:cTn id="355" dur="1" fill="hold">
                                          <p:stCondLst>
                                            <p:cond delay="0"/>
                                          </p:stCondLst>
                                        </p:cTn>
                                        <p:tgtEl>
                                          <p:spTgt spid="169"/>
                                        </p:tgtEl>
                                        <p:attrNameLst>
                                          <p:attrName>style.visibility</p:attrName>
                                        </p:attrNameLst>
                                      </p:cBhvr>
                                      <p:to>
                                        <p:strVal val="visible"/>
                                      </p:to>
                                    </p:set>
                                    <p:anim calcmode="lin" valueType="num">
                                      <p:cBhvr>
                                        <p:cTn id="356" dur="500" fill="hold"/>
                                        <p:tgtEl>
                                          <p:spTgt spid="169"/>
                                        </p:tgtEl>
                                        <p:attrNameLst>
                                          <p:attrName>ppt_w</p:attrName>
                                        </p:attrNameLst>
                                      </p:cBhvr>
                                      <p:tavLst>
                                        <p:tav tm="0">
                                          <p:val>
                                            <p:fltVal val="0"/>
                                          </p:val>
                                        </p:tav>
                                        <p:tav tm="100000">
                                          <p:val>
                                            <p:strVal val="#ppt_w"/>
                                          </p:val>
                                        </p:tav>
                                      </p:tavLst>
                                    </p:anim>
                                    <p:anim calcmode="lin" valueType="num">
                                      <p:cBhvr>
                                        <p:cTn id="357" dur="500" fill="hold"/>
                                        <p:tgtEl>
                                          <p:spTgt spid="169"/>
                                        </p:tgtEl>
                                        <p:attrNameLst>
                                          <p:attrName>ppt_h</p:attrName>
                                        </p:attrNameLst>
                                      </p:cBhvr>
                                      <p:tavLst>
                                        <p:tav tm="0">
                                          <p:val>
                                            <p:fltVal val="0"/>
                                          </p:val>
                                        </p:tav>
                                        <p:tav tm="100000">
                                          <p:val>
                                            <p:strVal val="#ppt_h"/>
                                          </p:val>
                                        </p:tav>
                                      </p:tavLst>
                                    </p:anim>
                                    <p:animEffect transition="in" filter="fade">
                                      <p:cBhvr>
                                        <p:cTn id="358" dur="500"/>
                                        <p:tgtEl>
                                          <p:spTgt spid="169"/>
                                        </p:tgtEl>
                                      </p:cBhvr>
                                    </p:animEffect>
                                  </p:childTnLst>
                                </p:cTn>
                              </p:par>
                              <p:par>
                                <p:cTn id="359" presetID="53" presetClass="entr" presetSubtype="16" fill="hold" grpId="0" nodeType="withEffect">
                                  <p:stCondLst>
                                    <p:cond delay="0"/>
                                  </p:stCondLst>
                                  <p:childTnLst>
                                    <p:set>
                                      <p:cBhvr>
                                        <p:cTn id="360" dur="1" fill="hold">
                                          <p:stCondLst>
                                            <p:cond delay="0"/>
                                          </p:stCondLst>
                                        </p:cTn>
                                        <p:tgtEl>
                                          <p:spTgt spid="170"/>
                                        </p:tgtEl>
                                        <p:attrNameLst>
                                          <p:attrName>style.visibility</p:attrName>
                                        </p:attrNameLst>
                                      </p:cBhvr>
                                      <p:to>
                                        <p:strVal val="visible"/>
                                      </p:to>
                                    </p:set>
                                    <p:anim calcmode="lin" valueType="num">
                                      <p:cBhvr>
                                        <p:cTn id="361" dur="500" fill="hold"/>
                                        <p:tgtEl>
                                          <p:spTgt spid="170"/>
                                        </p:tgtEl>
                                        <p:attrNameLst>
                                          <p:attrName>ppt_w</p:attrName>
                                        </p:attrNameLst>
                                      </p:cBhvr>
                                      <p:tavLst>
                                        <p:tav tm="0">
                                          <p:val>
                                            <p:fltVal val="0"/>
                                          </p:val>
                                        </p:tav>
                                        <p:tav tm="100000">
                                          <p:val>
                                            <p:strVal val="#ppt_w"/>
                                          </p:val>
                                        </p:tav>
                                      </p:tavLst>
                                    </p:anim>
                                    <p:anim calcmode="lin" valueType="num">
                                      <p:cBhvr>
                                        <p:cTn id="362" dur="500" fill="hold"/>
                                        <p:tgtEl>
                                          <p:spTgt spid="170"/>
                                        </p:tgtEl>
                                        <p:attrNameLst>
                                          <p:attrName>ppt_h</p:attrName>
                                        </p:attrNameLst>
                                      </p:cBhvr>
                                      <p:tavLst>
                                        <p:tav tm="0">
                                          <p:val>
                                            <p:fltVal val="0"/>
                                          </p:val>
                                        </p:tav>
                                        <p:tav tm="100000">
                                          <p:val>
                                            <p:strVal val="#ppt_h"/>
                                          </p:val>
                                        </p:tav>
                                      </p:tavLst>
                                    </p:anim>
                                    <p:animEffect transition="in" filter="fade">
                                      <p:cBhvr>
                                        <p:cTn id="363" dur="500"/>
                                        <p:tgtEl>
                                          <p:spTgt spid="170"/>
                                        </p:tgtEl>
                                      </p:cBhvr>
                                    </p:animEffect>
                                  </p:childTnLst>
                                </p:cTn>
                              </p:par>
                              <p:par>
                                <p:cTn id="364" presetID="53" presetClass="entr" presetSubtype="16" fill="hold" grpId="0" nodeType="withEffect">
                                  <p:stCondLst>
                                    <p:cond delay="0"/>
                                  </p:stCondLst>
                                  <p:childTnLst>
                                    <p:set>
                                      <p:cBhvr>
                                        <p:cTn id="365" dur="1" fill="hold">
                                          <p:stCondLst>
                                            <p:cond delay="0"/>
                                          </p:stCondLst>
                                        </p:cTn>
                                        <p:tgtEl>
                                          <p:spTgt spid="171"/>
                                        </p:tgtEl>
                                        <p:attrNameLst>
                                          <p:attrName>style.visibility</p:attrName>
                                        </p:attrNameLst>
                                      </p:cBhvr>
                                      <p:to>
                                        <p:strVal val="visible"/>
                                      </p:to>
                                    </p:set>
                                    <p:anim calcmode="lin" valueType="num">
                                      <p:cBhvr>
                                        <p:cTn id="366" dur="500" fill="hold"/>
                                        <p:tgtEl>
                                          <p:spTgt spid="171"/>
                                        </p:tgtEl>
                                        <p:attrNameLst>
                                          <p:attrName>ppt_w</p:attrName>
                                        </p:attrNameLst>
                                      </p:cBhvr>
                                      <p:tavLst>
                                        <p:tav tm="0">
                                          <p:val>
                                            <p:fltVal val="0"/>
                                          </p:val>
                                        </p:tav>
                                        <p:tav tm="100000">
                                          <p:val>
                                            <p:strVal val="#ppt_w"/>
                                          </p:val>
                                        </p:tav>
                                      </p:tavLst>
                                    </p:anim>
                                    <p:anim calcmode="lin" valueType="num">
                                      <p:cBhvr>
                                        <p:cTn id="367" dur="500" fill="hold"/>
                                        <p:tgtEl>
                                          <p:spTgt spid="171"/>
                                        </p:tgtEl>
                                        <p:attrNameLst>
                                          <p:attrName>ppt_h</p:attrName>
                                        </p:attrNameLst>
                                      </p:cBhvr>
                                      <p:tavLst>
                                        <p:tav tm="0">
                                          <p:val>
                                            <p:fltVal val="0"/>
                                          </p:val>
                                        </p:tav>
                                        <p:tav tm="100000">
                                          <p:val>
                                            <p:strVal val="#ppt_h"/>
                                          </p:val>
                                        </p:tav>
                                      </p:tavLst>
                                    </p:anim>
                                    <p:animEffect transition="in" filter="fade">
                                      <p:cBhvr>
                                        <p:cTn id="368" dur="500"/>
                                        <p:tgtEl>
                                          <p:spTgt spid="171"/>
                                        </p:tgtEl>
                                      </p:cBhvr>
                                    </p:animEffect>
                                  </p:childTnLst>
                                </p:cTn>
                              </p:par>
                              <p:par>
                                <p:cTn id="369" presetID="53" presetClass="entr" presetSubtype="16" fill="hold" grpId="0" nodeType="withEffect">
                                  <p:stCondLst>
                                    <p:cond delay="0"/>
                                  </p:stCondLst>
                                  <p:childTnLst>
                                    <p:set>
                                      <p:cBhvr>
                                        <p:cTn id="370" dur="1" fill="hold">
                                          <p:stCondLst>
                                            <p:cond delay="0"/>
                                          </p:stCondLst>
                                        </p:cTn>
                                        <p:tgtEl>
                                          <p:spTgt spid="172"/>
                                        </p:tgtEl>
                                        <p:attrNameLst>
                                          <p:attrName>style.visibility</p:attrName>
                                        </p:attrNameLst>
                                      </p:cBhvr>
                                      <p:to>
                                        <p:strVal val="visible"/>
                                      </p:to>
                                    </p:set>
                                    <p:anim calcmode="lin" valueType="num">
                                      <p:cBhvr>
                                        <p:cTn id="371" dur="500" fill="hold"/>
                                        <p:tgtEl>
                                          <p:spTgt spid="172"/>
                                        </p:tgtEl>
                                        <p:attrNameLst>
                                          <p:attrName>ppt_w</p:attrName>
                                        </p:attrNameLst>
                                      </p:cBhvr>
                                      <p:tavLst>
                                        <p:tav tm="0">
                                          <p:val>
                                            <p:fltVal val="0"/>
                                          </p:val>
                                        </p:tav>
                                        <p:tav tm="100000">
                                          <p:val>
                                            <p:strVal val="#ppt_w"/>
                                          </p:val>
                                        </p:tav>
                                      </p:tavLst>
                                    </p:anim>
                                    <p:anim calcmode="lin" valueType="num">
                                      <p:cBhvr>
                                        <p:cTn id="372" dur="500" fill="hold"/>
                                        <p:tgtEl>
                                          <p:spTgt spid="172"/>
                                        </p:tgtEl>
                                        <p:attrNameLst>
                                          <p:attrName>ppt_h</p:attrName>
                                        </p:attrNameLst>
                                      </p:cBhvr>
                                      <p:tavLst>
                                        <p:tav tm="0">
                                          <p:val>
                                            <p:fltVal val="0"/>
                                          </p:val>
                                        </p:tav>
                                        <p:tav tm="100000">
                                          <p:val>
                                            <p:strVal val="#ppt_h"/>
                                          </p:val>
                                        </p:tav>
                                      </p:tavLst>
                                    </p:anim>
                                    <p:animEffect transition="in" filter="fade">
                                      <p:cBhvr>
                                        <p:cTn id="373" dur="500"/>
                                        <p:tgtEl>
                                          <p:spTgt spid="172"/>
                                        </p:tgtEl>
                                      </p:cBhvr>
                                    </p:animEffect>
                                  </p:childTnLst>
                                </p:cTn>
                              </p:par>
                              <p:par>
                                <p:cTn id="374" presetID="53" presetClass="entr" presetSubtype="16" fill="hold" grpId="0" nodeType="withEffect">
                                  <p:stCondLst>
                                    <p:cond delay="0"/>
                                  </p:stCondLst>
                                  <p:childTnLst>
                                    <p:set>
                                      <p:cBhvr>
                                        <p:cTn id="375" dur="1" fill="hold">
                                          <p:stCondLst>
                                            <p:cond delay="0"/>
                                          </p:stCondLst>
                                        </p:cTn>
                                        <p:tgtEl>
                                          <p:spTgt spid="173"/>
                                        </p:tgtEl>
                                        <p:attrNameLst>
                                          <p:attrName>style.visibility</p:attrName>
                                        </p:attrNameLst>
                                      </p:cBhvr>
                                      <p:to>
                                        <p:strVal val="visible"/>
                                      </p:to>
                                    </p:set>
                                    <p:anim calcmode="lin" valueType="num">
                                      <p:cBhvr>
                                        <p:cTn id="376" dur="500" fill="hold"/>
                                        <p:tgtEl>
                                          <p:spTgt spid="173"/>
                                        </p:tgtEl>
                                        <p:attrNameLst>
                                          <p:attrName>ppt_w</p:attrName>
                                        </p:attrNameLst>
                                      </p:cBhvr>
                                      <p:tavLst>
                                        <p:tav tm="0">
                                          <p:val>
                                            <p:fltVal val="0"/>
                                          </p:val>
                                        </p:tav>
                                        <p:tav tm="100000">
                                          <p:val>
                                            <p:strVal val="#ppt_w"/>
                                          </p:val>
                                        </p:tav>
                                      </p:tavLst>
                                    </p:anim>
                                    <p:anim calcmode="lin" valueType="num">
                                      <p:cBhvr>
                                        <p:cTn id="377" dur="500" fill="hold"/>
                                        <p:tgtEl>
                                          <p:spTgt spid="173"/>
                                        </p:tgtEl>
                                        <p:attrNameLst>
                                          <p:attrName>ppt_h</p:attrName>
                                        </p:attrNameLst>
                                      </p:cBhvr>
                                      <p:tavLst>
                                        <p:tav tm="0">
                                          <p:val>
                                            <p:fltVal val="0"/>
                                          </p:val>
                                        </p:tav>
                                        <p:tav tm="100000">
                                          <p:val>
                                            <p:strVal val="#ppt_h"/>
                                          </p:val>
                                        </p:tav>
                                      </p:tavLst>
                                    </p:anim>
                                    <p:animEffect transition="in" filter="fade">
                                      <p:cBhvr>
                                        <p:cTn id="378" dur="500"/>
                                        <p:tgtEl>
                                          <p:spTgt spid="173"/>
                                        </p:tgtEl>
                                      </p:cBhvr>
                                    </p:animEffect>
                                  </p:childTnLst>
                                </p:cTn>
                              </p:par>
                              <p:par>
                                <p:cTn id="379" presetID="53" presetClass="entr" presetSubtype="16" fill="hold" grpId="0" nodeType="withEffect">
                                  <p:stCondLst>
                                    <p:cond delay="0"/>
                                  </p:stCondLst>
                                  <p:childTnLst>
                                    <p:set>
                                      <p:cBhvr>
                                        <p:cTn id="380" dur="1" fill="hold">
                                          <p:stCondLst>
                                            <p:cond delay="0"/>
                                          </p:stCondLst>
                                        </p:cTn>
                                        <p:tgtEl>
                                          <p:spTgt spid="174"/>
                                        </p:tgtEl>
                                        <p:attrNameLst>
                                          <p:attrName>style.visibility</p:attrName>
                                        </p:attrNameLst>
                                      </p:cBhvr>
                                      <p:to>
                                        <p:strVal val="visible"/>
                                      </p:to>
                                    </p:set>
                                    <p:anim calcmode="lin" valueType="num">
                                      <p:cBhvr>
                                        <p:cTn id="381" dur="500" fill="hold"/>
                                        <p:tgtEl>
                                          <p:spTgt spid="174"/>
                                        </p:tgtEl>
                                        <p:attrNameLst>
                                          <p:attrName>ppt_w</p:attrName>
                                        </p:attrNameLst>
                                      </p:cBhvr>
                                      <p:tavLst>
                                        <p:tav tm="0">
                                          <p:val>
                                            <p:fltVal val="0"/>
                                          </p:val>
                                        </p:tav>
                                        <p:tav tm="100000">
                                          <p:val>
                                            <p:strVal val="#ppt_w"/>
                                          </p:val>
                                        </p:tav>
                                      </p:tavLst>
                                    </p:anim>
                                    <p:anim calcmode="lin" valueType="num">
                                      <p:cBhvr>
                                        <p:cTn id="382" dur="500" fill="hold"/>
                                        <p:tgtEl>
                                          <p:spTgt spid="174"/>
                                        </p:tgtEl>
                                        <p:attrNameLst>
                                          <p:attrName>ppt_h</p:attrName>
                                        </p:attrNameLst>
                                      </p:cBhvr>
                                      <p:tavLst>
                                        <p:tav tm="0">
                                          <p:val>
                                            <p:fltVal val="0"/>
                                          </p:val>
                                        </p:tav>
                                        <p:tav tm="100000">
                                          <p:val>
                                            <p:strVal val="#ppt_h"/>
                                          </p:val>
                                        </p:tav>
                                      </p:tavLst>
                                    </p:anim>
                                    <p:animEffect transition="in" filter="fade">
                                      <p:cBhvr>
                                        <p:cTn id="383" dur="500"/>
                                        <p:tgtEl>
                                          <p:spTgt spid="174"/>
                                        </p:tgtEl>
                                      </p:cBhvr>
                                    </p:animEffect>
                                  </p:childTnLst>
                                </p:cTn>
                              </p:par>
                              <p:par>
                                <p:cTn id="384" presetID="53" presetClass="entr" presetSubtype="16" fill="hold" grpId="0" nodeType="withEffect">
                                  <p:stCondLst>
                                    <p:cond delay="0"/>
                                  </p:stCondLst>
                                  <p:childTnLst>
                                    <p:set>
                                      <p:cBhvr>
                                        <p:cTn id="385" dur="1" fill="hold">
                                          <p:stCondLst>
                                            <p:cond delay="0"/>
                                          </p:stCondLst>
                                        </p:cTn>
                                        <p:tgtEl>
                                          <p:spTgt spid="175"/>
                                        </p:tgtEl>
                                        <p:attrNameLst>
                                          <p:attrName>style.visibility</p:attrName>
                                        </p:attrNameLst>
                                      </p:cBhvr>
                                      <p:to>
                                        <p:strVal val="visible"/>
                                      </p:to>
                                    </p:set>
                                    <p:anim calcmode="lin" valueType="num">
                                      <p:cBhvr>
                                        <p:cTn id="386" dur="500" fill="hold"/>
                                        <p:tgtEl>
                                          <p:spTgt spid="175"/>
                                        </p:tgtEl>
                                        <p:attrNameLst>
                                          <p:attrName>ppt_w</p:attrName>
                                        </p:attrNameLst>
                                      </p:cBhvr>
                                      <p:tavLst>
                                        <p:tav tm="0">
                                          <p:val>
                                            <p:fltVal val="0"/>
                                          </p:val>
                                        </p:tav>
                                        <p:tav tm="100000">
                                          <p:val>
                                            <p:strVal val="#ppt_w"/>
                                          </p:val>
                                        </p:tav>
                                      </p:tavLst>
                                    </p:anim>
                                    <p:anim calcmode="lin" valueType="num">
                                      <p:cBhvr>
                                        <p:cTn id="387" dur="500" fill="hold"/>
                                        <p:tgtEl>
                                          <p:spTgt spid="175"/>
                                        </p:tgtEl>
                                        <p:attrNameLst>
                                          <p:attrName>ppt_h</p:attrName>
                                        </p:attrNameLst>
                                      </p:cBhvr>
                                      <p:tavLst>
                                        <p:tav tm="0">
                                          <p:val>
                                            <p:fltVal val="0"/>
                                          </p:val>
                                        </p:tav>
                                        <p:tav tm="100000">
                                          <p:val>
                                            <p:strVal val="#ppt_h"/>
                                          </p:val>
                                        </p:tav>
                                      </p:tavLst>
                                    </p:anim>
                                    <p:animEffect transition="in" filter="fade">
                                      <p:cBhvr>
                                        <p:cTn id="388" dur="500"/>
                                        <p:tgtEl>
                                          <p:spTgt spid="175"/>
                                        </p:tgtEl>
                                      </p:cBhvr>
                                    </p:animEffect>
                                  </p:childTnLst>
                                </p:cTn>
                              </p:par>
                              <p:par>
                                <p:cTn id="389" presetID="53" presetClass="entr" presetSubtype="16" fill="hold" grpId="0" nodeType="withEffect">
                                  <p:stCondLst>
                                    <p:cond delay="0"/>
                                  </p:stCondLst>
                                  <p:childTnLst>
                                    <p:set>
                                      <p:cBhvr>
                                        <p:cTn id="390" dur="1" fill="hold">
                                          <p:stCondLst>
                                            <p:cond delay="0"/>
                                          </p:stCondLst>
                                        </p:cTn>
                                        <p:tgtEl>
                                          <p:spTgt spid="176"/>
                                        </p:tgtEl>
                                        <p:attrNameLst>
                                          <p:attrName>style.visibility</p:attrName>
                                        </p:attrNameLst>
                                      </p:cBhvr>
                                      <p:to>
                                        <p:strVal val="visible"/>
                                      </p:to>
                                    </p:set>
                                    <p:anim calcmode="lin" valueType="num">
                                      <p:cBhvr>
                                        <p:cTn id="391" dur="500" fill="hold"/>
                                        <p:tgtEl>
                                          <p:spTgt spid="176"/>
                                        </p:tgtEl>
                                        <p:attrNameLst>
                                          <p:attrName>ppt_w</p:attrName>
                                        </p:attrNameLst>
                                      </p:cBhvr>
                                      <p:tavLst>
                                        <p:tav tm="0">
                                          <p:val>
                                            <p:fltVal val="0"/>
                                          </p:val>
                                        </p:tav>
                                        <p:tav tm="100000">
                                          <p:val>
                                            <p:strVal val="#ppt_w"/>
                                          </p:val>
                                        </p:tav>
                                      </p:tavLst>
                                    </p:anim>
                                    <p:anim calcmode="lin" valueType="num">
                                      <p:cBhvr>
                                        <p:cTn id="392" dur="500" fill="hold"/>
                                        <p:tgtEl>
                                          <p:spTgt spid="176"/>
                                        </p:tgtEl>
                                        <p:attrNameLst>
                                          <p:attrName>ppt_h</p:attrName>
                                        </p:attrNameLst>
                                      </p:cBhvr>
                                      <p:tavLst>
                                        <p:tav tm="0">
                                          <p:val>
                                            <p:fltVal val="0"/>
                                          </p:val>
                                        </p:tav>
                                        <p:tav tm="100000">
                                          <p:val>
                                            <p:strVal val="#ppt_h"/>
                                          </p:val>
                                        </p:tav>
                                      </p:tavLst>
                                    </p:anim>
                                    <p:animEffect transition="in" filter="fade">
                                      <p:cBhvr>
                                        <p:cTn id="393" dur="500"/>
                                        <p:tgtEl>
                                          <p:spTgt spid="176"/>
                                        </p:tgtEl>
                                      </p:cBhvr>
                                    </p:animEffect>
                                  </p:childTnLst>
                                </p:cTn>
                              </p:par>
                              <p:par>
                                <p:cTn id="394" presetID="53" presetClass="entr" presetSubtype="16" fill="hold" grpId="0" nodeType="withEffect">
                                  <p:stCondLst>
                                    <p:cond delay="0"/>
                                  </p:stCondLst>
                                  <p:childTnLst>
                                    <p:set>
                                      <p:cBhvr>
                                        <p:cTn id="395" dur="1" fill="hold">
                                          <p:stCondLst>
                                            <p:cond delay="0"/>
                                          </p:stCondLst>
                                        </p:cTn>
                                        <p:tgtEl>
                                          <p:spTgt spid="177"/>
                                        </p:tgtEl>
                                        <p:attrNameLst>
                                          <p:attrName>style.visibility</p:attrName>
                                        </p:attrNameLst>
                                      </p:cBhvr>
                                      <p:to>
                                        <p:strVal val="visible"/>
                                      </p:to>
                                    </p:set>
                                    <p:anim calcmode="lin" valueType="num">
                                      <p:cBhvr>
                                        <p:cTn id="396" dur="500" fill="hold"/>
                                        <p:tgtEl>
                                          <p:spTgt spid="177"/>
                                        </p:tgtEl>
                                        <p:attrNameLst>
                                          <p:attrName>ppt_w</p:attrName>
                                        </p:attrNameLst>
                                      </p:cBhvr>
                                      <p:tavLst>
                                        <p:tav tm="0">
                                          <p:val>
                                            <p:fltVal val="0"/>
                                          </p:val>
                                        </p:tav>
                                        <p:tav tm="100000">
                                          <p:val>
                                            <p:strVal val="#ppt_w"/>
                                          </p:val>
                                        </p:tav>
                                      </p:tavLst>
                                    </p:anim>
                                    <p:anim calcmode="lin" valueType="num">
                                      <p:cBhvr>
                                        <p:cTn id="397" dur="500" fill="hold"/>
                                        <p:tgtEl>
                                          <p:spTgt spid="177"/>
                                        </p:tgtEl>
                                        <p:attrNameLst>
                                          <p:attrName>ppt_h</p:attrName>
                                        </p:attrNameLst>
                                      </p:cBhvr>
                                      <p:tavLst>
                                        <p:tav tm="0">
                                          <p:val>
                                            <p:fltVal val="0"/>
                                          </p:val>
                                        </p:tav>
                                        <p:tav tm="100000">
                                          <p:val>
                                            <p:strVal val="#ppt_h"/>
                                          </p:val>
                                        </p:tav>
                                      </p:tavLst>
                                    </p:anim>
                                    <p:animEffect transition="in" filter="fade">
                                      <p:cBhvr>
                                        <p:cTn id="398" dur="500"/>
                                        <p:tgtEl>
                                          <p:spTgt spid="177"/>
                                        </p:tgtEl>
                                      </p:cBhvr>
                                    </p:animEffect>
                                  </p:childTnLst>
                                </p:cTn>
                              </p:par>
                              <p:par>
                                <p:cTn id="399" presetID="53" presetClass="entr" presetSubtype="16" fill="hold" grpId="0" nodeType="withEffect">
                                  <p:stCondLst>
                                    <p:cond delay="0"/>
                                  </p:stCondLst>
                                  <p:childTnLst>
                                    <p:set>
                                      <p:cBhvr>
                                        <p:cTn id="400" dur="1" fill="hold">
                                          <p:stCondLst>
                                            <p:cond delay="0"/>
                                          </p:stCondLst>
                                        </p:cTn>
                                        <p:tgtEl>
                                          <p:spTgt spid="178"/>
                                        </p:tgtEl>
                                        <p:attrNameLst>
                                          <p:attrName>style.visibility</p:attrName>
                                        </p:attrNameLst>
                                      </p:cBhvr>
                                      <p:to>
                                        <p:strVal val="visible"/>
                                      </p:to>
                                    </p:set>
                                    <p:anim calcmode="lin" valueType="num">
                                      <p:cBhvr>
                                        <p:cTn id="401" dur="500" fill="hold"/>
                                        <p:tgtEl>
                                          <p:spTgt spid="178"/>
                                        </p:tgtEl>
                                        <p:attrNameLst>
                                          <p:attrName>ppt_w</p:attrName>
                                        </p:attrNameLst>
                                      </p:cBhvr>
                                      <p:tavLst>
                                        <p:tav tm="0">
                                          <p:val>
                                            <p:fltVal val="0"/>
                                          </p:val>
                                        </p:tav>
                                        <p:tav tm="100000">
                                          <p:val>
                                            <p:strVal val="#ppt_w"/>
                                          </p:val>
                                        </p:tav>
                                      </p:tavLst>
                                    </p:anim>
                                    <p:anim calcmode="lin" valueType="num">
                                      <p:cBhvr>
                                        <p:cTn id="402" dur="500" fill="hold"/>
                                        <p:tgtEl>
                                          <p:spTgt spid="178"/>
                                        </p:tgtEl>
                                        <p:attrNameLst>
                                          <p:attrName>ppt_h</p:attrName>
                                        </p:attrNameLst>
                                      </p:cBhvr>
                                      <p:tavLst>
                                        <p:tav tm="0">
                                          <p:val>
                                            <p:fltVal val="0"/>
                                          </p:val>
                                        </p:tav>
                                        <p:tav tm="100000">
                                          <p:val>
                                            <p:strVal val="#ppt_h"/>
                                          </p:val>
                                        </p:tav>
                                      </p:tavLst>
                                    </p:anim>
                                    <p:animEffect transition="in" filter="fade">
                                      <p:cBhvr>
                                        <p:cTn id="403" dur="500"/>
                                        <p:tgtEl>
                                          <p:spTgt spid="178"/>
                                        </p:tgtEl>
                                      </p:cBhvr>
                                    </p:animEffect>
                                  </p:childTnLst>
                                </p:cTn>
                              </p:par>
                              <p:par>
                                <p:cTn id="404" presetID="53" presetClass="entr" presetSubtype="16" fill="hold" grpId="0" nodeType="withEffect">
                                  <p:stCondLst>
                                    <p:cond delay="0"/>
                                  </p:stCondLst>
                                  <p:childTnLst>
                                    <p:set>
                                      <p:cBhvr>
                                        <p:cTn id="405" dur="1" fill="hold">
                                          <p:stCondLst>
                                            <p:cond delay="0"/>
                                          </p:stCondLst>
                                        </p:cTn>
                                        <p:tgtEl>
                                          <p:spTgt spid="179"/>
                                        </p:tgtEl>
                                        <p:attrNameLst>
                                          <p:attrName>style.visibility</p:attrName>
                                        </p:attrNameLst>
                                      </p:cBhvr>
                                      <p:to>
                                        <p:strVal val="visible"/>
                                      </p:to>
                                    </p:set>
                                    <p:anim calcmode="lin" valueType="num">
                                      <p:cBhvr>
                                        <p:cTn id="406" dur="500" fill="hold"/>
                                        <p:tgtEl>
                                          <p:spTgt spid="179"/>
                                        </p:tgtEl>
                                        <p:attrNameLst>
                                          <p:attrName>ppt_w</p:attrName>
                                        </p:attrNameLst>
                                      </p:cBhvr>
                                      <p:tavLst>
                                        <p:tav tm="0">
                                          <p:val>
                                            <p:fltVal val="0"/>
                                          </p:val>
                                        </p:tav>
                                        <p:tav tm="100000">
                                          <p:val>
                                            <p:strVal val="#ppt_w"/>
                                          </p:val>
                                        </p:tav>
                                      </p:tavLst>
                                    </p:anim>
                                    <p:anim calcmode="lin" valueType="num">
                                      <p:cBhvr>
                                        <p:cTn id="407" dur="500" fill="hold"/>
                                        <p:tgtEl>
                                          <p:spTgt spid="179"/>
                                        </p:tgtEl>
                                        <p:attrNameLst>
                                          <p:attrName>ppt_h</p:attrName>
                                        </p:attrNameLst>
                                      </p:cBhvr>
                                      <p:tavLst>
                                        <p:tav tm="0">
                                          <p:val>
                                            <p:fltVal val="0"/>
                                          </p:val>
                                        </p:tav>
                                        <p:tav tm="100000">
                                          <p:val>
                                            <p:strVal val="#ppt_h"/>
                                          </p:val>
                                        </p:tav>
                                      </p:tavLst>
                                    </p:anim>
                                    <p:animEffect transition="in" filter="fade">
                                      <p:cBhvr>
                                        <p:cTn id="408" dur="500"/>
                                        <p:tgtEl>
                                          <p:spTgt spid="179"/>
                                        </p:tgtEl>
                                      </p:cBhvr>
                                    </p:animEffect>
                                  </p:childTnLst>
                                </p:cTn>
                              </p:par>
                              <p:par>
                                <p:cTn id="409" presetID="53" presetClass="entr" presetSubtype="16" fill="hold" grpId="0" nodeType="withEffect">
                                  <p:stCondLst>
                                    <p:cond delay="0"/>
                                  </p:stCondLst>
                                  <p:childTnLst>
                                    <p:set>
                                      <p:cBhvr>
                                        <p:cTn id="410" dur="1" fill="hold">
                                          <p:stCondLst>
                                            <p:cond delay="0"/>
                                          </p:stCondLst>
                                        </p:cTn>
                                        <p:tgtEl>
                                          <p:spTgt spid="180"/>
                                        </p:tgtEl>
                                        <p:attrNameLst>
                                          <p:attrName>style.visibility</p:attrName>
                                        </p:attrNameLst>
                                      </p:cBhvr>
                                      <p:to>
                                        <p:strVal val="visible"/>
                                      </p:to>
                                    </p:set>
                                    <p:anim calcmode="lin" valueType="num">
                                      <p:cBhvr>
                                        <p:cTn id="411" dur="500" fill="hold"/>
                                        <p:tgtEl>
                                          <p:spTgt spid="180"/>
                                        </p:tgtEl>
                                        <p:attrNameLst>
                                          <p:attrName>ppt_w</p:attrName>
                                        </p:attrNameLst>
                                      </p:cBhvr>
                                      <p:tavLst>
                                        <p:tav tm="0">
                                          <p:val>
                                            <p:fltVal val="0"/>
                                          </p:val>
                                        </p:tav>
                                        <p:tav tm="100000">
                                          <p:val>
                                            <p:strVal val="#ppt_w"/>
                                          </p:val>
                                        </p:tav>
                                      </p:tavLst>
                                    </p:anim>
                                    <p:anim calcmode="lin" valueType="num">
                                      <p:cBhvr>
                                        <p:cTn id="412" dur="500" fill="hold"/>
                                        <p:tgtEl>
                                          <p:spTgt spid="180"/>
                                        </p:tgtEl>
                                        <p:attrNameLst>
                                          <p:attrName>ppt_h</p:attrName>
                                        </p:attrNameLst>
                                      </p:cBhvr>
                                      <p:tavLst>
                                        <p:tav tm="0">
                                          <p:val>
                                            <p:fltVal val="0"/>
                                          </p:val>
                                        </p:tav>
                                        <p:tav tm="100000">
                                          <p:val>
                                            <p:strVal val="#ppt_h"/>
                                          </p:val>
                                        </p:tav>
                                      </p:tavLst>
                                    </p:anim>
                                    <p:animEffect transition="in" filter="fade">
                                      <p:cBhvr>
                                        <p:cTn id="413" dur="500"/>
                                        <p:tgtEl>
                                          <p:spTgt spid="180"/>
                                        </p:tgtEl>
                                      </p:cBhvr>
                                    </p:animEffect>
                                  </p:childTnLst>
                                </p:cTn>
                              </p:par>
                              <p:par>
                                <p:cTn id="414" presetID="53" presetClass="entr" presetSubtype="16" fill="hold" grpId="0" nodeType="withEffect">
                                  <p:stCondLst>
                                    <p:cond delay="0"/>
                                  </p:stCondLst>
                                  <p:childTnLst>
                                    <p:set>
                                      <p:cBhvr>
                                        <p:cTn id="415" dur="1" fill="hold">
                                          <p:stCondLst>
                                            <p:cond delay="0"/>
                                          </p:stCondLst>
                                        </p:cTn>
                                        <p:tgtEl>
                                          <p:spTgt spid="181"/>
                                        </p:tgtEl>
                                        <p:attrNameLst>
                                          <p:attrName>style.visibility</p:attrName>
                                        </p:attrNameLst>
                                      </p:cBhvr>
                                      <p:to>
                                        <p:strVal val="visible"/>
                                      </p:to>
                                    </p:set>
                                    <p:anim calcmode="lin" valueType="num">
                                      <p:cBhvr>
                                        <p:cTn id="416" dur="500" fill="hold"/>
                                        <p:tgtEl>
                                          <p:spTgt spid="181"/>
                                        </p:tgtEl>
                                        <p:attrNameLst>
                                          <p:attrName>ppt_w</p:attrName>
                                        </p:attrNameLst>
                                      </p:cBhvr>
                                      <p:tavLst>
                                        <p:tav tm="0">
                                          <p:val>
                                            <p:fltVal val="0"/>
                                          </p:val>
                                        </p:tav>
                                        <p:tav tm="100000">
                                          <p:val>
                                            <p:strVal val="#ppt_w"/>
                                          </p:val>
                                        </p:tav>
                                      </p:tavLst>
                                    </p:anim>
                                    <p:anim calcmode="lin" valueType="num">
                                      <p:cBhvr>
                                        <p:cTn id="417" dur="500" fill="hold"/>
                                        <p:tgtEl>
                                          <p:spTgt spid="181"/>
                                        </p:tgtEl>
                                        <p:attrNameLst>
                                          <p:attrName>ppt_h</p:attrName>
                                        </p:attrNameLst>
                                      </p:cBhvr>
                                      <p:tavLst>
                                        <p:tav tm="0">
                                          <p:val>
                                            <p:fltVal val="0"/>
                                          </p:val>
                                        </p:tav>
                                        <p:tav tm="100000">
                                          <p:val>
                                            <p:strVal val="#ppt_h"/>
                                          </p:val>
                                        </p:tav>
                                      </p:tavLst>
                                    </p:anim>
                                    <p:animEffect transition="in" filter="fade">
                                      <p:cBhvr>
                                        <p:cTn id="418" dur="500"/>
                                        <p:tgtEl>
                                          <p:spTgt spid="181"/>
                                        </p:tgtEl>
                                      </p:cBhvr>
                                    </p:animEffect>
                                  </p:childTnLst>
                                </p:cTn>
                              </p:par>
                              <p:par>
                                <p:cTn id="419" presetID="53" presetClass="entr" presetSubtype="16" fill="hold" grpId="0" nodeType="withEffect">
                                  <p:stCondLst>
                                    <p:cond delay="0"/>
                                  </p:stCondLst>
                                  <p:childTnLst>
                                    <p:set>
                                      <p:cBhvr>
                                        <p:cTn id="420" dur="1" fill="hold">
                                          <p:stCondLst>
                                            <p:cond delay="0"/>
                                          </p:stCondLst>
                                        </p:cTn>
                                        <p:tgtEl>
                                          <p:spTgt spid="182"/>
                                        </p:tgtEl>
                                        <p:attrNameLst>
                                          <p:attrName>style.visibility</p:attrName>
                                        </p:attrNameLst>
                                      </p:cBhvr>
                                      <p:to>
                                        <p:strVal val="visible"/>
                                      </p:to>
                                    </p:set>
                                    <p:anim calcmode="lin" valueType="num">
                                      <p:cBhvr>
                                        <p:cTn id="421" dur="500" fill="hold"/>
                                        <p:tgtEl>
                                          <p:spTgt spid="182"/>
                                        </p:tgtEl>
                                        <p:attrNameLst>
                                          <p:attrName>ppt_w</p:attrName>
                                        </p:attrNameLst>
                                      </p:cBhvr>
                                      <p:tavLst>
                                        <p:tav tm="0">
                                          <p:val>
                                            <p:fltVal val="0"/>
                                          </p:val>
                                        </p:tav>
                                        <p:tav tm="100000">
                                          <p:val>
                                            <p:strVal val="#ppt_w"/>
                                          </p:val>
                                        </p:tav>
                                      </p:tavLst>
                                    </p:anim>
                                    <p:anim calcmode="lin" valueType="num">
                                      <p:cBhvr>
                                        <p:cTn id="422" dur="500" fill="hold"/>
                                        <p:tgtEl>
                                          <p:spTgt spid="182"/>
                                        </p:tgtEl>
                                        <p:attrNameLst>
                                          <p:attrName>ppt_h</p:attrName>
                                        </p:attrNameLst>
                                      </p:cBhvr>
                                      <p:tavLst>
                                        <p:tav tm="0">
                                          <p:val>
                                            <p:fltVal val="0"/>
                                          </p:val>
                                        </p:tav>
                                        <p:tav tm="100000">
                                          <p:val>
                                            <p:strVal val="#ppt_h"/>
                                          </p:val>
                                        </p:tav>
                                      </p:tavLst>
                                    </p:anim>
                                    <p:animEffect transition="in" filter="fade">
                                      <p:cBhvr>
                                        <p:cTn id="423" dur="500"/>
                                        <p:tgtEl>
                                          <p:spTgt spid="182"/>
                                        </p:tgtEl>
                                      </p:cBhvr>
                                    </p:animEffect>
                                  </p:childTnLst>
                                </p:cTn>
                              </p:par>
                              <p:par>
                                <p:cTn id="424" presetID="53" presetClass="entr" presetSubtype="16" fill="hold" grpId="0" nodeType="withEffect">
                                  <p:stCondLst>
                                    <p:cond delay="0"/>
                                  </p:stCondLst>
                                  <p:childTnLst>
                                    <p:set>
                                      <p:cBhvr>
                                        <p:cTn id="425" dur="1" fill="hold">
                                          <p:stCondLst>
                                            <p:cond delay="0"/>
                                          </p:stCondLst>
                                        </p:cTn>
                                        <p:tgtEl>
                                          <p:spTgt spid="183"/>
                                        </p:tgtEl>
                                        <p:attrNameLst>
                                          <p:attrName>style.visibility</p:attrName>
                                        </p:attrNameLst>
                                      </p:cBhvr>
                                      <p:to>
                                        <p:strVal val="visible"/>
                                      </p:to>
                                    </p:set>
                                    <p:anim calcmode="lin" valueType="num">
                                      <p:cBhvr>
                                        <p:cTn id="426" dur="500" fill="hold"/>
                                        <p:tgtEl>
                                          <p:spTgt spid="183"/>
                                        </p:tgtEl>
                                        <p:attrNameLst>
                                          <p:attrName>ppt_w</p:attrName>
                                        </p:attrNameLst>
                                      </p:cBhvr>
                                      <p:tavLst>
                                        <p:tav tm="0">
                                          <p:val>
                                            <p:fltVal val="0"/>
                                          </p:val>
                                        </p:tav>
                                        <p:tav tm="100000">
                                          <p:val>
                                            <p:strVal val="#ppt_w"/>
                                          </p:val>
                                        </p:tav>
                                      </p:tavLst>
                                    </p:anim>
                                    <p:anim calcmode="lin" valueType="num">
                                      <p:cBhvr>
                                        <p:cTn id="427" dur="500" fill="hold"/>
                                        <p:tgtEl>
                                          <p:spTgt spid="183"/>
                                        </p:tgtEl>
                                        <p:attrNameLst>
                                          <p:attrName>ppt_h</p:attrName>
                                        </p:attrNameLst>
                                      </p:cBhvr>
                                      <p:tavLst>
                                        <p:tav tm="0">
                                          <p:val>
                                            <p:fltVal val="0"/>
                                          </p:val>
                                        </p:tav>
                                        <p:tav tm="100000">
                                          <p:val>
                                            <p:strVal val="#ppt_h"/>
                                          </p:val>
                                        </p:tav>
                                      </p:tavLst>
                                    </p:anim>
                                    <p:animEffect transition="in" filter="fade">
                                      <p:cBhvr>
                                        <p:cTn id="428" dur="500"/>
                                        <p:tgtEl>
                                          <p:spTgt spid="183"/>
                                        </p:tgtEl>
                                      </p:cBhvr>
                                    </p:animEffect>
                                  </p:childTnLst>
                                </p:cTn>
                              </p:par>
                              <p:par>
                                <p:cTn id="429" presetID="53" presetClass="entr" presetSubtype="16" fill="hold" grpId="0" nodeType="withEffect">
                                  <p:stCondLst>
                                    <p:cond delay="0"/>
                                  </p:stCondLst>
                                  <p:childTnLst>
                                    <p:set>
                                      <p:cBhvr>
                                        <p:cTn id="430" dur="1" fill="hold">
                                          <p:stCondLst>
                                            <p:cond delay="0"/>
                                          </p:stCondLst>
                                        </p:cTn>
                                        <p:tgtEl>
                                          <p:spTgt spid="184"/>
                                        </p:tgtEl>
                                        <p:attrNameLst>
                                          <p:attrName>style.visibility</p:attrName>
                                        </p:attrNameLst>
                                      </p:cBhvr>
                                      <p:to>
                                        <p:strVal val="visible"/>
                                      </p:to>
                                    </p:set>
                                    <p:anim calcmode="lin" valueType="num">
                                      <p:cBhvr>
                                        <p:cTn id="431" dur="500" fill="hold"/>
                                        <p:tgtEl>
                                          <p:spTgt spid="184"/>
                                        </p:tgtEl>
                                        <p:attrNameLst>
                                          <p:attrName>ppt_w</p:attrName>
                                        </p:attrNameLst>
                                      </p:cBhvr>
                                      <p:tavLst>
                                        <p:tav tm="0">
                                          <p:val>
                                            <p:fltVal val="0"/>
                                          </p:val>
                                        </p:tav>
                                        <p:tav tm="100000">
                                          <p:val>
                                            <p:strVal val="#ppt_w"/>
                                          </p:val>
                                        </p:tav>
                                      </p:tavLst>
                                    </p:anim>
                                    <p:anim calcmode="lin" valueType="num">
                                      <p:cBhvr>
                                        <p:cTn id="432" dur="500" fill="hold"/>
                                        <p:tgtEl>
                                          <p:spTgt spid="184"/>
                                        </p:tgtEl>
                                        <p:attrNameLst>
                                          <p:attrName>ppt_h</p:attrName>
                                        </p:attrNameLst>
                                      </p:cBhvr>
                                      <p:tavLst>
                                        <p:tav tm="0">
                                          <p:val>
                                            <p:fltVal val="0"/>
                                          </p:val>
                                        </p:tav>
                                        <p:tav tm="100000">
                                          <p:val>
                                            <p:strVal val="#ppt_h"/>
                                          </p:val>
                                        </p:tav>
                                      </p:tavLst>
                                    </p:anim>
                                    <p:animEffect transition="in" filter="fade">
                                      <p:cBhvr>
                                        <p:cTn id="433" dur="500"/>
                                        <p:tgtEl>
                                          <p:spTgt spid="184"/>
                                        </p:tgtEl>
                                      </p:cBhvr>
                                    </p:animEffect>
                                  </p:childTnLst>
                                </p:cTn>
                              </p:par>
                              <p:par>
                                <p:cTn id="434" presetID="53" presetClass="entr" presetSubtype="16" fill="hold" grpId="0" nodeType="withEffect">
                                  <p:stCondLst>
                                    <p:cond delay="0"/>
                                  </p:stCondLst>
                                  <p:childTnLst>
                                    <p:set>
                                      <p:cBhvr>
                                        <p:cTn id="435" dur="1" fill="hold">
                                          <p:stCondLst>
                                            <p:cond delay="0"/>
                                          </p:stCondLst>
                                        </p:cTn>
                                        <p:tgtEl>
                                          <p:spTgt spid="185"/>
                                        </p:tgtEl>
                                        <p:attrNameLst>
                                          <p:attrName>style.visibility</p:attrName>
                                        </p:attrNameLst>
                                      </p:cBhvr>
                                      <p:to>
                                        <p:strVal val="visible"/>
                                      </p:to>
                                    </p:set>
                                    <p:anim calcmode="lin" valueType="num">
                                      <p:cBhvr>
                                        <p:cTn id="436" dur="500" fill="hold"/>
                                        <p:tgtEl>
                                          <p:spTgt spid="185"/>
                                        </p:tgtEl>
                                        <p:attrNameLst>
                                          <p:attrName>ppt_w</p:attrName>
                                        </p:attrNameLst>
                                      </p:cBhvr>
                                      <p:tavLst>
                                        <p:tav tm="0">
                                          <p:val>
                                            <p:fltVal val="0"/>
                                          </p:val>
                                        </p:tav>
                                        <p:tav tm="100000">
                                          <p:val>
                                            <p:strVal val="#ppt_w"/>
                                          </p:val>
                                        </p:tav>
                                      </p:tavLst>
                                    </p:anim>
                                    <p:anim calcmode="lin" valueType="num">
                                      <p:cBhvr>
                                        <p:cTn id="437" dur="500" fill="hold"/>
                                        <p:tgtEl>
                                          <p:spTgt spid="185"/>
                                        </p:tgtEl>
                                        <p:attrNameLst>
                                          <p:attrName>ppt_h</p:attrName>
                                        </p:attrNameLst>
                                      </p:cBhvr>
                                      <p:tavLst>
                                        <p:tav tm="0">
                                          <p:val>
                                            <p:fltVal val="0"/>
                                          </p:val>
                                        </p:tav>
                                        <p:tav tm="100000">
                                          <p:val>
                                            <p:strVal val="#ppt_h"/>
                                          </p:val>
                                        </p:tav>
                                      </p:tavLst>
                                    </p:anim>
                                    <p:animEffect transition="in" filter="fade">
                                      <p:cBhvr>
                                        <p:cTn id="438" dur="500"/>
                                        <p:tgtEl>
                                          <p:spTgt spid="185"/>
                                        </p:tgtEl>
                                      </p:cBhvr>
                                    </p:animEffect>
                                  </p:childTnLst>
                                </p:cTn>
                              </p:par>
                              <p:par>
                                <p:cTn id="439" presetID="53" presetClass="entr" presetSubtype="16" fill="hold" grpId="0" nodeType="withEffect">
                                  <p:stCondLst>
                                    <p:cond delay="0"/>
                                  </p:stCondLst>
                                  <p:childTnLst>
                                    <p:set>
                                      <p:cBhvr>
                                        <p:cTn id="440" dur="1" fill="hold">
                                          <p:stCondLst>
                                            <p:cond delay="0"/>
                                          </p:stCondLst>
                                        </p:cTn>
                                        <p:tgtEl>
                                          <p:spTgt spid="186"/>
                                        </p:tgtEl>
                                        <p:attrNameLst>
                                          <p:attrName>style.visibility</p:attrName>
                                        </p:attrNameLst>
                                      </p:cBhvr>
                                      <p:to>
                                        <p:strVal val="visible"/>
                                      </p:to>
                                    </p:set>
                                    <p:anim calcmode="lin" valueType="num">
                                      <p:cBhvr>
                                        <p:cTn id="441" dur="500" fill="hold"/>
                                        <p:tgtEl>
                                          <p:spTgt spid="186"/>
                                        </p:tgtEl>
                                        <p:attrNameLst>
                                          <p:attrName>ppt_w</p:attrName>
                                        </p:attrNameLst>
                                      </p:cBhvr>
                                      <p:tavLst>
                                        <p:tav tm="0">
                                          <p:val>
                                            <p:fltVal val="0"/>
                                          </p:val>
                                        </p:tav>
                                        <p:tav tm="100000">
                                          <p:val>
                                            <p:strVal val="#ppt_w"/>
                                          </p:val>
                                        </p:tav>
                                      </p:tavLst>
                                    </p:anim>
                                    <p:anim calcmode="lin" valueType="num">
                                      <p:cBhvr>
                                        <p:cTn id="442" dur="500" fill="hold"/>
                                        <p:tgtEl>
                                          <p:spTgt spid="186"/>
                                        </p:tgtEl>
                                        <p:attrNameLst>
                                          <p:attrName>ppt_h</p:attrName>
                                        </p:attrNameLst>
                                      </p:cBhvr>
                                      <p:tavLst>
                                        <p:tav tm="0">
                                          <p:val>
                                            <p:fltVal val="0"/>
                                          </p:val>
                                        </p:tav>
                                        <p:tav tm="100000">
                                          <p:val>
                                            <p:strVal val="#ppt_h"/>
                                          </p:val>
                                        </p:tav>
                                      </p:tavLst>
                                    </p:anim>
                                    <p:animEffect transition="in" filter="fade">
                                      <p:cBhvr>
                                        <p:cTn id="443" dur="500"/>
                                        <p:tgtEl>
                                          <p:spTgt spid="186"/>
                                        </p:tgtEl>
                                      </p:cBhvr>
                                    </p:animEffect>
                                  </p:childTnLst>
                                </p:cTn>
                              </p:par>
                              <p:par>
                                <p:cTn id="444" presetID="53" presetClass="entr" presetSubtype="16" fill="hold" grpId="0" nodeType="withEffect">
                                  <p:stCondLst>
                                    <p:cond delay="0"/>
                                  </p:stCondLst>
                                  <p:childTnLst>
                                    <p:set>
                                      <p:cBhvr>
                                        <p:cTn id="445" dur="1" fill="hold">
                                          <p:stCondLst>
                                            <p:cond delay="0"/>
                                          </p:stCondLst>
                                        </p:cTn>
                                        <p:tgtEl>
                                          <p:spTgt spid="187"/>
                                        </p:tgtEl>
                                        <p:attrNameLst>
                                          <p:attrName>style.visibility</p:attrName>
                                        </p:attrNameLst>
                                      </p:cBhvr>
                                      <p:to>
                                        <p:strVal val="visible"/>
                                      </p:to>
                                    </p:set>
                                    <p:anim calcmode="lin" valueType="num">
                                      <p:cBhvr>
                                        <p:cTn id="446" dur="500" fill="hold"/>
                                        <p:tgtEl>
                                          <p:spTgt spid="187"/>
                                        </p:tgtEl>
                                        <p:attrNameLst>
                                          <p:attrName>ppt_w</p:attrName>
                                        </p:attrNameLst>
                                      </p:cBhvr>
                                      <p:tavLst>
                                        <p:tav tm="0">
                                          <p:val>
                                            <p:fltVal val="0"/>
                                          </p:val>
                                        </p:tav>
                                        <p:tav tm="100000">
                                          <p:val>
                                            <p:strVal val="#ppt_w"/>
                                          </p:val>
                                        </p:tav>
                                      </p:tavLst>
                                    </p:anim>
                                    <p:anim calcmode="lin" valueType="num">
                                      <p:cBhvr>
                                        <p:cTn id="447" dur="500" fill="hold"/>
                                        <p:tgtEl>
                                          <p:spTgt spid="187"/>
                                        </p:tgtEl>
                                        <p:attrNameLst>
                                          <p:attrName>ppt_h</p:attrName>
                                        </p:attrNameLst>
                                      </p:cBhvr>
                                      <p:tavLst>
                                        <p:tav tm="0">
                                          <p:val>
                                            <p:fltVal val="0"/>
                                          </p:val>
                                        </p:tav>
                                        <p:tav tm="100000">
                                          <p:val>
                                            <p:strVal val="#ppt_h"/>
                                          </p:val>
                                        </p:tav>
                                      </p:tavLst>
                                    </p:anim>
                                    <p:animEffect transition="in" filter="fade">
                                      <p:cBhvr>
                                        <p:cTn id="448" dur="500"/>
                                        <p:tgtEl>
                                          <p:spTgt spid="187"/>
                                        </p:tgtEl>
                                      </p:cBhvr>
                                    </p:animEffect>
                                  </p:childTnLst>
                                </p:cTn>
                              </p:par>
                              <p:par>
                                <p:cTn id="449" presetID="53" presetClass="entr" presetSubtype="16" fill="hold" grpId="0" nodeType="withEffect">
                                  <p:stCondLst>
                                    <p:cond delay="0"/>
                                  </p:stCondLst>
                                  <p:childTnLst>
                                    <p:set>
                                      <p:cBhvr>
                                        <p:cTn id="450" dur="1" fill="hold">
                                          <p:stCondLst>
                                            <p:cond delay="0"/>
                                          </p:stCondLst>
                                        </p:cTn>
                                        <p:tgtEl>
                                          <p:spTgt spid="188"/>
                                        </p:tgtEl>
                                        <p:attrNameLst>
                                          <p:attrName>style.visibility</p:attrName>
                                        </p:attrNameLst>
                                      </p:cBhvr>
                                      <p:to>
                                        <p:strVal val="visible"/>
                                      </p:to>
                                    </p:set>
                                    <p:anim calcmode="lin" valueType="num">
                                      <p:cBhvr>
                                        <p:cTn id="451" dur="500" fill="hold"/>
                                        <p:tgtEl>
                                          <p:spTgt spid="188"/>
                                        </p:tgtEl>
                                        <p:attrNameLst>
                                          <p:attrName>ppt_w</p:attrName>
                                        </p:attrNameLst>
                                      </p:cBhvr>
                                      <p:tavLst>
                                        <p:tav tm="0">
                                          <p:val>
                                            <p:fltVal val="0"/>
                                          </p:val>
                                        </p:tav>
                                        <p:tav tm="100000">
                                          <p:val>
                                            <p:strVal val="#ppt_w"/>
                                          </p:val>
                                        </p:tav>
                                      </p:tavLst>
                                    </p:anim>
                                    <p:anim calcmode="lin" valueType="num">
                                      <p:cBhvr>
                                        <p:cTn id="452" dur="500" fill="hold"/>
                                        <p:tgtEl>
                                          <p:spTgt spid="188"/>
                                        </p:tgtEl>
                                        <p:attrNameLst>
                                          <p:attrName>ppt_h</p:attrName>
                                        </p:attrNameLst>
                                      </p:cBhvr>
                                      <p:tavLst>
                                        <p:tav tm="0">
                                          <p:val>
                                            <p:fltVal val="0"/>
                                          </p:val>
                                        </p:tav>
                                        <p:tav tm="100000">
                                          <p:val>
                                            <p:strVal val="#ppt_h"/>
                                          </p:val>
                                        </p:tav>
                                      </p:tavLst>
                                    </p:anim>
                                    <p:animEffect transition="in" filter="fade">
                                      <p:cBhvr>
                                        <p:cTn id="453" dur="500"/>
                                        <p:tgtEl>
                                          <p:spTgt spid="188"/>
                                        </p:tgtEl>
                                      </p:cBhvr>
                                    </p:animEffect>
                                  </p:childTnLst>
                                </p:cTn>
                              </p:par>
                              <p:par>
                                <p:cTn id="454" presetID="53" presetClass="entr" presetSubtype="16" fill="hold" grpId="0" nodeType="withEffect">
                                  <p:stCondLst>
                                    <p:cond delay="0"/>
                                  </p:stCondLst>
                                  <p:childTnLst>
                                    <p:set>
                                      <p:cBhvr>
                                        <p:cTn id="455" dur="1" fill="hold">
                                          <p:stCondLst>
                                            <p:cond delay="0"/>
                                          </p:stCondLst>
                                        </p:cTn>
                                        <p:tgtEl>
                                          <p:spTgt spid="189"/>
                                        </p:tgtEl>
                                        <p:attrNameLst>
                                          <p:attrName>style.visibility</p:attrName>
                                        </p:attrNameLst>
                                      </p:cBhvr>
                                      <p:to>
                                        <p:strVal val="visible"/>
                                      </p:to>
                                    </p:set>
                                    <p:anim calcmode="lin" valueType="num">
                                      <p:cBhvr>
                                        <p:cTn id="456" dur="500" fill="hold"/>
                                        <p:tgtEl>
                                          <p:spTgt spid="189"/>
                                        </p:tgtEl>
                                        <p:attrNameLst>
                                          <p:attrName>ppt_w</p:attrName>
                                        </p:attrNameLst>
                                      </p:cBhvr>
                                      <p:tavLst>
                                        <p:tav tm="0">
                                          <p:val>
                                            <p:fltVal val="0"/>
                                          </p:val>
                                        </p:tav>
                                        <p:tav tm="100000">
                                          <p:val>
                                            <p:strVal val="#ppt_w"/>
                                          </p:val>
                                        </p:tav>
                                      </p:tavLst>
                                    </p:anim>
                                    <p:anim calcmode="lin" valueType="num">
                                      <p:cBhvr>
                                        <p:cTn id="457" dur="500" fill="hold"/>
                                        <p:tgtEl>
                                          <p:spTgt spid="189"/>
                                        </p:tgtEl>
                                        <p:attrNameLst>
                                          <p:attrName>ppt_h</p:attrName>
                                        </p:attrNameLst>
                                      </p:cBhvr>
                                      <p:tavLst>
                                        <p:tav tm="0">
                                          <p:val>
                                            <p:fltVal val="0"/>
                                          </p:val>
                                        </p:tav>
                                        <p:tav tm="100000">
                                          <p:val>
                                            <p:strVal val="#ppt_h"/>
                                          </p:val>
                                        </p:tav>
                                      </p:tavLst>
                                    </p:anim>
                                    <p:animEffect transition="in" filter="fade">
                                      <p:cBhvr>
                                        <p:cTn id="458" dur="500"/>
                                        <p:tgtEl>
                                          <p:spTgt spid="189"/>
                                        </p:tgtEl>
                                      </p:cBhvr>
                                    </p:animEffect>
                                  </p:childTnLst>
                                </p:cTn>
                              </p:par>
                              <p:par>
                                <p:cTn id="459" presetID="53" presetClass="entr" presetSubtype="16" fill="hold" grpId="0" nodeType="withEffect">
                                  <p:stCondLst>
                                    <p:cond delay="0"/>
                                  </p:stCondLst>
                                  <p:childTnLst>
                                    <p:set>
                                      <p:cBhvr>
                                        <p:cTn id="460" dur="1" fill="hold">
                                          <p:stCondLst>
                                            <p:cond delay="0"/>
                                          </p:stCondLst>
                                        </p:cTn>
                                        <p:tgtEl>
                                          <p:spTgt spid="190"/>
                                        </p:tgtEl>
                                        <p:attrNameLst>
                                          <p:attrName>style.visibility</p:attrName>
                                        </p:attrNameLst>
                                      </p:cBhvr>
                                      <p:to>
                                        <p:strVal val="visible"/>
                                      </p:to>
                                    </p:set>
                                    <p:anim calcmode="lin" valueType="num">
                                      <p:cBhvr>
                                        <p:cTn id="461" dur="500" fill="hold"/>
                                        <p:tgtEl>
                                          <p:spTgt spid="190"/>
                                        </p:tgtEl>
                                        <p:attrNameLst>
                                          <p:attrName>ppt_w</p:attrName>
                                        </p:attrNameLst>
                                      </p:cBhvr>
                                      <p:tavLst>
                                        <p:tav tm="0">
                                          <p:val>
                                            <p:fltVal val="0"/>
                                          </p:val>
                                        </p:tav>
                                        <p:tav tm="100000">
                                          <p:val>
                                            <p:strVal val="#ppt_w"/>
                                          </p:val>
                                        </p:tav>
                                      </p:tavLst>
                                    </p:anim>
                                    <p:anim calcmode="lin" valueType="num">
                                      <p:cBhvr>
                                        <p:cTn id="462" dur="500" fill="hold"/>
                                        <p:tgtEl>
                                          <p:spTgt spid="190"/>
                                        </p:tgtEl>
                                        <p:attrNameLst>
                                          <p:attrName>ppt_h</p:attrName>
                                        </p:attrNameLst>
                                      </p:cBhvr>
                                      <p:tavLst>
                                        <p:tav tm="0">
                                          <p:val>
                                            <p:fltVal val="0"/>
                                          </p:val>
                                        </p:tav>
                                        <p:tav tm="100000">
                                          <p:val>
                                            <p:strVal val="#ppt_h"/>
                                          </p:val>
                                        </p:tav>
                                      </p:tavLst>
                                    </p:anim>
                                    <p:animEffect transition="in" filter="fade">
                                      <p:cBhvr>
                                        <p:cTn id="463" dur="500"/>
                                        <p:tgtEl>
                                          <p:spTgt spid="190"/>
                                        </p:tgtEl>
                                      </p:cBhvr>
                                    </p:animEffect>
                                  </p:childTnLst>
                                </p:cTn>
                              </p:par>
                              <p:par>
                                <p:cTn id="464" presetID="53" presetClass="entr" presetSubtype="16" fill="hold" grpId="0" nodeType="withEffect">
                                  <p:stCondLst>
                                    <p:cond delay="0"/>
                                  </p:stCondLst>
                                  <p:childTnLst>
                                    <p:set>
                                      <p:cBhvr>
                                        <p:cTn id="465" dur="1" fill="hold">
                                          <p:stCondLst>
                                            <p:cond delay="0"/>
                                          </p:stCondLst>
                                        </p:cTn>
                                        <p:tgtEl>
                                          <p:spTgt spid="191"/>
                                        </p:tgtEl>
                                        <p:attrNameLst>
                                          <p:attrName>style.visibility</p:attrName>
                                        </p:attrNameLst>
                                      </p:cBhvr>
                                      <p:to>
                                        <p:strVal val="visible"/>
                                      </p:to>
                                    </p:set>
                                    <p:anim calcmode="lin" valueType="num">
                                      <p:cBhvr>
                                        <p:cTn id="466" dur="500" fill="hold"/>
                                        <p:tgtEl>
                                          <p:spTgt spid="191"/>
                                        </p:tgtEl>
                                        <p:attrNameLst>
                                          <p:attrName>ppt_w</p:attrName>
                                        </p:attrNameLst>
                                      </p:cBhvr>
                                      <p:tavLst>
                                        <p:tav tm="0">
                                          <p:val>
                                            <p:fltVal val="0"/>
                                          </p:val>
                                        </p:tav>
                                        <p:tav tm="100000">
                                          <p:val>
                                            <p:strVal val="#ppt_w"/>
                                          </p:val>
                                        </p:tav>
                                      </p:tavLst>
                                    </p:anim>
                                    <p:anim calcmode="lin" valueType="num">
                                      <p:cBhvr>
                                        <p:cTn id="467" dur="500" fill="hold"/>
                                        <p:tgtEl>
                                          <p:spTgt spid="191"/>
                                        </p:tgtEl>
                                        <p:attrNameLst>
                                          <p:attrName>ppt_h</p:attrName>
                                        </p:attrNameLst>
                                      </p:cBhvr>
                                      <p:tavLst>
                                        <p:tav tm="0">
                                          <p:val>
                                            <p:fltVal val="0"/>
                                          </p:val>
                                        </p:tav>
                                        <p:tav tm="100000">
                                          <p:val>
                                            <p:strVal val="#ppt_h"/>
                                          </p:val>
                                        </p:tav>
                                      </p:tavLst>
                                    </p:anim>
                                    <p:animEffect transition="in" filter="fade">
                                      <p:cBhvr>
                                        <p:cTn id="468" dur="500"/>
                                        <p:tgtEl>
                                          <p:spTgt spid="191"/>
                                        </p:tgtEl>
                                      </p:cBhvr>
                                    </p:animEffect>
                                  </p:childTnLst>
                                </p:cTn>
                              </p:par>
                              <p:par>
                                <p:cTn id="469" presetID="53" presetClass="entr" presetSubtype="16" fill="hold" grpId="0" nodeType="withEffect">
                                  <p:stCondLst>
                                    <p:cond delay="0"/>
                                  </p:stCondLst>
                                  <p:childTnLst>
                                    <p:set>
                                      <p:cBhvr>
                                        <p:cTn id="470" dur="1" fill="hold">
                                          <p:stCondLst>
                                            <p:cond delay="0"/>
                                          </p:stCondLst>
                                        </p:cTn>
                                        <p:tgtEl>
                                          <p:spTgt spid="192"/>
                                        </p:tgtEl>
                                        <p:attrNameLst>
                                          <p:attrName>style.visibility</p:attrName>
                                        </p:attrNameLst>
                                      </p:cBhvr>
                                      <p:to>
                                        <p:strVal val="visible"/>
                                      </p:to>
                                    </p:set>
                                    <p:anim calcmode="lin" valueType="num">
                                      <p:cBhvr>
                                        <p:cTn id="471" dur="500" fill="hold"/>
                                        <p:tgtEl>
                                          <p:spTgt spid="192"/>
                                        </p:tgtEl>
                                        <p:attrNameLst>
                                          <p:attrName>ppt_w</p:attrName>
                                        </p:attrNameLst>
                                      </p:cBhvr>
                                      <p:tavLst>
                                        <p:tav tm="0">
                                          <p:val>
                                            <p:fltVal val="0"/>
                                          </p:val>
                                        </p:tav>
                                        <p:tav tm="100000">
                                          <p:val>
                                            <p:strVal val="#ppt_w"/>
                                          </p:val>
                                        </p:tav>
                                      </p:tavLst>
                                    </p:anim>
                                    <p:anim calcmode="lin" valueType="num">
                                      <p:cBhvr>
                                        <p:cTn id="472" dur="500" fill="hold"/>
                                        <p:tgtEl>
                                          <p:spTgt spid="192"/>
                                        </p:tgtEl>
                                        <p:attrNameLst>
                                          <p:attrName>ppt_h</p:attrName>
                                        </p:attrNameLst>
                                      </p:cBhvr>
                                      <p:tavLst>
                                        <p:tav tm="0">
                                          <p:val>
                                            <p:fltVal val="0"/>
                                          </p:val>
                                        </p:tav>
                                        <p:tav tm="100000">
                                          <p:val>
                                            <p:strVal val="#ppt_h"/>
                                          </p:val>
                                        </p:tav>
                                      </p:tavLst>
                                    </p:anim>
                                    <p:animEffect transition="in" filter="fade">
                                      <p:cBhvr>
                                        <p:cTn id="473" dur="500"/>
                                        <p:tgtEl>
                                          <p:spTgt spid="192"/>
                                        </p:tgtEl>
                                      </p:cBhvr>
                                    </p:animEffect>
                                  </p:childTnLst>
                                </p:cTn>
                              </p:par>
                              <p:par>
                                <p:cTn id="474" presetID="53" presetClass="entr" presetSubtype="16" fill="hold" grpId="0" nodeType="withEffect">
                                  <p:stCondLst>
                                    <p:cond delay="0"/>
                                  </p:stCondLst>
                                  <p:childTnLst>
                                    <p:set>
                                      <p:cBhvr>
                                        <p:cTn id="475" dur="1" fill="hold">
                                          <p:stCondLst>
                                            <p:cond delay="0"/>
                                          </p:stCondLst>
                                        </p:cTn>
                                        <p:tgtEl>
                                          <p:spTgt spid="193"/>
                                        </p:tgtEl>
                                        <p:attrNameLst>
                                          <p:attrName>style.visibility</p:attrName>
                                        </p:attrNameLst>
                                      </p:cBhvr>
                                      <p:to>
                                        <p:strVal val="visible"/>
                                      </p:to>
                                    </p:set>
                                    <p:anim calcmode="lin" valueType="num">
                                      <p:cBhvr>
                                        <p:cTn id="476" dur="500" fill="hold"/>
                                        <p:tgtEl>
                                          <p:spTgt spid="193"/>
                                        </p:tgtEl>
                                        <p:attrNameLst>
                                          <p:attrName>ppt_w</p:attrName>
                                        </p:attrNameLst>
                                      </p:cBhvr>
                                      <p:tavLst>
                                        <p:tav tm="0">
                                          <p:val>
                                            <p:fltVal val="0"/>
                                          </p:val>
                                        </p:tav>
                                        <p:tav tm="100000">
                                          <p:val>
                                            <p:strVal val="#ppt_w"/>
                                          </p:val>
                                        </p:tav>
                                      </p:tavLst>
                                    </p:anim>
                                    <p:anim calcmode="lin" valueType="num">
                                      <p:cBhvr>
                                        <p:cTn id="477" dur="500" fill="hold"/>
                                        <p:tgtEl>
                                          <p:spTgt spid="193"/>
                                        </p:tgtEl>
                                        <p:attrNameLst>
                                          <p:attrName>ppt_h</p:attrName>
                                        </p:attrNameLst>
                                      </p:cBhvr>
                                      <p:tavLst>
                                        <p:tav tm="0">
                                          <p:val>
                                            <p:fltVal val="0"/>
                                          </p:val>
                                        </p:tav>
                                        <p:tav tm="100000">
                                          <p:val>
                                            <p:strVal val="#ppt_h"/>
                                          </p:val>
                                        </p:tav>
                                      </p:tavLst>
                                    </p:anim>
                                    <p:animEffect transition="in" filter="fade">
                                      <p:cBhvr>
                                        <p:cTn id="478" dur="500"/>
                                        <p:tgtEl>
                                          <p:spTgt spid="193"/>
                                        </p:tgtEl>
                                      </p:cBhvr>
                                    </p:animEffect>
                                  </p:childTnLst>
                                </p:cTn>
                              </p:par>
                              <p:par>
                                <p:cTn id="479" presetID="53" presetClass="entr" presetSubtype="16" fill="hold" grpId="0" nodeType="withEffect">
                                  <p:stCondLst>
                                    <p:cond delay="0"/>
                                  </p:stCondLst>
                                  <p:childTnLst>
                                    <p:set>
                                      <p:cBhvr>
                                        <p:cTn id="480" dur="1" fill="hold">
                                          <p:stCondLst>
                                            <p:cond delay="0"/>
                                          </p:stCondLst>
                                        </p:cTn>
                                        <p:tgtEl>
                                          <p:spTgt spid="194"/>
                                        </p:tgtEl>
                                        <p:attrNameLst>
                                          <p:attrName>style.visibility</p:attrName>
                                        </p:attrNameLst>
                                      </p:cBhvr>
                                      <p:to>
                                        <p:strVal val="visible"/>
                                      </p:to>
                                    </p:set>
                                    <p:anim calcmode="lin" valueType="num">
                                      <p:cBhvr>
                                        <p:cTn id="481" dur="500" fill="hold"/>
                                        <p:tgtEl>
                                          <p:spTgt spid="194"/>
                                        </p:tgtEl>
                                        <p:attrNameLst>
                                          <p:attrName>ppt_w</p:attrName>
                                        </p:attrNameLst>
                                      </p:cBhvr>
                                      <p:tavLst>
                                        <p:tav tm="0">
                                          <p:val>
                                            <p:fltVal val="0"/>
                                          </p:val>
                                        </p:tav>
                                        <p:tav tm="100000">
                                          <p:val>
                                            <p:strVal val="#ppt_w"/>
                                          </p:val>
                                        </p:tav>
                                      </p:tavLst>
                                    </p:anim>
                                    <p:anim calcmode="lin" valueType="num">
                                      <p:cBhvr>
                                        <p:cTn id="482" dur="500" fill="hold"/>
                                        <p:tgtEl>
                                          <p:spTgt spid="194"/>
                                        </p:tgtEl>
                                        <p:attrNameLst>
                                          <p:attrName>ppt_h</p:attrName>
                                        </p:attrNameLst>
                                      </p:cBhvr>
                                      <p:tavLst>
                                        <p:tav tm="0">
                                          <p:val>
                                            <p:fltVal val="0"/>
                                          </p:val>
                                        </p:tav>
                                        <p:tav tm="100000">
                                          <p:val>
                                            <p:strVal val="#ppt_h"/>
                                          </p:val>
                                        </p:tav>
                                      </p:tavLst>
                                    </p:anim>
                                    <p:animEffect transition="in" filter="fade">
                                      <p:cBhvr>
                                        <p:cTn id="483" dur="500"/>
                                        <p:tgtEl>
                                          <p:spTgt spid="194"/>
                                        </p:tgtEl>
                                      </p:cBhvr>
                                    </p:animEffect>
                                  </p:childTnLst>
                                </p:cTn>
                              </p:par>
                              <p:par>
                                <p:cTn id="484" presetID="53" presetClass="entr" presetSubtype="16" fill="hold" grpId="0" nodeType="withEffect">
                                  <p:stCondLst>
                                    <p:cond delay="0"/>
                                  </p:stCondLst>
                                  <p:childTnLst>
                                    <p:set>
                                      <p:cBhvr>
                                        <p:cTn id="485" dur="1" fill="hold">
                                          <p:stCondLst>
                                            <p:cond delay="0"/>
                                          </p:stCondLst>
                                        </p:cTn>
                                        <p:tgtEl>
                                          <p:spTgt spid="195"/>
                                        </p:tgtEl>
                                        <p:attrNameLst>
                                          <p:attrName>style.visibility</p:attrName>
                                        </p:attrNameLst>
                                      </p:cBhvr>
                                      <p:to>
                                        <p:strVal val="visible"/>
                                      </p:to>
                                    </p:set>
                                    <p:anim calcmode="lin" valueType="num">
                                      <p:cBhvr>
                                        <p:cTn id="486" dur="500" fill="hold"/>
                                        <p:tgtEl>
                                          <p:spTgt spid="195"/>
                                        </p:tgtEl>
                                        <p:attrNameLst>
                                          <p:attrName>ppt_w</p:attrName>
                                        </p:attrNameLst>
                                      </p:cBhvr>
                                      <p:tavLst>
                                        <p:tav tm="0">
                                          <p:val>
                                            <p:fltVal val="0"/>
                                          </p:val>
                                        </p:tav>
                                        <p:tav tm="100000">
                                          <p:val>
                                            <p:strVal val="#ppt_w"/>
                                          </p:val>
                                        </p:tav>
                                      </p:tavLst>
                                    </p:anim>
                                    <p:anim calcmode="lin" valueType="num">
                                      <p:cBhvr>
                                        <p:cTn id="487" dur="500" fill="hold"/>
                                        <p:tgtEl>
                                          <p:spTgt spid="195"/>
                                        </p:tgtEl>
                                        <p:attrNameLst>
                                          <p:attrName>ppt_h</p:attrName>
                                        </p:attrNameLst>
                                      </p:cBhvr>
                                      <p:tavLst>
                                        <p:tav tm="0">
                                          <p:val>
                                            <p:fltVal val="0"/>
                                          </p:val>
                                        </p:tav>
                                        <p:tav tm="100000">
                                          <p:val>
                                            <p:strVal val="#ppt_h"/>
                                          </p:val>
                                        </p:tav>
                                      </p:tavLst>
                                    </p:anim>
                                    <p:animEffect transition="in" filter="fade">
                                      <p:cBhvr>
                                        <p:cTn id="488" dur="500"/>
                                        <p:tgtEl>
                                          <p:spTgt spid="195"/>
                                        </p:tgtEl>
                                      </p:cBhvr>
                                    </p:animEffect>
                                  </p:childTnLst>
                                </p:cTn>
                              </p:par>
                              <p:par>
                                <p:cTn id="489" presetID="53" presetClass="entr" presetSubtype="16" fill="hold" grpId="0" nodeType="withEffect">
                                  <p:stCondLst>
                                    <p:cond delay="0"/>
                                  </p:stCondLst>
                                  <p:childTnLst>
                                    <p:set>
                                      <p:cBhvr>
                                        <p:cTn id="490" dur="1" fill="hold">
                                          <p:stCondLst>
                                            <p:cond delay="0"/>
                                          </p:stCondLst>
                                        </p:cTn>
                                        <p:tgtEl>
                                          <p:spTgt spid="196"/>
                                        </p:tgtEl>
                                        <p:attrNameLst>
                                          <p:attrName>style.visibility</p:attrName>
                                        </p:attrNameLst>
                                      </p:cBhvr>
                                      <p:to>
                                        <p:strVal val="visible"/>
                                      </p:to>
                                    </p:set>
                                    <p:anim calcmode="lin" valueType="num">
                                      <p:cBhvr>
                                        <p:cTn id="491" dur="500" fill="hold"/>
                                        <p:tgtEl>
                                          <p:spTgt spid="196"/>
                                        </p:tgtEl>
                                        <p:attrNameLst>
                                          <p:attrName>ppt_w</p:attrName>
                                        </p:attrNameLst>
                                      </p:cBhvr>
                                      <p:tavLst>
                                        <p:tav tm="0">
                                          <p:val>
                                            <p:fltVal val="0"/>
                                          </p:val>
                                        </p:tav>
                                        <p:tav tm="100000">
                                          <p:val>
                                            <p:strVal val="#ppt_w"/>
                                          </p:val>
                                        </p:tav>
                                      </p:tavLst>
                                    </p:anim>
                                    <p:anim calcmode="lin" valueType="num">
                                      <p:cBhvr>
                                        <p:cTn id="492" dur="500" fill="hold"/>
                                        <p:tgtEl>
                                          <p:spTgt spid="196"/>
                                        </p:tgtEl>
                                        <p:attrNameLst>
                                          <p:attrName>ppt_h</p:attrName>
                                        </p:attrNameLst>
                                      </p:cBhvr>
                                      <p:tavLst>
                                        <p:tav tm="0">
                                          <p:val>
                                            <p:fltVal val="0"/>
                                          </p:val>
                                        </p:tav>
                                        <p:tav tm="100000">
                                          <p:val>
                                            <p:strVal val="#ppt_h"/>
                                          </p:val>
                                        </p:tav>
                                      </p:tavLst>
                                    </p:anim>
                                    <p:animEffect transition="in" filter="fade">
                                      <p:cBhvr>
                                        <p:cTn id="493" dur="500"/>
                                        <p:tgtEl>
                                          <p:spTgt spid="196"/>
                                        </p:tgtEl>
                                      </p:cBhvr>
                                    </p:animEffect>
                                  </p:childTnLst>
                                </p:cTn>
                              </p:par>
                              <p:par>
                                <p:cTn id="494" presetID="53" presetClass="entr" presetSubtype="16" fill="hold" grpId="0" nodeType="withEffect">
                                  <p:stCondLst>
                                    <p:cond delay="0"/>
                                  </p:stCondLst>
                                  <p:childTnLst>
                                    <p:set>
                                      <p:cBhvr>
                                        <p:cTn id="495" dur="1" fill="hold">
                                          <p:stCondLst>
                                            <p:cond delay="0"/>
                                          </p:stCondLst>
                                        </p:cTn>
                                        <p:tgtEl>
                                          <p:spTgt spid="197"/>
                                        </p:tgtEl>
                                        <p:attrNameLst>
                                          <p:attrName>style.visibility</p:attrName>
                                        </p:attrNameLst>
                                      </p:cBhvr>
                                      <p:to>
                                        <p:strVal val="visible"/>
                                      </p:to>
                                    </p:set>
                                    <p:anim calcmode="lin" valueType="num">
                                      <p:cBhvr>
                                        <p:cTn id="496" dur="500" fill="hold"/>
                                        <p:tgtEl>
                                          <p:spTgt spid="197"/>
                                        </p:tgtEl>
                                        <p:attrNameLst>
                                          <p:attrName>ppt_w</p:attrName>
                                        </p:attrNameLst>
                                      </p:cBhvr>
                                      <p:tavLst>
                                        <p:tav tm="0">
                                          <p:val>
                                            <p:fltVal val="0"/>
                                          </p:val>
                                        </p:tav>
                                        <p:tav tm="100000">
                                          <p:val>
                                            <p:strVal val="#ppt_w"/>
                                          </p:val>
                                        </p:tav>
                                      </p:tavLst>
                                    </p:anim>
                                    <p:anim calcmode="lin" valueType="num">
                                      <p:cBhvr>
                                        <p:cTn id="497" dur="500" fill="hold"/>
                                        <p:tgtEl>
                                          <p:spTgt spid="197"/>
                                        </p:tgtEl>
                                        <p:attrNameLst>
                                          <p:attrName>ppt_h</p:attrName>
                                        </p:attrNameLst>
                                      </p:cBhvr>
                                      <p:tavLst>
                                        <p:tav tm="0">
                                          <p:val>
                                            <p:fltVal val="0"/>
                                          </p:val>
                                        </p:tav>
                                        <p:tav tm="100000">
                                          <p:val>
                                            <p:strVal val="#ppt_h"/>
                                          </p:val>
                                        </p:tav>
                                      </p:tavLst>
                                    </p:anim>
                                    <p:animEffect transition="in" filter="fade">
                                      <p:cBhvr>
                                        <p:cTn id="498" dur="500"/>
                                        <p:tgtEl>
                                          <p:spTgt spid="197"/>
                                        </p:tgtEl>
                                      </p:cBhvr>
                                    </p:animEffect>
                                  </p:childTnLst>
                                </p:cTn>
                              </p:par>
                              <p:par>
                                <p:cTn id="499" presetID="53" presetClass="entr" presetSubtype="16" fill="hold" grpId="0" nodeType="withEffect">
                                  <p:stCondLst>
                                    <p:cond delay="0"/>
                                  </p:stCondLst>
                                  <p:childTnLst>
                                    <p:set>
                                      <p:cBhvr>
                                        <p:cTn id="500" dur="1" fill="hold">
                                          <p:stCondLst>
                                            <p:cond delay="0"/>
                                          </p:stCondLst>
                                        </p:cTn>
                                        <p:tgtEl>
                                          <p:spTgt spid="198"/>
                                        </p:tgtEl>
                                        <p:attrNameLst>
                                          <p:attrName>style.visibility</p:attrName>
                                        </p:attrNameLst>
                                      </p:cBhvr>
                                      <p:to>
                                        <p:strVal val="visible"/>
                                      </p:to>
                                    </p:set>
                                    <p:anim calcmode="lin" valueType="num">
                                      <p:cBhvr>
                                        <p:cTn id="501" dur="500" fill="hold"/>
                                        <p:tgtEl>
                                          <p:spTgt spid="198"/>
                                        </p:tgtEl>
                                        <p:attrNameLst>
                                          <p:attrName>ppt_w</p:attrName>
                                        </p:attrNameLst>
                                      </p:cBhvr>
                                      <p:tavLst>
                                        <p:tav tm="0">
                                          <p:val>
                                            <p:fltVal val="0"/>
                                          </p:val>
                                        </p:tav>
                                        <p:tav tm="100000">
                                          <p:val>
                                            <p:strVal val="#ppt_w"/>
                                          </p:val>
                                        </p:tav>
                                      </p:tavLst>
                                    </p:anim>
                                    <p:anim calcmode="lin" valueType="num">
                                      <p:cBhvr>
                                        <p:cTn id="502" dur="500" fill="hold"/>
                                        <p:tgtEl>
                                          <p:spTgt spid="198"/>
                                        </p:tgtEl>
                                        <p:attrNameLst>
                                          <p:attrName>ppt_h</p:attrName>
                                        </p:attrNameLst>
                                      </p:cBhvr>
                                      <p:tavLst>
                                        <p:tav tm="0">
                                          <p:val>
                                            <p:fltVal val="0"/>
                                          </p:val>
                                        </p:tav>
                                        <p:tav tm="100000">
                                          <p:val>
                                            <p:strVal val="#ppt_h"/>
                                          </p:val>
                                        </p:tav>
                                      </p:tavLst>
                                    </p:anim>
                                    <p:animEffect transition="in" filter="fade">
                                      <p:cBhvr>
                                        <p:cTn id="503" dur="500"/>
                                        <p:tgtEl>
                                          <p:spTgt spid="198"/>
                                        </p:tgtEl>
                                      </p:cBhvr>
                                    </p:animEffect>
                                  </p:childTnLst>
                                </p:cTn>
                              </p:par>
                              <p:par>
                                <p:cTn id="504" presetID="53" presetClass="entr" presetSubtype="16" fill="hold" grpId="0" nodeType="withEffect">
                                  <p:stCondLst>
                                    <p:cond delay="0"/>
                                  </p:stCondLst>
                                  <p:childTnLst>
                                    <p:set>
                                      <p:cBhvr>
                                        <p:cTn id="505" dur="1" fill="hold">
                                          <p:stCondLst>
                                            <p:cond delay="0"/>
                                          </p:stCondLst>
                                        </p:cTn>
                                        <p:tgtEl>
                                          <p:spTgt spid="199"/>
                                        </p:tgtEl>
                                        <p:attrNameLst>
                                          <p:attrName>style.visibility</p:attrName>
                                        </p:attrNameLst>
                                      </p:cBhvr>
                                      <p:to>
                                        <p:strVal val="visible"/>
                                      </p:to>
                                    </p:set>
                                    <p:anim calcmode="lin" valueType="num">
                                      <p:cBhvr>
                                        <p:cTn id="506" dur="500" fill="hold"/>
                                        <p:tgtEl>
                                          <p:spTgt spid="199"/>
                                        </p:tgtEl>
                                        <p:attrNameLst>
                                          <p:attrName>ppt_w</p:attrName>
                                        </p:attrNameLst>
                                      </p:cBhvr>
                                      <p:tavLst>
                                        <p:tav tm="0">
                                          <p:val>
                                            <p:fltVal val="0"/>
                                          </p:val>
                                        </p:tav>
                                        <p:tav tm="100000">
                                          <p:val>
                                            <p:strVal val="#ppt_w"/>
                                          </p:val>
                                        </p:tav>
                                      </p:tavLst>
                                    </p:anim>
                                    <p:anim calcmode="lin" valueType="num">
                                      <p:cBhvr>
                                        <p:cTn id="507" dur="500" fill="hold"/>
                                        <p:tgtEl>
                                          <p:spTgt spid="199"/>
                                        </p:tgtEl>
                                        <p:attrNameLst>
                                          <p:attrName>ppt_h</p:attrName>
                                        </p:attrNameLst>
                                      </p:cBhvr>
                                      <p:tavLst>
                                        <p:tav tm="0">
                                          <p:val>
                                            <p:fltVal val="0"/>
                                          </p:val>
                                        </p:tav>
                                        <p:tav tm="100000">
                                          <p:val>
                                            <p:strVal val="#ppt_h"/>
                                          </p:val>
                                        </p:tav>
                                      </p:tavLst>
                                    </p:anim>
                                    <p:animEffect transition="in" filter="fade">
                                      <p:cBhvr>
                                        <p:cTn id="508" dur="500"/>
                                        <p:tgtEl>
                                          <p:spTgt spid="199"/>
                                        </p:tgtEl>
                                      </p:cBhvr>
                                    </p:animEffect>
                                  </p:childTnLst>
                                </p:cTn>
                              </p:par>
                              <p:par>
                                <p:cTn id="509" presetID="53" presetClass="entr" presetSubtype="16" fill="hold" grpId="0" nodeType="withEffect">
                                  <p:stCondLst>
                                    <p:cond delay="0"/>
                                  </p:stCondLst>
                                  <p:childTnLst>
                                    <p:set>
                                      <p:cBhvr>
                                        <p:cTn id="510" dur="1" fill="hold">
                                          <p:stCondLst>
                                            <p:cond delay="0"/>
                                          </p:stCondLst>
                                        </p:cTn>
                                        <p:tgtEl>
                                          <p:spTgt spid="200"/>
                                        </p:tgtEl>
                                        <p:attrNameLst>
                                          <p:attrName>style.visibility</p:attrName>
                                        </p:attrNameLst>
                                      </p:cBhvr>
                                      <p:to>
                                        <p:strVal val="visible"/>
                                      </p:to>
                                    </p:set>
                                    <p:anim calcmode="lin" valueType="num">
                                      <p:cBhvr>
                                        <p:cTn id="511" dur="500" fill="hold"/>
                                        <p:tgtEl>
                                          <p:spTgt spid="200"/>
                                        </p:tgtEl>
                                        <p:attrNameLst>
                                          <p:attrName>ppt_w</p:attrName>
                                        </p:attrNameLst>
                                      </p:cBhvr>
                                      <p:tavLst>
                                        <p:tav tm="0">
                                          <p:val>
                                            <p:fltVal val="0"/>
                                          </p:val>
                                        </p:tav>
                                        <p:tav tm="100000">
                                          <p:val>
                                            <p:strVal val="#ppt_w"/>
                                          </p:val>
                                        </p:tav>
                                      </p:tavLst>
                                    </p:anim>
                                    <p:anim calcmode="lin" valueType="num">
                                      <p:cBhvr>
                                        <p:cTn id="512" dur="500" fill="hold"/>
                                        <p:tgtEl>
                                          <p:spTgt spid="200"/>
                                        </p:tgtEl>
                                        <p:attrNameLst>
                                          <p:attrName>ppt_h</p:attrName>
                                        </p:attrNameLst>
                                      </p:cBhvr>
                                      <p:tavLst>
                                        <p:tav tm="0">
                                          <p:val>
                                            <p:fltVal val="0"/>
                                          </p:val>
                                        </p:tav>
                                        <p:tav tm="100000">
                                          <p:val>
                                            <p:strVal val="#ppt_h"/>
                                          </p:val>
                                        </p:tav>
                                      </p:tavLst>
                                    </p:anim>
                                    <p:animEffect transition="in" filter="fade">
                                      <p:cBhvr>
                                        <p:cTn id="513" dur="500"/>
                                        <p:tgtEl>
                                          <p:spTgt spid="200"/>
                                        </p:tgtEl>
                                      </p:cBhvr>
                                    </p:animEffect>
                                  </p:childTnLst>
                                </p:cTn>
                              </p:par>
                              <p:par>
                                <p:cTn id="514" presetID="53" presetClass="entr" presetSubtype="16" fill="hold" grpId="0" nodeType="withEffect">
                                  <p:stCondLst>
                                    <p:cond delay="0"/>
                                  </p:stCondLst>
                                  <p:childTnLst>
                                    <p:set>
                                      <p:cBhvr>
                                        <p:cTn id="515" dur="1" fill="hold">
                                          <p:stCondLst>
                                            <p:cond delay="0"/>
                                          </p:stCondLst>
                                        </p:cTn>
                                        <p:tgtEl>
                                          <p:spTgt spid="201"/>
                                        </p:tgtEl>
                                        <p:attrNameLst>
                                          <p:attrName>style.visibility</p:attrName>
                                        </p:attrNameLst>
                                      </p:cBhvr>
                                      <p:to>
                                        <p:strVal val="visible"/>
                                      </p:to>
                                    </p:set>
                                    <p:anim calcmode="lin" valueType="num">
                                      <p:cBhvr>
                                        <p:cTn id="516" dur="500" fill="hold"/>
                                        <p:tgtEl>
                                          <p:spTgt spid="201"/>
                                        </p:tgtEl>
                                        <p:attrNameLst>
                                          <p:attrName>ppt_w</p:attrName>
                                        </p:attrNameLst>
                                      </p:cBhvr>
                                      <p:tavLst>
                                        <p:tav tm="0">
                                          <p:val>
                                            <p:fltVal val="0"/>
                                          </p:val>
                                        </p:tav>
                                        <p:tav tm="100000">
                                          <p:val>
                                            <p:strVal val="#ppt_w"/>
                                          </p:val>
                                        </p:tav>
                                      </p:tavLst>
                                    </p:anim>
                                    <p:anim calcmode="lin" valueType="num">
                                      <p:cBhvr>
                                        <p:cTn id="517" dur="500" fill="hold"/>
                                        <p:tgtEl>
                                          <p:spTgt spid="201"/>
                                        </p:tgtEl>
                                        <p:attrNameLst>
                                          <p:attrName>ppt_h</p:attrName>
                                        </p:attrNameLst>
                                      </p:cBhvr>
                                      <p:tavLst>
                                        <p:tav tm="0">
                                          <p:val>
                                            <p:fltVal val="0"/>
                                          </p:val>
                                        </p:tav>
                                        <p:tav tm="100000">
                                          <p:val>
                                            <p:strVal val="#ppt_h"/>
                                          </p:val>
                                        </p:tav>
                                      </p:tavLst>
                                    </p:anim>
                                    <p:animEffect transition="in" filter="fade">
                                      <p:cBhvr>
                                        <p:cTn id="518" dur="500"/>
                                        <p:tgtEl>
                                          <p:spTgt spid="201"/>
                                        </p:tgtEl>
                                      </p:cBhvr>
                                    </p:animEffect>
                                  </p:childTnLst>
                                </p:cTn>
                              </p:par>
                              <p:par>
                                <p:cTn id="519" presetID="53" presetClass="entr" presetSubtype="16" fill="hold" grpId="0" nodeType="withEffect">
                                  <p:stCondLst>
                                    <p:cond delay="0"/>
                                  </p:stCondLst>
                                  <p:childTnLst>
                                    <p:set>
                                      <p:cBhvr>
                                        <p:cTn id="520" dur="1" fill="hold">
                                          <p:stCondLst>
                                            <p:cond delay="0"/>
                                          </p:stCondLst>
                                        </p:cTn>
                                        <p:tgtEl>
                                          <p:spTgt spid="202"/>
                                        </p:tgtEl>
                                        <p:attrNameLst>
                                          <p:attrName>style.visibility</p:attrName>
                                        </p:attrNameLst>
                                      </p:cBhvr>
                                      <p:to>
                                        <p:strVal val="visible"/>
                                      </p:to>
                                    </p:set>
                                    <p:anim calcmode="lin" valueType="num">
                                      <p:cBhvr>
                                        <p:cTn id="521" dur="500" fill="hold"/>
                                        <p:tgtEl>
                                          <p:spTgt spid="202"/>
                                        </p:tgtEl>
                                        <p:attrNameLst>
                                          <p:attrName>ppt_w</p:attrName>
                                        </p:attrNameLst>
                                      </p:cBhvr>
                                      <p:tavLst>
                                        <p:tav tm="0">
                                          <p:val>
                                            <p:fltVal val="0"/>
                                          </p:val>
                                        </p:tav>
                                        <p:tav tm="100000">
                                          <p:val>
                                            <p:strVal val="#ppt_w"/>
                                          </p:val>
                                        </p:tav>
                                      </p:tavLst>
                                    </p:anim>
                                    <p:anim calcmode="lin" valueType="num">
                                      <p:cBhvr>
                                        <p:cTn id="522" dur="500" fill="hold"/>
                                        <p:tgtEl>
                                          <p:spTgt spid="202"/>
                                        </p:tgtEl>
                                        <p:attrNameLst>
                                          <p:attrName>ppt_h</p:attrName>
                                        </p:attrNameLst>
                                      </p:cBhvr>
                                      <p:tavLst>
                                        <p:tav tm="0">
                                          <p:val>
                                            <p:fltVal val="0"/>
                                          </p:val>
                                        </p:tav>
                                        <p:tav tm="100000">
                                          <p:val>
                                            <p:strVal val="#ppt_h"/>
                                          </p:val>
                                        </p:tav>
                                      </p:tavLst>
                                    </p:anim>
                                    <p:animEffect transition="in" filter="fade">
                                      <p:cBhvr>
                                        <p:cTn id="523" dur="500"/>
                                        <p:tgtEl>
                                          <p:spTgt spid="202"/>
                                        </p:tgtEl>
                                      </p:cBhvr>
                                    </p:animEffect>
                                  </p:childTnLst>
                                </p:cTn>
                              </p:par>
                              <p:par>
                                <p:cTn id="524" presetID="53" presetClass="entr" presetSubtype="16" fill="hold" grpId="0" nodeType="withEffect">
                                  <p:stCondLst>
                                    <p:cond delay="0"/>
                                  </p:stCondLst>
                                  <p:childTnLst>
                                    <p:set>
                                      <p:cBhvr>
                                        <p:cTn id="525" dur="1" fill="hold">
                                          <p:stCondLst>
                                            <p:cond delay="0"/>
                                          </p:stCondLst>
                                        </p:cTn>
                                        <p:tgtEl>
                                          <p:spTgt spid="203"/>
                                        </p:tgtEl>
                                        <p:attrNameLst>
                                          <p:attrName>style.visibility</p:attrName>
                                        </p:attrNameLst>
                                      </p:cBhvr>
                                      <p:to>
                                        <p:strVal val="visible"/>
                                      </p:to>
                                    </p:set>
                                    <p:anim calcmode="lin" valueType="num">
                                      <p:cBhvr>
                                        <p:cTn id="526" dur="500" fill="hold"/>
                                        <p:tgtEl>
                                          <p:spTgt spid="203"/>
                                        </p:tgtEl>
                                        <p:attrNameLst>
                                          <p:attrName>ppt_w</p:attrName>
                                        </p:attrNameLst>
                                      </p:cBhvr>
                                      <p:tavLst>
                                        <p:tav tm="0">
                                          <p:val>
                                            <p:fltVal val="0"/>
                                          </p:val>
                                        </p:tav>
                                        <p:tav tm="100000">
                                          <p:val>
                                            <p:strVal val="#ppt_w"/>
                                          </p:val>
                                        </p:tav>
                                      </p:tavLst>
                                    </p:anim>
                                    <p:anim calcmode="lin" valueType="num">
                                      <p:cBhvr>
                                        <p:cTn id="527" dur="500" fill="hold"/>
                                        <p:tgtEl>
                                          <p:spTgt spid="203"/>
                                        </p:tgtEl>
                                        <p:attrNameLst>
                                          <p:attrName>ppt_h</p:attrName>
                                        </p:attrNameLst>
                                      </p:cBhvr>
                                      <p:tavLst>
                                        <p:tav tm="0">
                                          <p:val>
                                            <p:fltVal val="0"/>
                                          </p:val>
                                        </p:tav>
                                        <p:tav tm="100000">
                                          <p:val>
                                            <p:strVal val="#ppt_h"/>
                                          </p:val>
                                        </p:tav>
                                      </p:tavLst>
                                    </p:anim>
                                    <p:animEffect transition="in" filter="fade">
                                      <p:cBhvr>
                                        <p:cTn id="528" dur="500"/>
                                        <p:tgtEl>
                                          <p:spTgt spid="203"/>
                                        </p:tgtEl>
                                      </p:cBhvr>
                                    </p:animEffect>
                                  </p:childTnLst>
                                </p:cTn>
                              </p:par>
                              <p:par>
                                <p:cTn id="529" presetID="53" presetClass="entr" presetSubtype="16" fill="hold" grpId="0" nodeType="withEffect">
                                  <p:stCondLst>
                                    <p:cond delay="0"/>
                                  </p:stCondLst>
                                  <p:childTnLst>
                                    <p:set>
                                      <p:cBhvr>
                                        <p:cTn id="530" dur="1" fill="hold">
                                          <p:stCondLst>
                                            <p:cond delay="0"/>
                                          </p:stCondLst>
                                        </p:cTn>
                                        <p:tgtEl>
                                          <p:spTgt spid="204"/>
                                        </p:tgtEl>
                                        <p:attrNameLst>
                                          <p:attrName>style.visibility</p:attrName>
                                        </p:attrNameLst>
                                      </p:cBhvr>
                                      <p:to>
                                        <p:strVal val="visible"/>
                                      </p:to>
                                    </p:set>
                                    <p:anim calcmode="lin" valueType="num">
                                      <p:cBhvr>
                                        <p:cTn id="531" dur="500" fill="hold"/>
                                        <p:tgtEl>
                                          <p:spTgt spid="204"/>
                                        </p:tgtEl>
                                        <p:attrNameLst>
                                          <p:attrName>ppt_w</p:attrName>
                                        </p:attrNameLst>
                                      </p:cBhvr>
                                      <p:tavLst>
                                        <p:tav tm="0">
                                          <p:val>
                                            <p:fltVal val="0"/>
                                          </p:val>
                                        </p:tav>
                                        <p:tav tm="100000">
                                          <p:val>
                                            <p:strVal val="#ppt_w"/>
                                          </p:val>
                                        </p:tav>
                                      </p:tavLst>
                                    </p:anim>
                                    <p:anim calcmode="lin" valueType="num">
                                      <p:cBhvr>
                                        <p:cTn id="532" dur="500" fill="hold"/>
                                        <p:tgtEl>
                                          <p:spTgt spid="204"/>
                                        </p:tgtEl>
                                        <p:attrNameLst>
                                          <p:attrName>ppt_h</p:attrName>
                                        </p:attrNameLst>
                                      </p:cBhvr>
                                      <p:tavLst>
                                        <p:tav tm="0">
                                          <p:val>
                                            <p:fltVal val="0"/>
                                          </p:val>
                                        </p:tav>
                                        <p:tav tm="100000">
                                          <p:val>
                                            <p:strVal val="#ppt_h"/>
                                          </p:val>
                                        </p:tav>
                                      </p:tavLst>
                                    </p:anim>
                                    <p:animEffect transition="in" filter="fade">
                                      <p:cBhvr>
                                        <p:cTn id="533" dur="500"/>
                                        <p:tgtEl>
                                          <p:spTgt spid="204"/>
                                        </p:tgtEl>
                                      </p:cBhvr>
                                    </p:animEffect>
                                  </p:childTnLst>
                                </p:cTn>
                              </p:par>
                              <p:par>
                                <p:cTn id="534" presetID="53" presetClass="entr" presetSubtype="16" fill="hold" grpId="0" nodeType="withEffect">
                                  <p:stCondLst>
                                    <p:cond delay="0"/>
                                  </p:stCondLst>
                                  <p:childTnLst>
                                    <p:set>
                                      <p:cBhvr>
                                        <p:cTn id="535" dur="1" fill="hold">
                                          <p:stCondLst>
                                            <p:cond delay="0"/>
                                          </p:stCondLst>
                                        </p:cTn>
                                        <p:tgtEl>
                                          <p:spTgt spid="205"/>
                                        </p:tgtEl>
                                        <p:attrNameLst>
                                          <p:attrName>style.visibility</p:attrName>
                                        </p:attrNameLst>
                                      </p:cBhvr>
                                      <p:to>
                                        <p:strVal val="visible"/>
                                      </p:to>
                                    </p:set>
                                    <p:anim calcmode="lin" valueType="num">
                                      <p:cBhvr>
                                        <p:cTn id="536" dur="500" fill="hold"/>
                                        <p:tgtEl>
                                          <p:spTgt spid="205"/>
                                        </p:tgtEl>
                                        <p:attrNameLst>
                                          <p:attrName>ppt_w</p:attrName>
                                        </p:attrNameLst>
                                      </p:cBhvr>
                                      <p:tavLst>
                                        <p:tav tm="0">
                                          <p:val>
                                            <p:fltVal val="0"/>
                                          </p:val>
                                        </p:tav>
                                        <p:tav tm="100000">
                                          <p:val>
                                            <p:strVal val="#ppt_w"/>
                                          </p:val>
                                        </p:tav>
                                      </p:tavLst>
                                    </p:anim>
                                    <p:anim calcmode="lin" valueType="num">
                                      <p:cBhvr>
                                        <p:cTn id="537" dur="500" fill="hold"/>
                                        <p:tgtEl>
                                          <p:spTgt spid="205"/>
                                        </p:tgtEl>
                                        <p:attrNameLst>
                                          <p:attrName>ppt_h</p:attrName>
                                        </p:attrNameLst>
                                      </p:cBhvr>
                                      <p:tavLst>
                                        <p:tav tm="0">
                                          <p:val>
                                            <p:fltVal val="0"/>
                                          </p:val>
                                        </p:tav>
                                        <p:tav tm="100000">
                                          <p:val>
                                            <p:strVal val="#ppt_h"/>
                                          </p:val>
                                        </p:tav>
                                      </p:tavLst>
                                    </p:anim>
                                    <p:animEffect transition="in" filter="fade">
                                      <p:cBhvr>
                                        <p:cTn id="538" dur="500"/>
                                        <p:tgtEl>
                                          <p:spTgt spid="205"/>
                                        </p:tgtEl>
                                      </p:cBhvr>
                                    </p:animEffect>
                                  </p:childTnLst>
                                </p:cTn>
                              </p:par>
                              <p:par>
                                <p:cTn id="539" presetID="53" presetClass="entr" presetSubtype="16" fill="hold" grpId="0" nodeType="withEffect">
                                  <p:stCondLst>
                                    <p:cond delay="0"/>
                                  </p:stCondLst>
                                  <p:childTnLst>
                                    <p:set>
                                      <p:cBhvr>
                                        <p:cTn id="540" dur="1" fill="hold">
                                          <p:stCondLst>
                                            <p:cond delay="0"/>
                                          </p:stCondLst>
                                        </p:cTn>
                                        <p:tgtEl>
                                          <p:spTgt spid="206"/>
                                        </p:tgtEl>
                                        <p:attrNameLst>
                                          <p:attrName>style.visibility</p:attrName>
                                        </p:attrNameLst>
                                      </p:cBhvr>
                                      <p:to>
                                        <p:strVal val="visible"/>
                                      </p:to>
                                    </p:set>
                                    <p:anim calcmode="lin" valueType="num">
                                      <p:cBhvr>
                                        <p:cTn id="541" dur="500" fill="hold"/>
                                        <p:tgtEl>
                                          <p:spTgt spid="206"/>
                                        </p:tgtEl>
                                        <p:attrNameLst>
                                          <p:attrName>ppt_w</p:attrName>
                                        </p:attrNameLst>
                                      </p:cBhvr>
                                      <p:tavLst>
                                        <p:tav tm="0">
                                          <p:val>
                                            <p:fltVal val="0"/>
                                          </p:val>
                                        </p:tav>
                                        <p:tav tm="100000">
                                          <p:val>
                                            <p:strVal val="#ppt_w"/>
                                          </p:val>
                                        </p:tav>
                                      </p:tavLst>
                                    </p:anim>
                                    <p:anim calcmode="lin" valueType="num">
                                      <p:cBhvr>
                                        <p:cTn id="542" dur="500" fill="hold"/>
                                        <p:tgtEl>
                                          <p:spTgt spid="206"/>
                                        </p:tgtEl>
                                        <p:attrNameLst>
                                          <p:attrName>ppt_h</p:attrName>
                                        </p:attrNameLst>
                                      </p:cBhvr>
                                      <p:tavLst>
                                        <p:tav tm="0">
                                          <p:val>
                                            <p:fltVal val="0"/>
                                          </p:val>
                                        </p:tav>
                                        <p:tav tm="100000">
                                          <p:val>
                                            <p:strVal val="#ppt_h"/>
                                          </p:val>
                                        </p:tav>
                                      </p:tavLst>
                                    </p:anim>
                                    <p:animEffect transition="in" filter="fade">
                                      <p:cBhvr>
                                        <p:cTn id="543" dur="500"/>
                                        <p:tgtEl>
                                          <p:spTgt spid="206"/>
                                        </p:tgtEl>
                                      </p:cBhvr>
                                    </p:animEffect>
                                  </p:childTnLst>
                                </p:cTn>
                              </p:par>
                              <p:par>
                                <p:cTn id="544" presetID="53" presetClass="entr" presetSubtype="16" fill="hold" grpId="0" nodeType="withEffect">
                                  <p:stCondLst>
                                    <p:cond delay="0"/>
                                  </p:stCondLst>
                                  <p:childTnLst>
                                    <p:set>
                                      <p:cBhvr>
                                        <p:cTn id="545" dur="1" fill="hold">
                                          <p:stCondLst>
                                            <p:cond delay="0"/>
                                          </p:stCondLst>
                                        </p:cTn>
                                        <p:tgtEl>
                                          <p:spTgt spid="207"/>
                                        </p:tgtEl>
                                        <p:attrNameLst>
                                          <p:attrName>style.visibility</p:attrName>
                                        </p:attrNameLst>
                                      </p:cBhvr>
                                      <p:to>
                                        <p:strVal val="visible"/>
                                      </p:to>
                                    </p:set>
                                    <p:anim calcmode="lin" valueType="num">
                                      <p:cBhvr>
                                        <p:cTn id="546" dur="500" fill="hold"/>
                                        <p:tgtEl>
                                          <p:spTgt spid="207"/>
                                        </p:tgtEl>
                                        <p:attrNameLst>
                                          <p:attrName>ppt_w</p:attrName>
                                        </p:attrNameLst>
                                      </p:cBhvr>
                                      <p:tavLst>
                                        <p:tav tm="0">
                                          <p:val>
                                            <p:fltVal val="0"/>
                                          </p:val>
                                        </p:tav>
                                        <p:tav tm="100000">
                                          <p:val>
                                            <p:strVal val="#ppt_w"/>
                                          </p:val>
                                        </p:tav>
                                      </p:tavLst>
                                    </p:anim>
                                    <p:anim calcmode="lin" valueType="num">
                                      <p:cBhvr>
                                        <p:cTn id="547" dur="500" fill="hold"/>
                                        <p:tgtEl>
                                          <p:spTgt spid="207"/>
                                        </p:tgtEl>
                                        <p:attrNameLst>
                                          <p:attrName>ppt_h</p:attrName>
                                        </p:attrNameLst>
                                      </p:cBhvr>
                                      <p:tavLst>
                                        <p:tav tm="0">
                                          <p:val>
                                            <p:fltVal val="0"/>
                                          </p:val>
                                        </p:tav>
                                        <p:tav tm="100000">
                                          <p:val>
                                            <p:strVal val="#ppt_h"/>
                                          </p:val>
                                        </p:tav>
                                      </p:tavLst>
                                    </p:anim>
                                    <p:animEffect transition="in" filter="fade">
                                      <p:cBhvr>
                                        <p:cTn id="548" dur="500"/>
                                        <p:tgtEl>
                                          <p:spTgt spid="207"/>
                                        </p:tgtEl>
                                      </p:cBhvr>
                                    </p:animEffect>
                                  </p:childTnLst>
                                </p:cTn>
                              </p:par>
                              <p:par>
                                <p:cTn id="549" presetID="53" presetClass="entr" presetSubtype="16" fill="hold" grpId="0" nodeType="withEffect">
                                  <p:stCondLst>
                                    <p:cond delay="0"/>
                                  </p:stCondLst>
                                  <p:childTnLst>
                                    <p:set>
                                      <p:cBhvr>
                                        <p:cTn id="550" dur="1" fill="hold">
                                          <p:stCondLst>
                                            <p:cond delay="0"/>
                                          </p:stCondLst>
                                        </p:cTn>
                                        <p:tgtEl>
                                          <p:spTgt spid="208"/>
                                        </p:tgtEl>
                                        <p:attrNameLst>
                                          <p:attrName>style.visibility</p:attrName>
                                        </p:attrNameLst>
                                      </p:cBhvr>
                                      <p:to>
                                        <p:strVal val="visible"/>
                                      </p:to>
                                    </p:set>
                                    <p:anim calcmode="lin" valueType="num">
                                      <p:cBhvr>
                                        <p:cTn id="551" dur="500" fill="hold"/>
                                        <p:tgtEl>
                                          <p:spTgt spid="208"/>
                                        </p:tgtEl>
                                        <p:attrNameLst>
                                          <p:attrName>ppt_w</p:attrName>
                                        </p:attrNameLst>
                                      </p:cBhvr>
                                      <p:tavLst>
                                        <p:tav tm="0">
                                          <p:val>
                                            <p:fltVal val="0"/>
                                          </p:val>
                                        </p:tav>
                                        <p:tav tm="100000">
                                          <p:val>
                                            <p:strVal val="#ppt_w"/>
                                          </p:val>
                                        </p:tav>
                                      </p:tavLst>
                                    </p:anim>
                                    <p:anim calcmode="lin" valueType="num">
                                      <p:cBhvr>
                                        <p:cTn id="552" dur="500" fill="hold"/>
                                        <p:tgtEl>
                                          <p:spTgt spid="208"/>
                                        </p:tgtEl>
                                        <p:attrNameLst>
                                          <p:attrName>ppt_h</p:attrName>
                                        </p:attrNameLst>
                                      </p:cBhvr>
                                      <p:tavLst>
                                        <p:tav tm="0">
                                          <p:val>
                                            <p:fltVal val="0"/>
                                          </p:val>
                                        </p:tav>
                                        <p:tav tm="100000">
                                          <p:val>
                                            <p:strVal val="#ppt_h"/>
                                          </p:val>
                                        </p:tav>
                                      </p:tavLst>
                                    </p:anim>
                                    <p:animEffect transition="in" filter="fade">
                                      <p:cBhvr>
                                        <p:cTn id="553" dur="500"/>
                                        <p:tgtEl>
                                          <p:spTgt spid="208"/>
                                        </p:tgtEl>
                                      </p:cBhvr>
                                    </p:animEffect>
                                  </p:childTnLst>
                                </p:cTn>
                              </p:par>
                              <p:par>
                                <p:cTn id="554" presetID="53" presetClass="entr" presetSubtype="16" fill="hold" grpId="0" nodeType="withEffect">
                                  <p:stCondLst>
                                    <p:cond delay="0"/>
                                  </p:stCondLst>
                                  <p:childTnLst>
                                    <p:set>
                                      <p:cBhvr>
                                        <p:cTn id="555" dur="1" fill="hold">
                                          <p:stCondLst>
                                            <p:cond delay="0"/>
                                          </p:stCondLst>
                                        </p:cTn>
                                        <p:tgtEl>
                                          <p:spTgt spid="209"/>
                                        </p:tgtEl>
                                        <p:attrNameLst>
                                          <p:attrName>style.visibility</p:attrName>
                                        </p:attrNameLst>
                                      </p:cBhvr>
                                      <p:to>
                                        <p:strVal val="visible"/>
                                      </p:to>
                                    </p:set>
                                    <p:anim calcmode="lin" valueType="num">
                                      <p:cBhvr>
                                        <p:cTn id="556" dur="500" fill="hold"/>
                                        <p:tgtEl>
                                          <p:spTgt spid="209"/>
                                        </p:tgtEl>
                                        <p:attrNameLst>
                                          <p:attrName>ppt_w</p:attrName>
                                        </p:attrNameLst>
                                      </p:cBhvr>
                                      <p:tavLst>
                                        <p:tav tm="0">
                                          <p:val>
                                            <p:fltVal val="0"/>
                                          </p:val>
                                        </p:tav>
                                        <p:tav tm="100000">
                                          <p:val>
                                            <p:strVal val="#ppt_w"/>
                                          </p:val>
                                        </p:tav>
                                      </p:tavLst>
                                    </p:anim>
                                    <p:anim calcmode="lin" valueType="num">
                                      <p:cBhvr>
                                        <p:cTn id="557" dur="500" fill="hold"/>
                                        <p:tgtEl>
                                          <p:spTgt spid="209"/>
                                        </p:tgtEl>
                                        <p:attrNameLst>
                                          <p:attrName>ppt_h</p:attrName>
                                        </p:attrNameLst>
                                      </p:cBhvr>
                                      <p:tavLst>
                                        <p:tav tm="0">
                                          <p:val>
                                            <p:fltVal val="0"/>
                                          </p:val>
                                        </p:tav>
                                        <p:tav tm="100000">
                                          <p:val>
                                            <p:strVal val="#ppt_h"/>
                                          </p:val>
                                        </p:tav>
                                      </p:tavLst>
                                    </p:anim>
                                    <p:animEffect transition="in" filter="fade">
                                      <p:cBhvr>
                                        <p:cTn id="558" dur="500"/>
                                        <p:tgtEl>
                                          <p:spTgt spid="209"/>
                                        </p:tgtEl>
                                      </p:cBhvr>
                                    </p:animEffect>
                                  </p:childTnLst>
                                </p:cTn>
                              </p:par>
                              <p:par>
                                <p:cTn id="559" presetID="53" presetClass="entr" presetSubtype="16" fill="hold" grpId="0" nodeType="withEffect">
                                  <p:stCondLst>
                                    <p:cond delay="0"/>
                                  </p:stCondLst>
                                  <p:childTnLst>
                                    <p:set>
                                      <p:cBhvr>
                                        <p:cTn id="560" dur="1" fill="hold">
                                          <p:stCondLst>
                                            <p:cond delay="0"/>
                                          </p:stCondLst>
                                        </p:cTn>
                                        <p:tgtEl>
                                          <p:spTgt spid="210"/>
                                        </p:tgtEl>
                                        <p:attrNameLst>
                                          <p:attrName>style.visibility</p:attrName>
                                        </p:attrNameLst>
                                      </p:cBhvr>
                                      <p:to>
                                        <p:strVal val="visible"/>
                                      </p:to>
                                    </p:set>
                                    <p:anim calcmode="lin" valueType="num">
                                      <p:cBhvr>
                                        <p:cTn id="561" dur="500" fill="hold"/>
                                        <p:tgtEl>
                                          <p:spTgt spid="210"/>
                                        </p:tgtEl>
                                        <p:attrNameLst>
                                          <p:attrName>ppt_w</p:attrName>
                                        </p:attrNameLst>
                                      </p:cBhvr>
                                      <p:tavLst>
                                        <p:tav tm="0">
                                          <p:val>
                                            <p:fltVal val="0"/>
                                          </p:val>
                                        </p:tav>
                                        <p:tav tm="100000">
                                          <p:val>
                                            <p:strVal val="#ppt_w"/>
                                          </p:val>
                                        </p:tav>
                                      </p:tavLst>
                                    </p:anim>
                                    <p:anim calcmode="lin" valueType="num">
                                      <p:cBhvr>
                                        <p:cTn id="562" dur="500" fill="hold"/>
                                        <p:tgtEl>
                                          <p:spTgt spid="210"/>
                                        </p:tgtEl>
                                        <p:attrNameLst>
                                          <p:attrName>ppt_h</p:attrName>
                                        </p:attrNameLst>
                                      </p:cBhvr>
                                      <p:tavLst>
                                        <p:tav tm="0">
                                          <p:val>
                                            <p:fltVal val="0"/>
                                          </p:val>
                                        </p:tav>
                                        <p:tav tm="100000">
                                          <p:val>
                                            <p:strVal val="#ppt_h"/>
                                          </p:val>
                                        </p:tav>
                                      </p:tavLst>
                                    </p:anim>
                                    <p:animEffect transition="in" filter="fade">
                                      <p:cBhvr>
                                        <p:cTn id="563" dur="500"/>
                                        <p:tgtEl>
                                          <p:spTgt spid="210"/>
                                        </p:tgtEl>
                                      </p:cBhvr>
                                    </p:animEffect>
                                  </p:childTnLst>
                                </p:cTn>
                              </p:par>
                              <p:par>
                                <p:cTn id="564" presetID="53" presetClass="entr" presetSubtype="16" fill="hold" grpId="0" nodeType="withEffect">
                                  <p:stCondLst>
                                    <p:cond delay="0"/>
                                  </p:stCondLst>
                                  <p:childTnLst>
                                    <p:set>
                                      <p:cBhvr>
                                        <p:cTn id="565" dur="1" fill="hold">
                                          <p:stCondLst>
                                            <p:cond delay="0"/>
                                          </p:stCondLst>
                                        </p:cTn>
                                        <p:tgtEl>
                                          <p:spTgt spid="211"/>
                                        </p:tgtEl>
                                        <p:attrNameLst>
                                          <p:attrName>style.visibility</p:attrName>
                                        </p:attrNameLst>
                                      </p:cBhvr>
                                      <p:to>
                                        <p:strVal val="visible"/>
                                      </p:to>
                                    </p:set>
                                    <p:anim calcmode="lin" valueType="num">
                                      <p:cBhvr>
                                        <p:cTn id="566" dur="500" fill="hold"/>
                                        <p:tgtEl>
                                          <p:spTgt spid="211"/>
                                        </p:tgtEl>
                                        <p:attrNameLst>
                                          <p:attrName>ppt_w</p:attrName>
                                        </p:attrNameLst>
                                      </p:cBhvr>
                                      <p:tavLst>
                                        <p:tav tm="0">
                                          <p:val>
                                            <p:fltVal val="0"/>
                                          </p:val>
                                        </p:tav>
                                        <p:tav tm="100000">
                                          <p:val>
                                            <p:strVal val="#ppt_w"/>
                                          </p:val>
                                        </p:tav>
                                      </p:tavLst>
                                    </p:anim>
                                    <p:anim calcmode="lin" valueType="num">
                                      <p:cBhvr>
                                        <p:cTn id="567" dur="500" fill="hold"/>
                                        <p:tgtEl>
                                          <p:spTgt spid="211"/>
                                        </p:tgtEl>
                                        <p:attrNameLst>
                                          <p:attrName>ppt_h</p:attrName>
                                        </p:attrNameLst>
                                      </p:cBhvr>
                                      <p:tavLst>
                                        <p:tav tm="0">
                                          <p:val>
                                            <p:fltVal val="0"/>
                                          </p:val>
                                        </p:tav>
                                        <p:tav tm="100000">
                                          <p:val>
                                            <p:strVal val="#ppt_h"/>
                                          </p:val>
                                        </p:tav>
                                      </p:tavLst>
                                    </p:anim>
                                    <p:animEffect transition="in" filter="fade">
                                      <p:cBhvr>
                                        <p:cTn id="568" dur="500"/>
                                        <p:tgtEl>
                                          <p:spTgt spid="211"/>
                                        </p:tgtEl>
                                      </p:cBhvr>
                                    </p:animEffect>
                                  </p:childTnLst>
                                </p:cTn>
                              </p:par>
                              <p:par>
                                <p:cTn id="569" presetID="53" presetClass="entr" presetSubtype="16" fill="hold" grpId="0" nodeType="withEffect">
                                  <p:stCondLst>
                                    <p:cond delay="0"/>
                                  </p:stCondLst>
                                  <p:childTnLst>
                                    <p:set>
                                      <p:cBhvr>
                                        <p:cTn id="570" dur="1" fill="hold">
                                          <p:stCondLst>
                                            <p:cond delay="0"/>
                                          </p:stCondLst>
                                        </p:cTn>
                                        <p:tgtEl>
                                          <p:spTgt spid="212"/>
                                        </p:tgtEl>
                                        <p:attrNameLst>
                                          <p:attrName>style.visibility</p:attrName>
                                        </p:attrNameLst>
                                      </p:cBhvr>
                                      <p:to>
                                        <p:strVal val="visible"/>
                                      </p:to>
                                    </p:set>
                                    <p:anim calcmode="lin" valueType="num">
                                      <p:cBhvr>
                                        <p:cTn id="571" dur="500" fill="hold"/>
                                        <p:tgtEl>
                                          <p:spTgt spid="212"/>
                                        </p:tgtEl>
                                        <p:attrNameLst>
                                          <p:attrName>ppt_w</p:attrName>
                                        </p:attrNameLst>
                                      </p:cBhvr>
                                      <p:tavLst>
                                        <p:tav tm="0">
                                          <p:val>
                                            <p:fltVal val="0"/>
                                          </p:val>
                                        </p:tav>
                                        <p:tav tm="100000">
                                          <p:val>
                                            <p:strVal val="#ppt_w"/>
                                          </p:val>
                                        </p:tav>
                                      </p:tavLst>
                                    </p:anim>
                                    <p:anim calcmode="lin" valueType="num">
                                      <p:cBhvr>
                                        <p:cTn id="572" dur="500" fill="hold"/>
                                        <p:tgtEl>
                                          <p:spTgt spid="212"/>
                                        </p:tgtEl>
                                        <p:attrNameLst>
                                          <p:attrName>ppt_h</p:attrName>
                                        </p:attrNameLst>
                                      </p:cBhvr>
                                      <p:tavLst>
                                        <p:tav tm="0">
                                          <p:val>
                                            <p:fltVal val="0"/>
                                          </p:val>
                                        </p:tav>
                                        <p:tav tm="100000">
                                          <p:val>
                                            <p:strVal val="#ppt_h"/>
                                          </p:val>
                                        </p:tav>
                                      </p:tavLst>
                                    </p:anim>
                                    <p:animEffect transition="in" filter="fade">
                                      <p:cBhvr>
                                        <p:cTn id="573" dur="500"/>
                                        <p:tgtEl>
                                          <p:spTgt spid="212"/>
                                        </p:tgtEl>
                                      </p:cBhvr>
                                    </p:animEffect>
                                  </p:childTnLst>
                                </p:cTn>
                              </p:par>
                              <p:par>
                                <p:cTn id="574" presetID="53" presetClass="entr" presetSubtype="16" fill="hold" grpId="0" nodeType="withEffect">
                                  <p:stCondLst>
                                    <p:cond delay="0"/>
                                  </p:stCondLst>
                                  <p:childTnLst>
                                    <p:set>
                                      <p:cBhvr>
                                        <p:cTn id="575" dur="1" fill="hold">
                                          <p:stCondLst>
                                            <p:cond delay="0"/>
                                          </p:stCondLst>
                                        </p:cTn>
                                        <p:tgtEl>
                                          <p:spTgt spid="213"/>
                                        </p:tgtEl>
                                        <p:attrNameLst>
                                          <p:attrName>style.visibility</p:attrName>
                                        </p:attrNameLst>
                                      </p:cBhvr>
                                      <p:to>
                                        <p:strVal val="visible"/>
                                      </p:to>
                                    </p:set>
                                    <p:anim calcmode="lin" valueType="num">
                                      <p:cBhvr>
                                        <p:cTn id="576" dur="500" fill="hold"/>
                                        <p:tgtEl>
                                          <p:spTgt spid="213"/>
                                        </p:tgtEl>
                                        <p:attrNameLst>
                                          <p:attrName>ppt_w</p:attrName>
                                        </p:attrNameLst>
                                      </p:cBhvr>
                                      <p:tavLst>
                                        <p:tav tm="0">
                                          <p:val>
                                            <p:fltVal val="0"/>
                                          </p:val>
                                        </p:tav>
                                        <p:tav tm="100000">
                                          <p:val>
                                            <p:strVal val="#ppt_w"/>
                                          </p:val>
                                        </p:tav>
                                      </p:tavLst>
                                    </p:anim>
                                    <p:anim calcmode="lin" valueType="num">
                                      <p:cBhvr>
                                        <p:cTn id="577" dur="500" fill="hold"/>
                                        <p:tgtEl>
                                          <p:spTgt spid="213"/>
                                        </p:tgtEl>
                                        <p:attrNameLst>
                                          <p:attrName>ppt_h</p:attrName>
                                        </p:attrNameLst>
                                      </p:cBhvr>
                                      <p:tavLst>
                                        <p:tav tm="0">
                                          <p:val>
                                            <p:fltVal val="0"/>
                                          </p:val>
                                        </p:tav>
                                        <p:tav tm="100000">
                                          <p:val>
                                            <p:strVal val="#ppt_h"/>
                                          </p:val>
                                        </p:tav>
                                      </p:tavLst>
                                    </p:anim>
                                    <p:animEffect transition="in" filter="fade">
                                      <p:cBhvr>
                                        <p:cTn id="578" dur="500"/>
                                        <p:tgtEl>
                                          <p:spTgt spid="213"/>
                                        </p:tgtEl>
                                      </p:cBhvr>
                                    </p:animEffect>
                                  </p:childTnLst>
                                </p:cTn>
                              </p:par>
                              <p:par>
                                <p:cTn id="579" presetID="53" presetClass="entr" presetSubtype="16" fill="hold" grpId="0" nodeType="withEffect">
                                  <p:stCondLst>
                                    <p:cond delay="0"/>
                                  </p:stCondLst>
                                  <p:childTnLst>
                                    <p:set>
                                      <p:cBhvr>
                                        <p:cTn id="580" dur="1" fill="hold">
                                          <p:stCondLst>
                                            <p:cond delay="0"/>
                                          </p:stCondLst>
                                        </p:cTn>
                                        <p:tgtEl>
                                          <p:spTgt spid="214"/>
                                        </p:tgtEl>
                                        <p:attrNameLst>
                                          <p:attrName>style.visibility</p:attrName>
                                        </p:attrNameLst>
                                      </p:cBhvr>
                                      <p:to>
                                        <p:strVal val="visible"/>
                                      </p:to>
                                    </p:set>
                                    <p:anim calcmode="lin" valueType="num">
                                      <p:cBhvr>
                                        <p:cTn id="581" dur="500" fill="hold"/>
                                        <p:tgtEl>
                                          <p:spTgt spid="214"/>
                                        </p:tgtEl>
                                        <p:attrNameLst>
                                          <p:attrName>ppt_w</p:attrName>
                                        </p:attrNameLst>
                                      </p:cBhvr>
                                      <p:tavLst>
                                        <p:tav tm="0">
                                          <p:val>
                                            <p:fltVal val="0"/>
                                          </p:val>
                                        </p:tav>
                                        <p:tav tm="100000">
                                          <p:val>
                                            <p:strVal val="#ppt_w"/>
                                          </p:val>
                                        </p:tav>
                                      </p:tavLst>
                                    </p:anim>
                                    <p:anim calcmode="lin" valueType="num">
                                      <p:cBhvr>
                                        <p:cTn id="582" dur="500" fill="hold"/>
                                        <p:tgtEl>
                                          <p:spTgt spid="214"/>
                                        </p:tgtEl>
                                        <p:attrNameLst>
                                          <p:attrName>ppt_h</p:attrName>
                                        </p:attrNameLst>
                                      </p:cBhvr>
                                      <p:tavLst>
                                        <p:tav tm="0">
                                          <p:val>
                                            <p:fltVal val="0"/>
                                          </p:val>
                                        </p:tav>
                                        <p:tav tm="100000">
                                          <p:val>
                                            <p:strVal val="#ppt_h"/>
                                          </p:val>
                                        </p:tav>
                                      </p:tavLst>
                                    </p:anim>
                                    <p:animEffect transition="in" filter="fade">
                                      <p:cBhvr>
                                        <p:cTn id="583" dur="500"/>
                                        <p:tgtEl>
                                          <p:spTgt spid="214"/>
                                        </p:tgtEl>
                                      </p:cBhvr>
                                    </p:animEffect>
                                  </p:childTnLst>
                                </p:cTn>
                              </p:par>
                              <p:par>
                                <p:cTn id="584" presetID="53" presetClass="entr" presetSubtype="16" fill="hold" grpId="0" nodeType="withEffect">
                                  <p:stCondLst>
                                    <p:cond delay="0"/>
                                  </p:stCondLst>
                                  <p:childTnLst>
                                    <p:set>
                                      <p:cBhvr>
                                        <p:cTn id="585" dur="1" fill="hold">
                                          <p:stCondLst>
                                            <p:cond delay="0"/>
                                          </p:stCondLst>
                                        </p:cTn>
                                        <p:tgtEl>
                                          <p:spTgt spid="215"/>
                                        </p:tgtEl>
                                        <p:attrNameLst>
                                          <p:attrName>style.visibility</p:attrName>
                                        </p:attrNameLst>
                                      </p:cBhvr>
                                      <p:to>
                                        <p:strVal val="visible"/>
                                      </p:to>
                                    </p:set>
                                    <p:anim calcmode="lin" valueType="num">
                                      <p:cBhvr>
                                        <p:cTn id="586" dur="500" fill="hold"/>
                                        <p:tgtEl>
                                          <p:spTgt spid="215"/>
                                        </p:tgtEl>
                                        <p:attrNameLst>
                                          <p:attrName>ppt_w</p:attrName>
                                        </p:attrNameLst>
                                      </p:cBhvr>
                                      <p:tavLst>
                                        <p:tav tm="0">
                                          <p:val>
                                            <p:fltVal val="0"/>
                                          </p:val>
                                        </p:tav>
                                        <p:tav tm="100000">
                                          <p:val>
                                            <p:strVal val="#ppt_w"/>
                                          </p:val>
                                        </p:tav>
                                      </p:tavLst>
                                    </p:anim>
                                    <p:anim calcmode="lin" valueType="num">
                                      <p:cBhvr>
                                        <p:cTn id="587" dur="500" fill="hold"/>
                                        <p:tgtEl>
                                          <p:spTgt spid="215"/>
                                        </p:tgtEl>
                                        <p:attrNameLst>
                                          <p:attrName>ppt_h</p:attrName>
                                        </p:attrNameLst>
                                      </p:cBhvr>
                                      <p:tavLst>
                                        <p:tav tm="0">
                                          <p:val>
                                            <p:fltVal val="0"/>
                                          </p:val>
                                        </p:tav>
                                        <p:tav tm="100000">
                                          <p:val>
                                            <p:strVal val="#ppt_h"/>
                                          </p:val>
                                        </p:tav>
                                      </p:tavLst>
                                    </p:anim>
                                    <p:animEffect transition="in" filter="fade">
                                      <p:cBhvr>
                                        <p:cTn id="588" dur="500"/>
                                        <p:tgtEl>
                                          <p:spTgt spid="215"/>
                                        </p:tgtEl>
                                      </p:cBhvr>
                                    </p:animEffect>
                                  </p:childTnLst>
                                </p:cTn>
                              </p:par>
                              <p:par>
                                <p:cTn id="589" presetID="53" presetClass="entr" presetSubtype="16" fill="hold" grpId="0" nodeType="withEffect">
                                  <p:stCondLst>
                                    <p:cond delay="0"/>
                                  </p:stCondLst>
                                  <p:childTnLst>
                                    <p:set>
                                      <p:cBhvr>
                                        <p:cTn id="590" dur="1" fill="hold">
                                          <p:stCondLst>
                                            <p:cond delay="0"/>
                                          </p:stCondLst>
                                        </p:cTn>
                                        <p:tgtEl>
                                          <p:spTgt spid="216"/>
                                        </p:tgtEl>
                                        <p:attrNameLst>
                                          <p:attrName>style.visibility</p:attrName>
                                        </p:attrNameLst>
                                      </p:cBhvr>
                                      <p:to>
                                        <p:strVal val="visible"/>
                                      </p:to>
                                    </p:set>
                                    <p:anim calcmode="lin" valueType="num">
                                      <p:cBhvr>
                                        <p:cTn id="591" dur="500" fill="hold"/>
                                        <p:tgtEl>
                                          <p:spTgt spid="216"/>
                                        </p:tgtEl>
                                        <p:attrNameLst>
                                          <p:attrName>ppt_w</p:attrName>
                                        </p:attrNameLst>
                                      </p:cBhvr>
                                      <p:tavLst>
                                        <p:tav tm="0">
                                          <p:val>
                                            <p:fltVal val="0"/>
                                          </p:val>
                                        </p:tav>
                                        <p:tav tm="100000">
                                          <p:val>
                                            <p:strVal val="#ppt_w"/>
                                          </p:val>
                                        </p:tav>
                                      </p:tavLst>
                                    </p:anim>
                                    <p:anim calcmode="lin" valueType="num">
                                      <p:cBhvr>
                                        <p:cTn id="592" dur="500" fill="hold"/>
                                        <p:tgtEl>
                                          <p:spTgt spid="216"/>
                                        </p:tgtEl>
                                        <p:attrNameLst>
                                          <p:attrName>ppt_h</p:attrName>
                                        </p:attrNameLst>
                                      </p:cBhvr>
                                      <p:tavLst>
                                        <p:tav tm="0">
                                          <p:val>
                                            <p:fltVal val="0"/>
                                          </p:val>
                                        </p:tav>
                                        <p:tav tm="100000">
                                          <p:val>
                                            <p:strVal val="#ppt_h"/>
                                          </p:val>
                                        </p:tav>
                                      </p:tavLst>
                                    </p:anim>
                                    <p:animEffect transition="in" filter="fade">
                                      <p:cBhvr>
                                        <p:cTn id="593" dur="500"/>
                                        <p:tgtEl>
                                          <p:spTgt spid="216"/>
                                        </p:tgtEl>
                                      </p:cBhvr>
                                    </p:animEffect>
                                  </p:childTnLst>
                                </p:cTn>
                              </p:par>
                              <p:par>
                                <p:cTn id="594" presetID="53" presetClass="entr" presetSubtype="16" fill="hold" grpId="0" nodeType="withEffect">
                                  <p:stCondLst>
                                    <p:cond delay="0"/>
                                  </p:stCondLst>
                                  <p:childTnLst>
                                    <p:set>
                                      <p:cBhvr>
                                        <p:cTn id="595" dur="1" fill="hold">
                                          <p:stCondLst>
                                            <p:cond delay="0"/>
                                          </p:stCondLst>
                                        </p:cTn>
                                        <p:tgtEl>
                                          <p:spTgt spid="217"/>
                                        </p:tgtEl>
                                        <p:attrNameLst>
                                          <p:attrName>style.visibility</p:attrName>
                                        </p:attrNameLst>
                                      </p:cBhvr>
                                      <p:to>
                                        <p:strVal val="visible"/>
                                      </p:to>
                                    </p:set>
                                    <p:anim calcmode="lin" valueType="num">
                                      <p:cBhvr>
                                        <p:cTn id="596" dur="500" fill="hold"/>
                                        <p:tgtEl>
                                          <p:spTgt spid="217"/>
                                        </p:tgtEl>
                                        <p:attrNameLst>
                                          <p:attrName>ppt_w</p:attrName>
                                        </p:attrNameLst>
                                      </p:cBhvr>
                                      <p:tavLst>
                                        <p:tav tm="0">
                                          <p:val>
                                            <p:fltVal val="0"/>
                                          </p:val>
                                        </p:tav>
                                        <p:tav tm="100000">
                                          <p:val>
                                            <p:strVal val="#ppt_w"/>
                                          </p:val>
                                        </p:tav>
                                      </p:tavLst>
                                    </p:anim>
                                    <p:anim calcmode="lin" valueType="num">
                                      <p:cBhvr>
                                        <p:cTn id="597" dur="500" fill="hold"/>
                                        <p:tgtEl>
                                          <p:spTgt spid="217"/>
                                        </p:tgtEl>
                                        <p:attrNameLst>
                                          <p:attrName>ppt_h</p:attrName>
                                        </p:attrNameLst>
                                      </p:cBhvr>
                                      <p:tavLst>
                                        <p:tav tm="0">
                                          <p:val>
                                            <p:fltVal val="0"/>
                                          </p:val>
                                        </p:tav>
                                        <p:tav tm="100000">
                                          <p:val>
                                            <p:strVal val="#ppt_h"/>
                                          </p:val>
                                        </p:tav>
                                      </p:tavLst>
                                    </p:anim>
                                    <p:animEffect transition="in" filter="fade">
                                      <p:cBhvr>
                                        <p:cTn id="598" dur="500"/>
                                        <p:tgtEl>
                                          <p:spTgt spid="217"/>
                                        </p:tgtEl>
                                      </p:cBhvr>
                                    </p:animEffect>
                                  </p:childTnLst>
                                </p:cTn>
                              </p:par>
                              <p:par>
                                <p:cTn id="599" presetID="53" presetClass="entr" presetSubtype="16" fill="hold" grpId="0" nodeType="withEffect">
                                  <p:stCondLst>
                                    <p:cond delay="0"/>
                                  </p:stCondLst>
                                  <p:childTnLst>
                                    <p:set>
                                      <p:cBhvr>
                                        <p:cTn id="600" dur="1" fill="hold">
                                          <p:stCondLst>
                                            <p:cond delay="0"/>
                                          </p:stCondLst>
                                        </p:cTn>
                                        <p:tgtEl>
                                          <p:spTgt spid="218"/>
                                        </p:tgtEl>
                                        <p:attrNameLst>
                                          <p:attrName>style.visibility</p:attrName>
                                        </p:attrNameLst>
                                      </p:cBhvr>
                                      <p:to>
                                        <p:strVal val="visible"/>
                                      </p:to>
                                    </p:set>
                                    <p:anim calcmode="lin" valueType="num">
                                      <p:cBhvr>
                                        <p:cTn id="601" dur="500" fill="hold"/>
                                        <p:tgtEl>
                                          <p:spTgt spid="218"/>
                                        </p:tgtEl>
                                        <p:attrNameLst>
                                          <p:attrName>ppt_w</p:attrName>
                                        </p:attrNameLst>
                                      </p:cBhvr>
                                      <p:tavLst>
                                        <p:tav tm="0">
                                          <p:val>
                                            <p:fltVal val="0"/>
                                          </p:val>
                                        </p:tav>
                                        <p:tav tm="100000">
                                          <p:val>
                                            <p:strVal val="#ppt_w"/>
                                          </p:val>
                                        </p:tav>
                                      </p:tavLst>
                                    </p:anim>
                                    <p:anim calcmode="lin" valueType="num">
                                      <p:cBhvr>
                                        <p:cTn id="602" dur="500" fill="hold"/>
                                        <p:tgtEl>
                                          <p:spTgt spid="218"/>
                                        </p:tgtEl>
                                        <p:attrNameLst>
                                          <p:attrName>ppt_h</p:attrName>
                                        </p:attrNameLst>
                                      </p:cBhvr>
                                      <p:tavLst>
                                        <p:tav tm="0">
                                          <p:val>
                                            <p:fltVal val="0"/>
                                          </p:val>
                                        </p:tav>
                                        <p:tav tm="100000">
                                          <p:val>
                                            <p:strVal val="#ppt_h"/>
                                          </p:val>
                                        </p:tav>
                                      </p:tavLst>
                                    </p:anim>
                                    <p:animEffect transition="in" filter="fade">
                                      <p:cBhvr>
                                        <p:cTn id="603" dur="500"/>
                                        <p:tgtEl>
                                          <p:spTgt spid="218"/>
                                        </p:tgtEl>
                                      </p:cBhvr>
                                    </p:animEffect>
                                  </p:childTnLst>
                                </p:cTn>
                              </p:par>
                              <p:par>
                                <p:cTn id="604" presetID="53" presetClass="entr" presetSubtype="16" fill="hold" grpId="0" nodeType="withEffect">
                                  <p:stCondLst>
                                    <p:cond delay="0"/>
                                  </p:stCondLst>
                                  <p:childTnLst>
                                    <p:set>
                                      <p:cBhvr>
                                        <p:cTn id="605" dur="1" fill="hold">
                                          <p:stCondLst>
                                            <p:cond delay="0"/>
                                          </p:stCondLst>
                                        </p:cTn>
                                        <p:tgtEl>
                                          <p:spTgt spid="219"/>
                                        </p:tgtEl>
                                        <p:attrNameLst>
                                          <p:attrName>style.visibility</p:attrName>
                                        </p:attrNameLst>
                                      </p:cBhvr>
                                      <p:to>
                                        <p:strVal val="visible"/>
                                      </p:to>
                                    </p:set>
                                    <p:anim calcmode="lin" valueType="num">
                                      <p:cBhvr>
                                        <p:cTn id="606" dur="500" fill="hold"/>
                                        <p:tgtEl>
                                          <p:spTgt spid="219"/>
                                        </p:tgtEl>
                                        <p:attrNameLst>
                                          <p:attrName>ppt_w</p:attrName>
                                        </p:attrNameLst>
                                      </p:cBhvr>
                                      <p:tavLst>
                                        <p:tav tm="0">
                                          <p:val>
                                            <p:fltVal val="0"/>
                                          </p:val>
                                        </p:tav>
                                        <p:tav tm="100000">
                                          <p:val>
                                            <p:strVal val="#ppt_w"/>
                                          </p:val>
                                        </p:tav>
                                      </p:tavLst>
                                    </p:anim>
                                    <p:anim calcmode="lin" valueType="num">
                                      <p:cBhvr>
                                        <p:cTn id="607" dur="500" fill="hold"/>
                                        <p:tgtEl>
                                          <p:spTgt spid="219"/>
                                        </p:tgtEl>
                                        <p:attrNameLst>
                                          <p:attrName>ppt_h</p:attrName>
                                        </p:attrNameLst>
                                      </p:cBhvr>
                                      <p:tavLst>
                                        <p:tav tm="0">
                                          <p:val>
                                            <p:fltVal val="0"/>
                                          </p:val>
                                        </p:tav>
                                        <p:tav tm="100000">
                                          <p:val>
                                            <p:strVal val="#ppt_h"/>
                                          </p:val>
                                        </p:tav>
                                      </p:tavLst>
                                    </p:anim>
                                    <p:animEffect transition="in" filter="fade">
                                      <p:cBhvr>
                                        <p:cTn id="608" dur="500"/>
                                        <p:tgtEl>
                                          <p:spTgt spid="219"/>
                                        </p:tgtEl>
                                      </p:cBhvr>
                                    </p:animEffect>
                                  </p:childTnLst>
                                </p:cTn>
                              </p:par>
                              <p:par>
                                <p:cTn id="609" presetID="53" presetClass="entr" presetSubtype="16" fill="hold" grpId="0" nodeType="withEffect">
                                  <p:stCondLst>
                                    <p:cond delay="0"/>
                                  </p:stCondLst>
                                  <p:childTnLst>
                                    <p:set>
                                      <p:cBhvr>
                                        <p:cTn id="610" dur="1" fill="hold">
                                          <p:stCondLst>
                                            <p:cond delay="0"/>
                                          </p:stCondLst>
                                        </p:cTn>
                                        <p:tgtEl>
                                          <p:spTgt spid="220"/>
                                        </p:tgtEl>
                                        <p:attrNameLst>
                                          <p:attrName>style.visibility</p:attrName>
                                        </p:attrNameLst>
                                      </p:cBhvr>
                                      <p:to>
                                        <p:strVal val="visible"/>
                                      </p:to>
                                    </p:set>
                                    <p:anim calcmode="lin" valueType="num">
                                      <p:cBhvr>
                                        <p:cTn id="611" dur="500" fill="hold"/>
                                        <p:tgtEl>
                                          <p:spTgt spid="220"/>
                                        </p:tgtEl>
                                        <p:attrNameLst>
                                          <p:attrName>ppt_w</p:attrName>
                                        </p:attrNameLst>
                                      </p:cBhvr>
                                      <p:tavLst>
                                        <p:tav tm="0">
                                          <p:val>
                                            <p:fltVal val="0"/>
                                          </p:val>
                                        </p:tav>
                                        <p:tav tm="100000">
                                          <p:val>
                                            <p:strVal val="#ppt_w"/>
                                          </p:val>
                                        </p:tav>
                                      </p:tavLst>
                                    </p:anim>
                                    <p:anim calcmode="lin" valueType="num">
                                      <p:cBhvr>
                                        <p:cTn id="612" dur="500" fill="hold"/>
                                        <p:tgtEl>
                                          <p:spTgt spid="220"/>
                                        </p:tgtEl>
                                        <p:attrNameLst>
                                          <p:attrName>ppt_h</p:attrName>
                                        </p:attrNameLst>
                                      </p:cBhvr>
                                      <p:tavLst>
                                        <p:tav tm="0">
                                          <p:val>
                                            <p:fltVal val="0"/>
                                          </p:val>
                                        </p:tav>
                                        <p:tav tm="100000">
                                          <p:val>
                                            <p:strVal val="#ppt_h"/>
                                          </p:val>
                                        </p:tav>
                                      </p:tavLst>
                                    </p:anim>
                                    <p:animEffect transition="in" filter="fade">
                                      <p:cBhvr>
                                        <p:cTn id="613" dur="500"/>
                                        <p:tgtEl>
                                          <p:spTgt spid="220"/>
                                        </p:tgtEl>
                                      </p:cBhvr>
                                    </p:animEffect>
                                  </p:childTnLst>
                                </p:cTn>
                              </p:par>
                              <p:par>
                                <p:cTn id="614" presetID="53" presetClass="entr" presetSubtype="16" fill="hold" grpId="0" nodeType="withEffect">
                                  <p:stCondLst>
                                    <p:cond delay="0"/>
                                  </p:stCondLst>
                                  <p:childTnLst>
                                    <p:set>
                                      <p:cBhvr>
                                        <p:cTn id="615" dur="1" fill="hold">
                                          <p:stCondLst>
                                            <p:cond delay="0"/>
                                          </p:stCondLst>
                                        </p:cTn>
                                        <p:tgtEl>
                                          <p:spTgt spid="221"/>
                                        </p:tgtEl>
                                        <p:attrNameLst>
                                          <p:attrName>style.visibility</p:attrName>
                                        </p:attrNameLst>
                                      </p:cBhvr>
                                      <p:to>
                                        <p:strVal val="visible"/>
                                      </p:to>
                                    </p:set>
                                    <p:anim calcmode="lin" valueType="num">
                                      <p:cBhvr>
                                        <p:cTn id="616" dur="500" fill="hold"/>
                                        <p:tgtEl>
                                          <p:spTgt spid="221"/>
                                        </p:tgtEl>
                                        <p:attrNameLst>
                                          <p:attrName>ppt_w</p:attrName>
                                        </p:attrNameLst>
                                      </p:cBhvr>
                                      <p:tavLst>
                                        <p:tav tm="0">
                                          <p:val>
                                            <p:fltVal val="0"/>
                                          </p:val>
                                        </p:tav>
                                        <p:tav tm="100000">
                                          <p:val>
                                            <p:strVal val="#ppt_w"/>
                                          </p:val>
                                        </p:tav>
                                      </p:tavLst>
                                    </p:anim>
                                    <p:anim calcmode="lin" valueType="num">
                                      <p:cBhvr>
                                        <p:cTn id="617" dur="500" fill="hold"/>
                                        <p:tgtEl>
                                          <p:spTgt spid="221"/>
                                        </p:tgtEl>
                                        <p:attrNameLst>
                                          <p:attrName>ppt_h</p:attrName>
                                        </p:attrNameLst>
                                      </p:cBhvr>
                                      <p:tavLst>
                                        <p:tav tm="0">
                                          <p:val>
                                            <p:fltVal val="0"/>
                                          </p:val>
                                        </p:tav>
                                        <p:tav tm="100000">
                                          <p:val>
                                            <p:strVal val="#ppt_h"/>
                                          </p:val>
                                        </p:tav>
                                      </p:tavLst>
                                    </p:anim>
                                    <p:animEffect transition="in" filter="fade">
                                      <p:cBhvr>
                                        <p:cTn id="618" dur="500"/>
                                        <p:tgtEl>
                                          <p:spTgt spid="221"/>
                                        </p:tgtEl>
                                      </p:cBhvr>
                                    </p:animEffect>
                                  </p:childTnLst>
                                </p:cTn>
                              </p:par>
                              <p:par>
                                <p:cTn id="619" presetID="53" presetClass="entr" presetSubtype="16" fill="hold" grpId="0" nodeType="withEffect">
                                  <p:stCondLst>
                                    <p:cond delay="0"/>
                                  </p:stCondLst>
                                  <p:childTnLst>
                                    <p:set>
                                      <p:cBhvr>
                                        <p:cTn id="620" dur="1" fill="hold">
                                          <p:stCondLst>
                                            <p:cond delay="0"/>
                                          </p:stCondLst>
                                        </p:cTn>
                                        <p:tgtEl>
                                          <p:spTgt spid="222"/>
                                        </p:tgtEl>
                                        <p:attrNameLst>
                                          <p:attrName>style.visibility</p:attrName>
                                        </p:attrNameLst>
                                      </p:cBhvr>
                                      <p:to>
                                        <p:strVal val="visible"/>
                                      </p:to>
                                    </p:set>
                                    <p:anim calcmode="lin" valueType="num">
                                      <p:cBhvr>
                                        <p:cTn id="621" dur="500" fill="hold"/>
                                        <p:tgtEl>
                                          <p:spTgt spid="222"/>
                                        </p:tgtEl>
                                        <p:attrNameLst>
                                          <p:attrName>ppt_w</p:attrName>
                                        </p:attrNameLst>
                                      </p:cBhvr>
                                      <p:tavLst>
                                        <p:tav tm="0">
                                          <p:val>
                                            <p:fltVal val="0"/>
                                          </p:val>
                                        </p:tav>
                                        <p:tav tm="100000">
                                          <p:val>
                                            <p:strVal val="#ppt_w"/>
                                          </p:val>
                                        </p:tav>
                                      </p:tavLst>
                                    </p:anim>
                                    <p:anim calcmode="lin" valueType="num">
                                      <p:cBhvr>
                                        <p:cTn id="622" dur="500" fill="hold"/>
                                        <p:tgtEl>
                                          <p:spTgt spid="222"/>
                                        </p:tgtEl>
                                        <p:attrNameLst>
                                          <p:attrName>ppt_h</p:attrName>
                                        </p:attrNameLst>
                                      </p:cBhvr>
                                      <p:tavLst>
                                        <p:tav tm="0">
                                          <p:val>
                                            <p:fltVal val="0"/>
                                          </p:val>
                                        </p:tav>
                                        <p:tav tm="100000">
                                          <p:val>
                                            <p:strVal val="#ppt_h"/>
                                          </p:val>
                                        </p:tav>
                                      </p:tavLst>
                                    </p:anim>
                                    <p:animEffect transition="in" filter="fade">
                                      <p:cBhvr>
                                        <p:cTn id="623" dur="500"/>
                                        <p:tgtEl>
                                          <p:spTgt spid="222"/>
                                        </p:tgtEl>
                                      </p:cBhvr>
                                    </p:animEffect>
                                  </p:childTnLst>
                                </p:cTn>
                              </p:par>
                              <p:par>
                                <p:cTn id="624" presetID="53" presetClass="entr" presetSubtype="16" fill="hold" grpId="0" nodeType="withEffect">
                                  <p:stCondLst>
                                    <p:cond delay="0"/>
                                  </p:stCondLst>
                                  <p:childTnLst>
                                    <p:set>
                                      <p:cBhvr>
                                        <p:cTn id="625" dur="1" fill="hold">
                                          <p:stCondLst>
                                            <p:cond delay="0"/>
                                          </p:stCondLst>
                                        </p:cTn>
                                        <p:tgtEl>
                                          <p:spTgt spid="223"/>
                                        </p:tgtEl>
                                        <p:attrNameLst>
                                          <p:attrName>style.visibility</p:attrName>
                                        </p:attrNameLst>
                                      </p:cBhvr>
                                      <p:to>
                                        <p:strVal val="visible"/>
                                      </p:to>
                                    </p:set>
                                    <p:anim calcmode="lin" valueType="num">
                                      <p:cBhvr>
                                        <p:cTn id="626" dur="500" fill="hold"/>
                                        <p:tgtEl>
                                          <p:spTgt spid="223"/>
                                        </p:tgtEl>
                                        <p:attrNameLst>
                                          <p:attrName>ppt_w</p:attrName>
                                        </p:attrNameLst>
                                      </p:cBhvr>
                                      <p:tavLst>
                                        <p:tav tm="0">
                                          <p:val>
                                            <p:fltVal val="0"/>
                                          </p:val>
                                        </p:tav>
                                        <p:tav tm="100000">
                                          <p:val>
                                            <p:strVal val="#ppt_w"/>
                                          </p:val>
                                        </p:tav>
                                      </p:tavLst>
                                    </p:anim>
                                    <p:anim calcmode="lin" valueType="num">
                                      <p:cBhvr>
                                        <p:cTn id="627" dur="500" fill="hold"/>
                                        <p:tgtEl>
                                          <p:spTgt spid="223"/>
                                        </p:tgtEl>
                                        <p:attrNameLst>
                                          <p:attrName>ppt_h</p:attrName>
                                        </p:attrNameLst>
                                      </p:cBhvr>
                                      <p:tavLst>
                                        <p:tav tm="0">
                                          <p:val>
                                            <p:fltVal val="0"/>
                                          </p:val>
                                        </p:tav>
                                        <p:tav tm="100000">
                                          <p:val>
                                            <p:strVal val="#ppt_h"/>
                                          </p:val>
                                        </p:tav>
                                      </p:tavLst>
                                    </p:anim>
                                    <p:animEffect transition="in" filter="fade">
                                      <p:cBhvr>
                                        <p:cTn id="628" dur="500"/>
                                        <p:tgtEl>
                                          <p:spTgt spid="223"/>
                                        </p:tgtEl>
                                      </p:cBhvr>
                                    </p:animEffect>
                                  </p:childTnLst>
                                </p:cTn>
                              </p:par>
                              <p:par>
                                <p:cTn id="629" presetID="53" presetClass="entr" presetSubtype="16" fill="hold" grpId="0" nodeType="withEffect">
                                  <p:stCondLst>
                                    <p:cond delay="0"/>
                                  </p:stCondLst>
                                  <p:childTnLst>
                                    <p:set>
                                      <p:cBhvr>
                                        <p:cTn id="630" dur="1" fill="hold">
                                          <p:stCondLst>
                                            <p:cond delay="0"/>
                                          </p:stCondLst>
                                        </p:cTn>
                                        <p:tgtEl>
                                          <p:spTgt spid="224"/>
                                        </p:tgtEl>
                                        <p:attrNameLst>
                                          <p:attrName>style.visibility</p:attrName>
                                        </p:attrNameLst>
                                      </p:cBhvr>
                                      <p:to>
                                        <p:strVal val="visible"/>
                                      </p:to>
                                    </p:set>
                                    <p:anim calcmode="lin" valueType="num">
                                      <p:cBhvr>
                                        <p:cTn id="631" dur="500" fill="hold"/>
                                        <p:tgtEl>
                                          <p:spTgt spid="224"/>
                                        </p:tgtEl>
                                        <p:attrNameLst>
                                          <p:attrName>ppt_w</p:attrName>
                                        </p:attrNameLst>
                                      </p:cBhvr>
                                      <p:tavLst>
                                        <p:tav tm="0">
                                          <p:val>
                                            <p:fltVal val="0"/>
                                          </p:val>
                                        </p:tav>
                                        <p:tav tm="100000">
                                          <p:val>
                                            <p:strVal val="#ppt_w"/>
                                          </p:val>
                                        </p:tav>
                                      </p:tavLst>
                                    </p:anim>
                                    <p:anim calcmode="lin" valueType="num">
                                      <p:cBhvr>
                                        <p:cTn id="632" dur="500" fill="hold"/>
                                        <p:tgtEl>
                                          <p:spTgt spid="224"/>
                                        </p:tgtEl>
                                        <p:attrNameLst>
                                          <p:attrName>ppt_h</p:attrName>
                                        </p:attrNameLst>
                                      </p:cBhvr>
                                      <p:tavLst>
                                        <p:tav tm="0">
                                          <p:val>
                                            <p:fltVal val="0"/>
                                          </p:val>
                                        </p:tav>
                                        <p:tav tm="100000">
                                          <p:val>
                                            <p:strVal val="#ppt_h"/>
                                          </p:val>
                                        </p:tav>
                                      </p:tavLst>
                                    </p:anim>
                                    <p:animEffect transition="in" filter="fade">
                                      <p:cBhvr>
                                        <p:cTn id="633" dur="500"/>
                                        <p:tgtEl>
                                          <p:spTgt spid="224"/>
                                        </p:tgtEl>
                                      </p:cBhvr>
                                    </p:animEffect>
                                  </p:childTnLst>
                                </p:cTn>
                              </p:par>
                              <p:par>
                                <p:cTn id="634" presetID="53" presetClass="entr" presetSubtype="16" fill="hold" grpId="0" nodeType="withEffect">
                                  <p:stCondLst>
                                    <p:cond delay="0"/>
                                  </p:stCondLst>
                                  <p:childTnLst>
                                    <p:set>
                                      <p:cBhvr>
                                        <p:cTn id="635" dur="1" fill="hold">
                                          <p:stCondLst>
                                            <p:cond delay="0"/>
                                          </p:stCondLst>
                                        </p:cTn>
                                        <p:tgtEl>
                                          <p:spTgt spid="225"/>
                                        </p:tgtEl>
                                        <p:attrNameLst>
                                          <p:attrName>style.visibility</p:attrName>
                                        </p:attrNameLst>
                                      </p:cBhvr>
                                      <p:to>
                                        <p:strVal val="visible"/>
                                      </p:to>
                                    </p:set>
                                    <p:anim calcmode="lin" valueType="num">
                                      <p:cBhvr>
                                        <p:cTn id="636" dur="500" fill="hold"/>
                                        <p:tgtEl>
                                          <p:spTgt spid="225"/>
                                        </p:tgtEl>
                                        <p:attrNameLst>
                                          <p:attrName>ppt_w</p:attrName>
                                        </p:attrNameLst>
                                      </p:cBhvr>
                                      <p:tavLst>
                                        <p:tav tm="0">
                                          <p:val>
                                            <p:fltVal val="0"/>
                                          </p:val>
                                        </p:tav>
                                        <p:tav tm="100000">
                                          <p:val>
                                            <p:strVal val="#ppt_w"/>
                                          </p:val>
                                        </p:tav>
                                      </p:tavLst>
                                    </p:anim>
                                    <p:anim calcmode="lin" valueType="num">
                                      <p:cBhvr>
                                        <p:cTn id="637" dur="500" fill="hold"/>
                                        <p:tgtEl>
                                          <p:spTgt spid="225"/>
                                        </p:tgtEl>
                                        <p:attrNameLst>
                                          <p:attrName>ppt_h</p:attrName>
                                        </p:attrNameLst>
                                      </p:cBhvr>
                                      <p:tavLst>
                                        <p:tav tm="0">
                                          <p:val>
                                            <p:fltVal val="0"/>
                                          </p:val>
                                        </p:tav>
                                        <p:tav tm="100000">
                                          <p:val>
                                            <p:strVal val="#ppt_h"/>
                                          </p:val>
                                        </p:tav>
                                      </p:tavLst>
                                    </p:anim>
                                    <p:animEffect transition="in" filter="fade">
                                      <p:cBhvr>
                                        <p:cTn id="638" dur="500"/>
                                        <p:tgtEl>
                                          <p:spTgt spid="225"/>
                                        </p:tgtEl>
                                      </p:cBhvr>
                                    </p:animEffect>
                                  </p:childTnLst>
                                </p:cTn>
                              </p:par>
                              <p:par>
                                <p:cTn id="639" presetID="53" presetClass="entr" presetSubtype="16" fill="hold" grpId="0" nodeType="withEffect">
                                  <p:stCondLst>
                                    <p:cond delay="0"/>
                                  </p:stCondLst>
                                  <p:childTnLst>
                                    <p:set>
                                      <p:cBhvr>
                                        <p:cTn id="640" dur="1" fill="hold">
                                          <p:stCondLst>
                                            <p:cond delay="0"/>
                                          </p:stCondLst>
                                        </p:cTn>
                                        <p:tgtEl>
                                          <p:spTgt spid="226"/>
                                        </p:tgtEl>
                                        <p:attrNameLst>
                                          <p:attrName>style.visibility</p:attrName>
                                        </p:attrNameLst>
                                      </p:cBhvr>
                                      <p:to>
                                        <p:strVal val="visible"/>
                                      </p:to>
                                    </p:set>
                                    <p:anim calcmode="lin" valueType="num">
                                      <p:cBhvr>
                                        <p:cTn id="641" dur="500" fill="hold"/>
                                        <p:tgtEl>
                                          <p:spTgt spid="226"/>
                                        </p:tgtEl>
                                        <p:attrNameLst>
                                          <p:attrName>ppt_w</p:attrName>
                                        </p:attrNameLst>
                                      </p:cBhvr>
                                      <p:tavLst>
                                        <p:tav tm="0">
                                          <p:val>
                                            <p:fltVal val="0"/>
                                          </p:val>
                                        </p:tav>
                                        <p:tav tm="100000">
                                          <p:val>
                                            <p:strVal val="#ppt_w"/>
                                          </p:val>
                                        </p:tav>
                                      </p:tavLst>
                                    </p:anim>
                                    <p:anim calcmode="lin" valueType="num">
                                      <p:cBhvr>
                                        <p:cTn id="642" dur="500" fill="hold"/>
                                        <p:tgtEl>
                                          <p:spTgt spid="226"/>
                                        </p:tgtEl>
                                        <p:attrNameLst>
                                          <p:attrName>ppt_h</p:attrName>
                                        </p:attrNameLst>
                                      </p:cBhvr>
                                      <p:tavLst>
                                        <p:tav tm="0">
                                          <p:val>
                                            <p:fltVal val="0"/>
                                          </p:val>
                                        </p:tav>
                                        <p:tav tm="100000">
                                          <p:val>
                                            <p:strVal val="#ppt_h"/>
                                          </p:val>
                                        </p:tav>
                                      </p:tavLst>
                                    </p:anim>
                                    <p:animEffect transition="in" filter="fade">
                                      <p:cBhvr>
                                        <p:cTn id="643" dur="500"/>
                                        <p:tgtEl>
                                          <p:spTgt spid="226"/>
                                        </p:tgtEl>
                                      </p:cBhvr>
                                    </p:animEffect>
                                  </p:childTnLst>
                                </p:cTn>
                              </p:par>
                              <p:par>
                                <p:cTn id="644" presetID="53" presetClass="entr" presetSubtype="16" fill="hold" grpId="0" nodeType="withEffect">
                                  <p:stCondLst>
                                    <p:cond delay="0"/>
                                  </p:stCondLst>
                                  <p:childTnLst>
                                    <p:set>
                                      <p:cBhvr>
                                        <p:cTn id="645" dur="1" fill="hold">
                                          <p:stCondLst>
                                            <p:cond delay="0"/>
                                          </p:stCondLst>
                                        </p:cTn>
                                        <p:tgtEl>
                                          <p:spTgt spid="227"/>
                                        </p:tgtEl>
                                        <p:attrNameLst>
                                          <p:attrName>style.visibility</p:attrName>
                                        </p:attrNameLst>
                                      </p:cBhvr>
                                      <p:to>
                                        <p:strVal val="visible"/>
                                      </p:to>
                                    </p:set>
                                    <p:anim calcmode="lin" valueType="num">
                                      <p:cBhvr>
                                        <p:cTn id="646" dur="500" fill="hold"/>
                                        <p:tgtEl>
                                          <p:spTgt spid="227"/>
                                        </p:tgtEl>
                                        <p:attrNameLst>
                                          <p:attrName>ppt_w</p:attrName>
                                        </p:attrNameLst>
                                      </p:cBhvr>
                                      <p:tavLst>
                                        <p:tav tm="0">
                                          <p:val>
                                            <p:fltVal val="0"/>
                                          </p:val>
                                        </p:tav>
                                        <p:tav tm="100000">
                                          <p:val>
                                            <p:strVal val="#ppt_w"/>
                                          </p:val>
                                        </p:tav>
                                      </p:tavLst>
                                    </p:anim>
                                    <p:anim calcmode="lin" valueType="num">
                                      <p:cBhvr>
                                        <p:cTn id="647" dur="500" fill="hold"/>
                                        <p:tgtEl>
                                          <p:spTgt spid="227"/>
                                        </p:tgtEl>
                                        <p:attrNameLst>
                                          <p:attrName>ppt_h</p:attrName>
                                        </p:attrNameLst>
                                      </p:cBhvr>
                                      <p:tavLst>
                                        <p:tav tm="0">
                                          <p:val>
                                            <p:fltVal val="0"/>
                                          </p:val>
                                        </p:tav>
                                        <p:tav tm="100000">
                                          <p:val>
                                            <p:strVal val="#ppt_h"/>
                                          </p:val>
                                        </p:tav>
                                      </p:tavLst>
                                    </p:anim>
                                    <p:animEffect transition="in" filter="fade">
                                      <p:cBhvr>
                                        <p:cTn id="648" dur="500"/>
                                        <p:tgtEl>
                                          <p:spTgt spid="227"/>
                                        </p:tgtEl>
                                      </p:cBhvr>
                                    </p:animEffect>
                                  </p:childTnLst>
                                </p:cTn>
                              </p:par>
                              <p:par>
                                <p:cTn id="649" presetID="53" presetClass="entr" presetSubtype="16" fill="hold" grpId="0" nodeType="withEffect">
                                  <p:stCondLst>
                                    <p:cond delay="0"/>
                                  </p:stCondLst>
                                  <p:childTnLst>
                                    <p:set>
                                      <p:cBhvr>
                                        <p:cTn id="650" dur="1" fill="hold">
                                          <p:stCondLst>
                                            <p:cond delay="0"/>
                                          </p:stCondLst>
                                        </p:cTn>
                                        <p:tgtEl>
                                          <p:spTgt spid="228"/>
                                        </p:tgtEl>
                                        <p:attrNameLst>
                                          <p:attrName>style.visibility</p:attrName>
                                        </p:attrNameLst>
                                      </p:cBhvr>
                                      <p:to>
                                        <p:strVal val="visible"/>
                                      </p:to>
                                    </p:set>
                                    <p:anim calcmode="lin" valueType="num">
                                      <p:cBhvr>
                                        <p:cTn id="651" dur="500" fill="hold"/>
                                        <p:tgtEl>
                                          <p:spTgt spid="228"/>
                                        </p:tgtEl>
                                        <p:attrNameLst>
                                          <p:attrName>ppt_w</p:attrName>
                                        </p:attrNameLst>
                                      </p:cBhvr>
                                      <p:tavLst>
                                        <p:tav tm="0">
                                          <p:val>
                                            <p:fltVal val="0"/>
                                          </p:val>
                                        </p:tav>
                                        <p:tav tm="100000">
                                          <p:val>
                                            <p:strVal val="#ppt_w"/>
                                          </p:val>
                                        </p:tav>
                                      </p:tavLst>
                                    </p:anim>
                                    <p:anim calcmode="lin" valueType="num">
                                      <p:cBhvr>
                                        <p:cTn id="652" dur="500" fill="hold"/>
                                        <p:tgtEl>
                                          <p:spTgt spid="228"/>
                                        </p:tgtEl>
                                        <p:attrNameLst>
                                          <p:attrName>ppt_h</p:attrName>
                                        </p:attrNameLst>
                                      </p:cBhvr>
                                      <p:tavLst>
                                        <p:tav tm="0">
                                          <p:val>
                                            <p:fltVal val="0"/>
                                          </p:val>
                                        </p:tav>
                                        <p:tav tm="100000">
                                          <p:val>
                                            <p:strVal val="#ppt_h"/>
                                          </p:val>
                                        </p:tav>
                                      </p:tavLst>
                                    </p:anim>
                                    <p:animEffect transition="in" filter="fade">
                                      <p:cBhvr>
                                        <p:cTn id="653" dur="500"/>
                                        <p:tgtEl>
                                          <p:spTgt spid="228"/>
                                        </p:tgtEl>
                                      </p:cBhvr>
                                    </p:animEffect>
                                  </p:childTnLst>
                                </p:cTn>
                              </p:par>
                              <p:par>
                                <p:cTn id="654" presetID="53" presetClass="entr" presetSubtype="16" fill="hold" grpId="0" nodeType="withEffect">
                                  <p:stCondLst>
                                    <p:cond delay="0"/>
                                  </p:stCondLst>
                                  <p:childTnLst>
                                    <p:set>
                                      <p:cBhvr>
                                        <p:cTn id="655" dur="1" fill="hold">
                                          <p:stCondLst>
                                            <p:cond delay="0"/>
                                          </p:stCondLst>
                                        </p:cTn>
                                        <p:tgtEl>
                                          <p:spTgt spid="229"/>
                                        </p:tgtEl>
                                        <p:attrNameLst>
                                          <p:attrName>style.visibility</p:attrName>
                                        </p:attrNameLst>
                                      </p:cBhvr>
                                      <p:to>
                                        <p:strVal val="visible"/>
                                      </p:to>
                                    </p:set>
                                    <p:anim calcmode="lin" valueType="num">
                                      <p:cBhvr>
                                        <p:cTn id="656" dur="500" fill="hold"/>
                                        <p:tgtEl>
                                          <p:spTgt spid="229"/>
                                        </p:tgtEl>
                                        <p:attrNameLst>
                                          <p:attrName>ppt_w</p:attrName>
                                        </p:attrNameLst>
                                      </p:cBhvr>
                                      <p:tavLst>
                                        <p:tav tm="0">
                                          <p:val>
                                            <p:fltVal val="0"/>
                                          </p:val>
                                        </p:tav>
                                        <p:tav tm="100000">
                                          <p:val>
                                            <p:strVal val="#ppt_w"/>
                                          </p:val>
                                        </p:tav>
                                      </p:tavLst>
                                    </p:anim>
                                    <p:anim calcmode="lin" valueType="num">
                                      <p:cBhvr>
                                        <p:cTn id="657" dur="500" fill="hold"/>
                                        <p:tgtEl>
                                          <p:spTgt spid="229"/>
                                        </p:tgtEl>
                                        <p:attrNameLst>
                                          <p:attrName>ppt_h</p:attrName>
                                        </p:attrNameLst>
                                      </p:cBhvr>
                                      <p:tavLst>
                                        <p:tav tm="0">
                                          <p:val>
                                            <p:fltVal val="0"/>
                                          </p:val>
                                        </p:tav>
                                        <p:tav tm="100000">
                                          <p:val>
                                            <p:strVal val="#ppt_h"/>
                                          </p:val>
                                        </p:tav>
                                      </p:tavLst>
                                    </p:anim>
                                    <p:animEffect transition="in" filter="fade">
                                      <p:cBhvr>
                                        <p:cTn id="658" dur="500"/>
                                        <p:tgtEl>
                                          <p:spTgt spid="229"/>
                                        </p:tgtEl>
                                      </p:cBhvr>
                                    </p:animEffect>
                                  </p:childTnLst>
                                </p:cTn>
                              </p:par>
                              <p:par>
                                <p:cTn id="659" presetID="53" presetClass="entr" presetSubtype="16" fill="hold" grpId="0" nodeType="withEffect">
                                  <p:stCondLst>
                                    <p:cond delay="0"/>
                                  </p:stCondLst>
                                  <p:childTnLst>
                                    <p:set>
                                      <p:cBhvr>
                                        <p:cTn id="660" dur="1" fill="hold">
                                          <p:stCondLst>
                                            <p:cond delay="0"/>
                                          </p:stCondLst>
                                        </p:cTn>
                                        <p:tgtEl>
                                          <p:spTgt spid="230"/>
                                        </p:tgtEl>
                                        <p:attrNameLst>
                                          <p:attrName>style.visibility</p:attrName>
                                        </p:attrNameLst>
                                      </p:cBhvr>
                                      <p:to>
                                        <p:strVal val="visible"/>
                                      </p:to>
                                    </p:set>
                                    <p:anim calcmode="lin" valueType="num">
                                      <p:cBhvr>
                                        <p:cTn id="661" dur="500" fill="hold"/>
                                        <p:tgtEl>
                                          <p:spTgt spid="230"/>
                                        </p:tgtEl>
                                        <p:attrNameLst>
                                          <p:attrName>ppt_w</p:attrName>
                                        </p:attrNameLst>
                                      </p:cBhvr>
                                      <p:tavLst>
                                        <p:tav tm="0">
                                          <p:val>
                                            <p:fltVal val="0"/>
                                          </p:val>
                                        </p:tav>
                                        <p:tav tm="100000">
                                          <p:val>
                                            <p:strVal val="#ppt_w"/>
                                          </p:val>
                                        </p:tav>
                                      </p:tavLst>
                                    </p:anim>
                                    <p:anim calcmode="lin" valueType="num">
                                      <p:cBhvr>
                                        <p:cTn id="662" dur="500" fill="hold"/>
                                        <p:tgtEl>
                                          <p:spTgt spid="230"/>
                                        </p:tgtEl>
                                        <p:attrNameLst>
                                          <p:attrName>ppt_h</p:attrName>
                                        </p:attrNameLst>
                                      </p:cBhvr>
                                      <p:tavLst>
                                        <p:tav tm="0">
                                          <p:val>
                                            <p:fltVal val="0"/>
                                          </p:val>
                                        </p:tav>
                                        <p:tav tm="100000">
                                          <p:val>
                                            <p:strVal val="#ppt_h"/>
                                          </p:val>
                                        </p:tav>
                                      </p:tavLst>
                                    </p:anim>
                                    <p:animEffect transition="in" filter="fade">
                                      <p:cBhvr>
                                        <p:cTn id="663" dur="500"/>
                                        <p:tgtEl>
                                          <p:spTgt spid="230"/>
                                        </p:tgtEl>
                                      </p:cBhvr>
                                    </p:animEffect>
                                  </p:childTnLst>
                                </p:cTn>
                              </p:par>
                              <p:par>
                                <p:cTn id="664" presetID="53" presetClass="entr" presetSubtype="16" fill="hold" grpId="0" nodeType="withEffect">
                                  <p:stCondLst>
                                    <p:cond delay="0"/>
                                  </p:stCondLst>
                                  <p:childTnLst>
                                    <p:set>
                                      <p:cBhvr>
                                        <p:cTn id="665" dur="1" fill="hold">
                                          <p:stCondLst>
                                            <p:cond delay="0"/>
                                          </p:stCondLst>
                                        </p:cTn>
                                        <p:tgtEl>
                                          <p:spTgt spid="231"/>
                                        </p:tgtEl>
                                        <p:attrNameLst>
                                          <p:attrName>style.visibility</p:attrName>
                                        </p:attrNameLst>
                                      </p:cBhvr>
                                      <p:to>
                                        <p:strVal val="visible"/>
                                      </p:to>
                                    </p:set>
                                    <p:anim calcmode="lin" valueType="num">
                                      <p:cBhvr>
                                        <p:cTn id="666" dur="500" fill="hold"/>
                                        <p:tgtEl>
                                          <p:spTgt spid="231"/>
                                        </p:tgtEl>
                                        <p:attrNameLst>
                                          <p:attrName>ppt_w</p:attrName>
                                        </p:attrNameLst>
                                      </p:cBhvr>
                                      <p:tavLst>
                                        <p:tav tm="0">
                                          <p:val>
                                            <p:fltVal val="0"/>
                                          </p:val>
                                        </p:tav>
                                        <p:tav tm="100000">
                                          <p:val>
                                            <p:strVal val="#ppt_w"/>
                                          </p:val>
                                        </p:tav>
                                      </p:tavLst>
                                    </p:anim>
                                    <p:anim calcmode="lin" valueType="num">
                                      <p:cBhvr>
                                        <p:cTn id="667" dur="500" fill="hold"/>
                                        <p:tgtEl>
                                          <p:spTgt spid="231"/>
                                        </p:tgtEl>
                                        <p:attrNameLst>
                                          <p:attrName>ppt_h</p:attrName>
                                        </p:attrNameLst>
                                      </p:cBhvr>
                                      <p:tavLst>
                                        <p:tav tm="0">
                                          <p:val>
                                            <p:fltVal val="0"/>
                                          </p:val>
                                        </p:tav>
                                        <p:tav tm="100000">
                                          <p:val>
                                            <p:strVal val="#ppt_h"/>
                                          </p:val>
                                        </p:tav>
                                      </p:tavLst>
                                    </p:anim>
                                    <p:animEffect transition="in" filter="fade">
                                      <p:cBhvr>
                                        <p:cTn id="668" dur="500"/>
                                        <p:tgtEl>
                                          <p:spTgt spid="231"/>
                                        </p:tgtEl>
                                      </p:cBhvr>
                                    </p:animEffect>
                                  </p:childTnLst>
                                </p:cTn>
                              </p:par>
                              <p:par>
                                <p:cTn id="669" presetID="53" presetClass="entr" presetSubtype="16" fill="hold" grpId="0" nodeType="withEffect">
                                  <p:stCondLst>
                                    <p:cond delay="0"/>
                                  </p:stCondLst>
                                  <p:childTnLst>
                                    <p:set>
                                      <p:cBhvr>
                                        <p:cTn id="670" dur="1" fill="hold">
                                          <p:stCondLst>
                                            <p:cond delay="0"/>
                                          </p:stCondLst>
                                        </p:cTn>
                                        <p:tgtEl>
                                          <p:spTgt spid="232"/>
                                        </p:tgtEl>
                                        <p:attrNameLst>
                                          <p:attrName>style.visibility</p:attrName>
                                        </p:attrNameLst>
                                      </p:cBhvr>
                                      <p:to>
                                        <p:strVal val="visible"/>
                                      </p:to>
                                    </p:set>
                                    <p:anim calcmode="lin" valueType="num">
                                      <p:cBhvr>
                                        <p:cTn id="671" dur="500" fill="hold"/>
                                        <p:tgtEl>
                                          <p:spTgt spid="232"/>
                                        </p:tgtEl>
                                        <p:attrNameLst>
                                          <p:attrName>ppt_w</p:attrName>
                                        </p:attrNameLst>
                                      </p:cBhvr>
                                      <p:tavLst>
                                        <p:tav tm="0">
                                          <p:val>
                                            <p:fltVal val="0"/>
                                          </p:val>
                                        </p:tav>
                                        <p:tav tm="100000">
                                          <p:val>
                                            <p:strVal val="#ppt_w"/>
                                          </p:val>
                                        </p:tav>
                                      </p:tavLst>
                                    </p:anim>
                                    <p:anim calcmode="lin" valueType="num">
                                      <p:cBhvr>
                                        <p:cTn id="672" dur="500" fill="hold"/>
                                        <p:tgtEl>
                                          <p:spTgt spid="232"/>
                                        </p:tgtEl>
                                        <p:attrNameLst>
                                          <p:attrName>ppt_h</p:attrName>
                                        </p:attrNameLst>
                                      </p:cBhvr>
                                      <p:tavLst>
                                        <p:tav tm="0">
                                          <p:val>
                                            <p:fltVal val="0"/>
                                          </p:val>
                                        </p:tav>
                                        <p:tav tm="100000">
                                          <p:val>
                                            <p:strVal val="#ppt_h"/>
                                          </p:val>
                                        </p:tav>
                                      </p:tavLst>
                                    </p:anim>
                                    <p:animEffect transition="in" filter="fade">
                                      <p:cBhvr>
                                        <p:cTn id="673" dur="500"/>
                                        <p:tgtEl>
                                          <p:spTgt spid="232"/>
                                        </p:tgtEl>
                                      </p:cBhvr>
                                    </p:animEffect>
                                  </p:childTnLst>
                                </p:cTn>
                              </p:par>
                              <p:par>
                                <p:cTn id="674" presetID="53" presetClass="entr" presetSubtype="16" fill="hold" grpId="0" nodeType="withEffect">
                                  <p:stCondLst>
                                    <p:cond delay="0"/>
                                  </p:stCondLst>
                                  <p:childTnLst>
                                    <p:set>
                                      <p:cBhvr>
                                        <p:cTn id="675" dur="1" fill="hold">
                                          <p:stCondLst>
                                            <p:cond delay="0"/>
                                          </p:stCondLst>
                                        </p:cTn>
                                        <p:tgtEl>
                                          <p:spTgt spid="233"/>
                                        </p:tgtEl>
                                        <p:attrNameLst>
                                          <p:attrName>style.visibility</p:attrName>
                                        </p:attrNameLst>
                                      </p:cBhvr>
                                      <p:to>
                                        <p:strVal val="visible"/>
                                      </p:to>
                                    </p:set>
                                    <p:anim calcmode="lin" valueType="num">
                                      <p:cBhvr>
                                        <p:cTn id="676" dur="500" fill="hold"/>
                                        <p:tgtEl>
                                          <p:spTgt spid="233"/>
                                        </p:tgtEl>
                                        <p:attrNameLst>
                                          <p:attrName>ppt_w</p:attrName>
                                        </p:attrNameLst>
                                      </p:cBhvr>
                                      <p:tavLst>
                                        <p:tav tm="0">
                                          <p:val>
                                            <p:fltVal val="0"/>
                                          </p:val>
                                        </p:tav>
                                        <p:tav tm="100000">
                                          <p:val>
                                            <p:strVal val="#ppt_w"/>
                                          </p:val>
                                        </p:tav>
                                      </p:tavLst>
                                    </p:anim>
                                    <p:anim calcmode="lin" valueType="num">
                                      <p:cBhvr>
                                        <p:cTn id="677" dur="500" fill="hold"/>
                                        <p:tgtEl>
                                          <p:spTgt spid="233"/>
                                        </p:tgtEl>
                                        <p:attrNameLst>
                                          <p:attrName>ppt_h</p:attrName>
                                        </p:attrNameLst>
                                      </p:cBhvr>
                                      <p:tavLst>
                                        <p:tav tm="0">
                                          <p:val>
                                            <p:fltVal val="0"/>
                                          </p:val>
                                        </p:tav>
                                        <p:tav tm="100000">
                                          <p:val>
                                            <p:strVal val="#ppt_h"/>
                                          </p:val>
                                        </p:tav>
                                      </p:tavLst>
                                    </p:anim>
                                    <p:animEffect transition="in" filter="fade">
                                      <p:cBhvr>
                                        <p:cTn id="678" dur="500"/>
                                        <p:tgtEl>
                                          <p:spTgt spid="233"/>
                                        </p:tgtEl>
                                      </p:cBhvr>
                                    </p:animEffect>
                                  </p:childTnLst>
                                </p:cTn>
                              </p:par>
                              <p:par>
                                <p:cTn id="679" presetID="53" presetClass="entr" presetSubtype="16" fill="hold" grpId="0" nodeType="withEffect">
                                  <p:stCondLst>
                                    <p:cond delay="0"/>
                                  </p:stCondLst>
                                  <p:childTnLst>
                                    <p:set>
                                      <p:cBhvr>
                                        <p:cTn id="680" dur="1" fill="hold">
                                          <p:stCondLst>
                                            <p:cond delay="0"/>
                                          </p:stCondLst>
                                        </p:cTn>
                                        <p:tgtEl>
                                          <p:spTgt spid="234"/>
                                        </p:tgtEl>
                                        <p:attrNameLst>
                                          <p:attrName>style.visibility</p:attrName>
                                        </p:attrNameLst>
                                      </p:cBhvr>
                                      <p:to>
                                        <p:strVal val="visible"/>
                                      </p:to>
                                    </p:set>
                                    <p:anim calcmode="lin" valueType="num">
                                      <p:cBhvr>
                                        <p:cTn id="681" dur="500" fill="hold"/>
                                        <p:tgtEl>
                                          <p:spTgt spid="234"/>
                                        </p:tgtEl>
                                        <p:attrNameLst>
                                          <p:attrName>ppt_w</p:attrName>
                                        </p:attrNameLst>
                                      </p:cBhvr>
                                      <p:tavLst>
                                        <p:tav tm="0">
                                          <p:val>
                                            <p:fltVal val="0"/>
                                          </p:val>
                                        </p:tav>
                                        <p:tav tm="100000">
                                          <p:val>
                                            <p:strVal val="#ppt_w"/>
                                          </p:val>
                                        </p:tav>
                                      </p:tavLst>
                                    </p:anim>
                                    <p:anim calcmode="lin" valueType="num">
                                      <p:cBhvr>
                                        <p:cTn id="682" dur="500" fill="hold"/>
                                        <p:tgtEl>
                                          <p:spTgt spid="234"/>
                                        </p:tgtEl>
                                        <p:attrNameLst>
                                          <p:attrName>ppt_h</p:attrName>
                                        </p:attrNameLst>
                                      </p:cBhvr>
                                      <p:tavLst>
                                        <p:tav tm="0">
                                          <p:val>
                                            <p:fltVal val="0"/>
                                          </p:val>
                                        </p:tav>
                                        <p:tav tm="100000">
                                          <p:val>
                                            <p:strVal val="#ppt_h"/>
                                          </p:val>
                                        </p:tav>
                                      </p:tavLst>
                                    </p:anim>
                                    <p:animEffect transition="in" filter="fade">
                                      <p:cBhvr>
                                        <p:cTn id="683" dur="500"/>
                                        <p:tgtEl>
                                          <p:spTgt spid="234"/>
                                        </p:tgtEl>
                                      </p:cBhvr>
                                    </p:animEffect>
                                  </p:childTnLst>
                                </p:cTn>
                              </p:par>
                              <p:par>
                                <p:cTn id="684" presetID="53" presetClass="entr" presetSubtype="16" fill="hold" grpId="0" nodeType="withEffect">
                                  <p:stCondLst>
                                    <p:cond delay="0"/>
                                  </p:stCondLst>
                                  <p:childTnLst>
                                    <p:set>
                                      <p:cBhvr>
                                        <p:cTn id="685" dur="1" fill="hold">
                                          <p:stCondLst>
                                            <p:cond delay="0"/>
                                          </p:stCondLst>
                                        </p:cTn>
                                        <p:tgtEl>
                                          <p:spTgt spid="235"/>
                                        </p:tgtEl>
                                        <p:attrNameLst>
                                          <p:attrName>style.visibility</p:attrName>
                                        </p:attrNameLst>
                                      </p:cBhvr>
                                      <p:to>
                                        <p:strVal val="visible"/>
                                      </p:to>
                                    </p:set>
                                    <p:anim calcmode="lin" valueType="num">
                                      <p:cBhvr>
                                        <p:cTn id="686" dur="500" fill="hold"/>
                                        <p:tgtEl>
                                          <p:spTgt spid="235"/>
                                        </p:tgtEl>
                                        <p:attrNameLst>
                                          <p:attrName>ppt_w</p:attrName>
                                        </p:attrNameLst>
                                      </p:cBhvr>
                                      <p:tavLst>
                                        <p:tav tm="0">
                                          <p:val>
                                            <p:fltVal val="0"/>
                                          </p:val>
                                        </p:tav>
                                        <p:tav tm="100000">
                                          <p:val>
                                            <p:strVal val="#ppt_w"/>
                                          </p:val>
                                        </p:tav>
                                      </p:tavLst>
                                    </p:anim>
                                    <p:anim calcmode="lin" valueType="num">
                                      <p:cBhvr>
                                        <p:cTn id="687" dur="500" fill="hold"/>
                                        <p:tgtEl>
                                          <p:spTgt spid="235"/>
                                        </p:tgtEl>
                                        <p:attrNameLst>
                                          <p:attrName>ppt_h</p:attrName>
                                        </p:attrNameLst>
                                      </p:cBhvr>
                                      <p:tavLst>
                                        <p:tav tm="0">
                                          <p:val>
                                            <p:fltVal val="0"/>
                                          </p:val>
                                        </p:tav>
                                        <p:tav tm="100000">
                                          <p:val>
                                            <p:strVal val="#ppt_h"/>
                                          </p:val>
                                        </p:tav>
                                      </p:tavLst>
                                    </p:anim>
                                    <p:animEffect transition="in" filter="fade">
                                      <p:cBhvr>
                                        <p:cTn id="688" dur="500"/>
                                        <p:tgtEl>
                                          <p:spTgt spid="235"/>
                                        </p:tgtEl>
                                      </p:cBhvr>
                                    </p:animEffect>
                                  </p:childTnLst>
                                </p:cTn>
                              </p:par>
                              <p:par>
                                <p:cTn id="689" presetID="53" presetClass="entr" presetSubtype="16" fill="hold" grpId="0" nodeType="withEffect">
                                  <p:stCondLst>
                                    <p:cond delay="0"/>
                                  </p:stCondLst>
                                  <p:childTnLst>
                                    <p:set>
                                      <p:cBhvr>
                                        <p:cTn id="690" dur="1" fill="hold">
                                          <p:stCondLst>
                                            <p:cond delay="0"/>
                                          </p:stCondLst>
                                        </p:cTn>
                                        <p:tgtEl>
                                          <p:spTgt spid="236"/>
                                        </p:tgtEl>
                                        <p:attrNameLst>
                                          <p:attrName>style.visibility</p:attrName>
                                        </p:attrNameLst>
                                      </p:cBhvr>
                                      <p:to>
                                        <p:strVal val="visible"/>
                                      </p:to>
                                    </p:set>
                                    <p:anim calcmode="lin" valueType="num">
                                      <p:cBhvr>
                                        <p:cTn id="691" dur="500" fill="hold"/>
                                        <p:tgtEl>
                                          <p:spTgt spid="236"/>
                                        </p:tgtEl>
                                        <p:attrNameLst>
                                          <p:attrName>ppt_w</p:attrName>
                                        </p:attrNameLst>
                                      </p:cBhvr>
                                      <p:tavLst>
                                        <p:tav tm="0">
                                          <p:val>
                                            <p:fltVal val="0"/>
                                          </p:val>
                                        </p:tav>
                                        <p:tav tm="100000">
                                          <p:val>
                                            <p:strVal val="#ppt_w"/>
                                          </p:val>
                                        </p:tav>
                                      </p:tavLst>
                                    </p:anim>
                                    <p:anim calcmode="lin" valueType="num">
                                      <p:cBhvr>
                                        <p:cTn id="692" dur="500" fill="hold"/>
                                        <p:tgtEl>
                                          <p:spTgt spid="236"/>
                                        </p:tgtEl>
                                        <p:attrNameLst>
                                          <p:attrName>ppt_h</p:attrName>
                                        </p:attrNameLst>
                                      </p:cBhvr>
                                      <p:tavLst>
                                        <p:tav tm="0">
                                          <p:val>
                                            <p:fltVal val="0"/>
                                          </p:val>
                                        </p:tav>
                                        <p:tav tm="100000">
                                          <p:val>
                                            <p:strVal val="#ppt_h"/>
                                          </p:val>
                                        </p:tav>
                                      </p:tavLst>
                                    </p:anim>
                                    <p:animEffect transition="in" filter="fade">
                                      <p:cBhvr>
                                        <p:cTn id="693" dur="500"/>
                                        <p:tgtEl>
                                          <p:spTgt spid="236"/>
                                        </p:tgtEl>
                                      </p:cBhvr>
                                    </p:animEffect>
                                  </p:childTnLst>
                                </p:cTn>
                              </p:par>
                              <p:par>
                                <p:cTn id="694" presetID="53" presetClass="entr" presetSubtype="16" fill="hold" grpId="0" nodeType="withEffect">
                                  <p:stCondLst>
                                    <p:cond delay="0"/>
                                  </p:stCondLst>
                                  <p:childTnLst>
                                    <p:set>
                                      <p:cBhvr>
                                        <p:cTn id="695" dur="1" fill="hold">
                                          <p:stCondLst>
                                            <p:cond delay="0"/>
                                          </p:stCondLst>
                                        </p:cTn>
                                        <p:tgtEl>
                                          <p:spTgt spid="237"/>
                                        </p:tgtEl>
                                        <p:attrNameLst>
                                          <p:attrName>style.visibility</p:attrName>
                                        </p:attrNameLst>
                                      </p:cBhvr>
                                      <p:to>
                                        <p:strVal val="visible"/>
                                      </p:to>
                                    </p:set>
                                    <p:anim calcmode="lin" valueType="num">
                                      <p:cBhvr>
                                        <p:cTn id="696" dur="500" fill="hold"/>
                                        <p:tgtEl>
                                          <p:spTgt spid="237"/>
                                        </p:tgtEl>
                                        <p:attrNameLst>
                                          <p:attrName>ppt_w</p:attrName>
                                        </p:attrNameLst>
                                      </p:cBhvr>
                                      <p:tavLst>
                                        <p:tav tm="0">
                                          <p:val>
                                            <p:fltVal val="0"/>
                                          </p:val>
                                        </p:tav>
                                        <p:tav tm="100000">
                                          <p:val>
                                            <p:strVal val="#ppt_w"/>
                                          </p:val>
                                        </p:tav>
                                      </p:tavLst>
                                    </p:anim>
                                    <p:anim calcmode="lin" valueType="num">
                                      <p:cBhvr>
                                        <p:cTn id="697" dur="500" fill="hold"/>
                                        <p:tgtEl>
                                          <p:spTgt spid="237"/>
                                        </p:tgtEl>
                                        <p:attrNameLst>
                                          <p:attrName>ppt_h</p:attrName>
                                        </p:attrNameLst>
                                      </p:cBhvr>
                                      <p:tavLst>
                                        <p:tav tm="0">
                                          <p:val>
                                            <p:fltVal val="0"/>
                                          </p:val>
                                        </p:tav>
                                        <p:tav tm="100000">
                                          <p:val>
                                            <p:strVal val="#ppt_h"/>
                                          </p:val>
                                        </p:tav>
                                      </p:tavLst>
                                    </p:anim>
                                    <p:animEffect transition="in" filter="fade">
                                      <p:cBhvr>
                                        <p:cTn id="698" dur="500"/>
                                        <p:tgtEl>
                                          <p:spTgt spid="237"/>
                                        </p:tgtEl>
                                      </p:cBhvr>
                                    </p:animEffect>
                                  </p:childTnLst>
                                </p:cTn>
                              </p:par>
                              <p:par>
                                <p:cTn id="699" presetID="53" presetClass="entr" presetSubtype="16" fill="hold" grpId="0" nodeType="withEffect">
                                  <p:stCondLst>
                                    <p:cond delay="0"/>
                                  </p:stCondLst>
                                  <p:childTnLst>
                                    <p:set>
                                      <p:cBhvr>
                                        <p:cTn id="700" dur="1" fill="hold">
                                          <p:stCondLst>
                                            <p:cond delay="0"/>
                                          </p:stCondLst>
                                        </p:cTn>
                                        <p:tgtEl>
                                          <p:spTgt spid="238"/>
                                        </p:tgtEl>
                                        <p:attrNameLst>
                                          <p:attrName>style.visibility</p:attrName>
                                        </p:attrNameLst>
                                      </p:cBhvr>
                                      <p:to>
                                        <p:strVal val="visible"/>
                                      </p:to>
                                    </p:set>
                                    <p:anim calcmode="lin" valueType="num">
                                      <p:cBhvr>
                                        <p:cTn id="701" dur="500" fill="hold"/>
                                        <p:tgtEl>
                                          <p:spTgt spid="238"/>
                                        </p:tgtEl>
                                        <p:attrNameLst>
                                          <p:attrName>ppt_w</p:attrName>
                                        </p:attrNameLst>
                                      </p:cBhvr>
                                      <p:tavLst>
                                        <p:tav tm="0">
                                          <p:val>
                                            <p:fltVal val="0"/>
                                          </p:val>
                                        </p:tav>
                                        <p:tav tm="100000">
                                          <p:val>
                                            <p:strVal val="#ppt_w"/>
                                          </p:val>
                                        </p:tav>
                                      </p:tavLst>
                                    </p:anim>
                                    <p:anim calcmode="lin" valueType="num">
                                      <p:cBhvr>
                                        <p:cTn id="702" dur="500" fill="hold"/>
                                        <p:tgtEl>
                                          <p:spTgt spid="238"/>
                                        </p:tgtEl>
                                        <p:attrNameLst>
                                          <p:attrName>ppt_h</p:attrName>
                                        </p:attrNameLst>
                                      </p:cBhvr>
                                      <p:tavLst>
                                        <p:tav tm="0">
                                          <p:val>
                                            <p:fltVal val="0"/>
                                          </p:val>
                                        </p:tav>
                                        <p:tav tm="100000">
                                          <p:val>
                                            <p:strVal val="#ppt_h"/>
                                          </p:val>
                                        </p:tav>
                                      </p:tavLst>
                                    </p:anim>
                                    <p:animEffect transition="in" filter="fade">
                                      <p:cBhvr>
                                        <p:cTn id="703" dur="500"/>
                                        <p:tgtEl>
                                          <p:spTgt spid="238"/>
                                        </p:tgtEl>
                                      </p:cBhvr>
                                    </p:animEffect>
                                  </p:childTnLst>
                                </p:cTn>
                              </p:par>
                              <p:par>
                                <p:cTn id="704" presetID="53" presetClass="entr" presetSubtype="16" fill="hold" grpId="0" nodeType="withEffect">
                                  <p:stCondLst>
                                    <p:cond delay="0"/>
                                  </p:stCondLst>
                                  <p:childTnLst>
                                    <p:set>
                                      <p:cBhvr>
                                        <p:cTn id="705" dur="1" fill="hold">
                                          <p:stCondLst>
                                            <p:cond delay="0"/>
                                          </p:stCondLst>
                                        </p:cTn>
                                        <p:tgtEl>
                                          <p:spTgt spid="239"/>
                                        </p:tgtEl>
                                        <p:attrNameLst>
                                          <p:attrName>style.visibility</p:attrName>
                                        </p:attrNameLst>
                                      </p:cBhvr>
                                      <p:to>
                                        <p:strVal val="visible"/>
                                      </p:to>
                                    </p:set>
                                    <p:anim calcmode="lin" valueType="num">
                                      <p:cBhvr>
                                        <p:cTn id="706" dur="500" fill="hold"/>
                                        <p:tgtEl>
                                          <p:spTgt spid="239"/>
                                        </p:tgtEl>
                                        <p:attrNameLst>
                                          <p:attrName>ppt_w</p:attrName>
                                        </p:attrNameLst>
                                      </p:cBhvr>
                                      <p:tavLst>
                                        <p:tav tm="0">
                                          <p:val>
                                            <p:fltVal val="0"/>
                                          </p:val>
                                        </p:tav>
                                        <p:tav tm="100000">
                                          <p:val>
                                            <p:strVal val="#ppt_w"/>
                                          </p:val>
                                        </p:tav>
                                      </p:tavLst>
                                    </p:anim>
                                    <p:anim calcmode="lin" valueType="num">
                                      <p:cBhvr>
                                        <p:cTn id="707" dur="500" fill="hold"/>
                                        <p:tgtEl>
                                          <p:spTgt spid="239"/>
                                        </p:tgtEl>
                                        <p:attrNameLst>
                                          <p:attrName>ppt_h</p:attrName>
                                        </p:attrNameLst>
                                      </p:cBhvr>
                                      <p:tavLst>
                                        <p:tav tm="0">
                                          <p:val>
                                            <p:fltVal val="0"/>
                                          </p:val>
                                        </p:tav>
                                        <p:tav tm="100000">
                                          <p:val>
                                            <p:strVal val="#ppt_h"/>
                                          </p:val>
                                        </p:tav>
                                      </p:tavLst>
                                    </p:anim>
                                    <p:animEffect transition="in" filter="fade">
                                      <p:cBhvr>
                                        <p:cTn id="708" dur="500"/>
                                        <p:tgtEl>
                                          <p:spTgt spid="239"/>
                                        </p:tgtEl>
                                      </p:cBhvr>
                                    </p:animEffect>
                                  </p:childTnLst>
                                </p:cTn>
                              </p:par>
                              <p:par>
                                <p:cTn id="709" presetID="53" presetClass="entr" presetSubtype="16" fill="hold" grpId="0" nodeType="withEffect">
                                  <p:stCondLst>
                                    <p:cond delay="0"/>
                                  </p:stCondLst>
                                  <p:childTnLst>
                                    <p:set>
                                      <p:cBhvr>
                                        <p:cTn id="710" dur="1" fill="hold">
                                          <p:stCondLst>
                                            <p:cond delay="0"/>
                                          </p:stCondLst>
                                        </p:cTn>
                                        <p:tgtEl>
                                          <p:spTgt spid="240"/>
                                        </p:tgtEl>
                                        <p:attrNameLst>
                                          <p:attrName>style.visibility</p:attrName>
                                        </p:attrNameLst>
                                      </p:cBhvr>
                                      <p:to>
                                        <p:strVal val="visible"/>
                                      </p:to>
                                    </p:set>
                                    <p:anim calcmode="lin" valueType="num">
                                      <p:cBhvr>
                                        <p:cTn id="711" dur="500" fill="hold"/>
                                        <p:tgtEl>
                                          <p:spTgt spid="240"/>
                                        </p:tgtEl>
                                        <p:attrNameLst>
                                          <p:attrName>ppt_w</p:attrName>
                                        </p:attrNameLst>
                                      </p:cBhvr>
                                      <p:tavLst>
                                        <p:tav tm="0">
                                          <p:val>
                                            <p:fltVal val="0"/>
                                          </p:val>
                                        </p:tav>
                                        <p:tav tm="100000">
                                          <p:val>
                                            <p:strVal val="#ppt_w"/>
                                          </p:val>
                                        </p:tav>
                                      </p:tavLst>
                                    </p:anim>
                                    <p:anim calcmode="lin" valueType="num">
                                      <p:cBhvr>
                                        <p:cTn id="712" dur="500" fill="hold"/>
                                        <p:tgtEl>
                                          <p:spTgt spid="240"/>
                                        </p:tgtEl>
                                        <p:attrNameLst>
                                          <p:attrName>ppt_h</p:attrName>
                                        </p:attrNameLst>
                                      </p:cBhvr>
                                      <p:tavLst>
                                        <p:tav tm="0">
                                          <p:val>
                                            <p:fltVal val="0"/>
                                          </p:val>
                                        </p:tav>
                                        <p:tav tm="100000">
                                          <p:val>
                                            <p:strVal val="#ppt_h"/>
                                          </p:val>
                                        </p:tav>
                                      </p:tavLst>
                                    </p:anim>
                                    <p:animEffect transition="in" filter="fade">
                                      <p:cBhvr>
                                        <p:cTn id="713" dur="500"/>
                                        <p:tgtEl>
                                          <p:spTgt spid="240"/>
                                        </p:tgtEl>
                                      </p:cBhvr>
                                    </p:animEffect>
                                  </p:childTnLst>
                                </p:cTn>
                              </p:par>
                              <p:par>
                                <p:cTn id="714" presetID="53" presetClass="entr" presetSubtype="16" fill="hold" grpId="0" nodeType="withEffect">
                                  <p:stCondLst>
                                    <p:cond delay="0"/>
                                  </p:stCondLst>
                                  <p:childTnLst>
                                    <p:set>
                                      <p:cBhvr>
                                        <p:cTn id="715" dur="1" fill="hold">
                                          <p:stCondLst>
                                            <p:cond delay="0"/>
                                          </p:stCondLst>
                                        </p:cTn>
                                        <p:tgtEl>
                                          <p:spTgt spid="241"/>
                                        </p:tgtEl>
                                        <p:attrNameLst>
                                          <p:attrName>style.visibility</p:attrName>
                                        </p:attrNameLst>
                                      </p:cBhvr>
                                      <p:to>
                                        <p:strVal val="visible"/>
                                      </p:to>
                                    </p:set>
                                    <p:anim calcmode="lin" valueType="num">
                                      <p:cBhvr>
                                        <p:cTn id="716" dur="500" fill="hold"/>
                                        <p:tgtEl>
                                          <p:spTgt spid="241"/>
                                        </p:tgtEl>
                                        <p:attrNameLst>
                                          <p:attrName>ppt_w</p:attrName>
                                        </p:attrNameLst>
                                      </p:cBhvr>
                                      <p:tavLst>
                                        <p:tav tm="0">
                                          <p:val>
                                            <p:fltVal val="0"/>
                                          </p:val>
                                        </p:tav>
                                        <p:tav tm="100000">
                                          <p:val>
                                            <p:strVal val="#ppt_w"/>
                                          </p:val>
                                        </p:tav>
                                      </p:tavLst>
                                    </p:anim>
                                    <p:anim calcmode="lin" valueType="num">
                                      <p:cBhvr>
                                        <p:cTn id="717" dur="500" fill="hold"/>
                                        <p:tgtEl>
                                          <p:spTgt spid="241"/>
                                        </p:tgtEl>
                                        <p:attrNameLst>
                                          <p:attrName>ppt_h</p:attrName>
                                        </p:attrNameLst>
                                      </p:cBhvr>
                                      <p:tavLst>
                                        <p:tav tm="0">
                                          <p:val>
                                            <p:fltVal val="0"/>
                                          </p:val>
                                        </p:tav>
                                        <p:tav tm="100000">
                                          <p:val>
                                            <p:strVal val="#ppt_h"/>
                                          </p:val>
                                        </p:tav>
                                      </p:tavLst>
                                    </p:anim>
                                    <p:animEffect transition="in" filter="fade">
                                      <p:cBhvr>
                                        <p:cTn id="718" dur="500"/>
                                        <p:tgtEl>
                                          <p:spTgt spid="241"/>
                                        </p:tgtEl>
                                      </p:cBhvr>
                                    </p:animEffect>
                                  </p:childTnLst>
                                </p:cTn>
                              </p:par>
                              <p:par>
                                <p:cTn id="719" presetID="53" presetClass="entr" presetSubtype="16" fill="hold" grpId="0" nodeType="withEffect">
                                  <p:stCondLst>
                                    <p:cond delay="0"/>
                                  </p:stCondLst>
                                  <p:childTnLst>
                                    <p:set>
                                      <p:cBhvr>
                                        <p:cTn id="720" dur="1" fill="hold">
                                          <p:stCondLst>
                                            <p:cond delay="0"/>
                                          </p:stCondLst>
                                        </p:cTn>
                                        <p:tgtEl>
                                          <p:spTgt spid="242"/>
                                        </p:tgtEl>
                                        <p:attrNameLst>
                                          <p:attrName>style.visibility</p:attrName>
                                        </p:attrNameLst>
                                      </p:cBhvr>
                                      <p:to>
                                        <p:strVal val="visible"/>
                                      </p:to>
                                    </p:set>
                                    <p:anim calcmode="lin" valueType="num">
                                      <p:cBhvr>
                                        <p:cTn id="721" dur="500" fill="hold"/>
                                        <p:tgtEl>
                                          <p:spTgt spid="242"/>
                                        </p:tgtEl>
                                        <p:attrNameLst>
                                          <p:attrName>ppt_w</p:attrName>
                                        </p:attrNameLst>
                                      </p:cBhvr>
                                      <p:tavLst>
                                        <p:tav tm="0">
                                          <p:val>
                                            <p:fltVal val="0"/>
                                          </p:val>
                                        </p:tav>
                                        <p:tav tm="100000">
                                          <p:val>
                                            <p:strVal val="#ppt_w"/>
                                          </p:val>
                                        </p:tav>
                                      </p:tavLst>
                                    </p:anim>
                                    <p:anim calcmode="lin" valueType="num">
                                      <p:cBhvr>
                                        <p:cTn id="722" dur="500" fill="hold"/>
                                        <p:tgtEl>
                                          <p:spTgt spid="242"/>
                                        </p:tgtEl>
                                        <p:attrNameLst>
                                          <p:attrName>ppt_h</p:attrName>
                                        </p:attrNameLst>
                                      </p:cBhvr>
                                      <p:tavLst>
                                        <p:tav tm="0">
                                          <p:val>
                                            <p:fltVal val="0"/>
                                          </p:val>
                                        </p:tav>
                                        <p:tav tm="100000">
                                          <p:val>
                                            <p:strVal val="#ppt_h"/>
                                          </p:val>
                                        </p:tav>
                                      </p:tavLst>
                                    </p:anim>
                                    <p:animEffect transition="in" filter="fade">
                                      <p:cBhvr>
                                        <p:cTn id="723" dur="500"/>
                                        <p:tgtEl>
                                          <p:spTgt spid="242"/>
                                        </p:tgtEl>
                                      </p:cBhvr>
                                    </p:animEffect>
                                  </p:childTnLst>
                                </p:cTn>
                              </p:par>
                              <p:par>
                                <p:cTn id="724" presetID="53" presetClass="entr" presetSubtype="16" fill="hold" grpId="0" nodeType="withEffect">
                                  <p:stCondLst>
                                    <p:cond delay="0"/>
                                  </p:stCondLst>
                                  <p:childTnLst>
                                    <p:set>
                                      <p:cBhvr>
                                        <p:cTn id="725" dur="1" fill="hold">
                                          <p:stCondLst>
                                            <p:cond delay="0"/>
                                          </p:stCondLst>
                                        </p:cTn>
                                        <p:tgtEl>
                                          <p:spTgt spid="243"/>
                                        </p:tgtEl>
                                        <p:attrNameLst>
                                          <p:attrName>style.visibility</p:attrName>
                                        </p:attrNameLst>
                                      </p:cBhvr>
                                      <p:to>
                                        <p:strVal val="visible"/>
                                      </p:to>
                                    </p:set>
                                    <p:anim calcmode="lin" valueType="num">
                                      <p:cBhvr>
                                        <p:cTn id="726" dur="500" fill="hold"/>
                                        <p:tgtEl>
                                          <p:spTgt spid="243"/>
                                        </p:tgtEl>
                                        <p:attrNameLst>
                                          <p:attrName>ppt_w</p:attrName>
                                        </p:attrNameLst>
                                      </p:cBhvr>
                                      <p:tavLst>
                                        <p:tav tm="0">
                                          <p:val>
                                            <p:fltVal val="0"/>
                                          </p:val>
                                        </p:tav>
                                        <p:tav tm="100000">
                                          <p:val>
                                            <p:strVal val="#ppt_w"/>
                                          </p:val>
                                        </p:tav>
                                      </p:tavLst>
                                    </p:anim>
                                    <p:anim calcmode="lin" valueType="num">
                                      <p:cBhvr>
                                        <p:cTn id="727" dur="500" fill="hold"/>
                                        <p:tgtEl>
                                          <p:spTgt spid="243"/>
                                        </p:tgtEl>
                                        <p:attrNameLst>
                                          <p:attrName>ppt_h</p:attrName>
                                        </p:attrNameLst>
                                      </p:cBhvr>
                                      <p:tavLst>
                                        <p:tav tm="0">
                                          <p:val>
                                            <p:fltVal val="0"/>
                                          </p:val>
                                        </p:tav>
                                        <p:tav tm="100000">
                                          <p:val>
                                            <p:strVal val="#ppt_h"/>
                                          </p:val>
                                        </p:tav>
                                      </p:tavLst>
                                    </p:anim>
                                    <p:animEffect transition="in" filter="fade">
                                      <p:cBhvr>
                                        <p:cTn id="728" dur="500"/>
                                        <p:tgtEl>
                                          <p:spTgt spid="243"/>
                                        </p:tgtEl>
                                      </p:cBhvr>
                                    </p:animEffect>
                                  </p:childTnLst>
                                </p:cTn>
                              </p:par>
                              <p:par>
                                <p:cTn id="729" presetID="53" presetClass="entr" presetSubtype="16" fill="hold" grpId="0" nodeType="withEffect">
                                  <p:stCondLst>
                                    <p:cond delay="0"/>
                                  </p:stCondLst>
                                  <p:childTnLst>
                                    <p:set>
                                      <p:cBhvr>
                                        <p:cTn id="730" dur="1" fill="hold">
                                          <p:stCondLst>
                                            <p:cond delay="0"/>
                                          </p:stCondLst>
                                        </p:cTn>
                                        <p:tgtEl>
                                          <p:spTgt spid="244"/>
                                        </p:tgtEl>
                                        <p:attrNameLst>
                                          <p:attrName>style.visibility</p:attrName>
                                        </p:attrNameLst>
                                      </p:cBhvr>
                                      <p:to>
                                        <p:strVal val="visible"/>
                                      </p:to>
                                    </p:set>
                                    <p:anim calcmode="lin" valueType="num">
                                      <p:cBhvr>
                                        <p:cTn id="731" dur="500" fill="hold"/>
                                        <p:tgtEl>
                                          <p:spTgt spid="244"/>
                                        </p:tgtEl>
                                        <p:attrNameLst>
                                          <p:attrName>ppt_w</p:attrName>
                                        </p:attrNameLst>
                                      </p:cBhvr>
                                      <p:tavLst>
                                        <p:tav tm="0">
                                          <p:val>
                                            <p:fltVal val="0"/>
                                          </p:val>
                                        </p:tav>
                                        <p:tav tm="100000">
                                          <p:val>
                                            <p:strVal val="#ppt_w"/>
                                          </p:val>
                                        </p:tav>
                                      </p:tavLst>
                                    </p:anim>
                                    <p:anim calcmode="lin" valueType="num">
                                      <p:cBhvr>
                                        <p:cTn id="732" dur="500" fill="hold"/>
                                        <p:tgtEl>
                                          <p:spTgt spid="244"/>
                                        </p:tgtEl>
                                        <p:attrNameLst>
                                          <p:attrName>ppt_h</p:attrName>
                                        </p:attrNameLst>
                                      </p:cBhvr>
                                      <p:tavLst>
                                        <p:tav tm="0">
                                          <p:val>
                                            <p:fltVal val="0"/>
                                          </p:val>
                                        </p:tav>
                                        <p:tav tm="100000">
                                          <p:val>
                                            <p:strVal val="#ppt_h"/>
                                          </p:val>
                                        </p:tav>
                                      </p:tavLst>
                                    </p:anim>
                                    <p:animEffect transition="in" filter="fade">
                                      <p:cBhvr>
                                        <p:cTn id="733" dur="500"/>
                                        <p:tgtEl>
                                          <p:spTgt spid="244"/>
                                        </p:tgtEl>
                                      </p:cBhvr>
                                    </p:animEffect>
                                  </p:childTnLst>
                                </p:cTn>
                              </p:par>
                              <p:par>
                                <p:cTn id="734" presetID="53" presetClass="entr" presetSubtype="16" fill="hold" grpId="0" nodeType="withEffect">
                                  <p:stCondLst>
                                    <p:cond delay="0"/>
                                  </p:stCondLst>
                                  <p:childTnLst>
                                    <p:set>
                                      <p:cBhvr>
                                        <p:cTn id="735" dur="1" fill="hold">
                                          <p:stCondLst>
                                            <p:cond delay="0"/>
                                          </p:stCondLst>
                                        </p:cTn>
                                        <p:tgtEl>
                                          <p:spTgt spid="245"/>
                                        </p:tgtEl>
                                        <p:attrNameLst>
                                          <p:attrName>style.visibility</p:attrName>
                                        </p:attrNameLst>
                                      </p:cBhvr>
                                      <p:to>
                                        <p:strVal val="visible"/>
                                      </p:to>
                                    </p:set>
                                    <p:anim calcmode="lin" valueType="num">
                                      <p:cBhvr>
                                        <p:cTn id="736" dur="500" fill="hold"/>
                                        <p:tgtEl>
                                          <p:spTgt spid="245"/>
                                        </p:tgtEl>
                                        <p:attrNameLst>
                                          <p:attrName>ppt_w</p:attrName>
                                        </p:attrNameLst>
                                      </p:cBhvr>
                                      <p:tavLst>
                                        <p:tav tm="0">
                                          <p:val>
                                            <p:fltVal val="0"/>
                                          </p:val>
                                        </p:tav>
                                        <p:tav tm="100000">
                                          <p:val>
                                            <p:strVal val="#ppt_w"/>
                                          </p:val>
                                        </p:tav>
                                      </p:tavLst>
                                    </p:anim>
                                    <p:anim calcmode="lin" valueType="num">
                                      <p:cBhvr>
                                        <p:cTn id="737" dur="500" fill="hold"/>
                                        <p:tgtEl>
                                          <p:spTgt spid="245"/>
                                        </p:tgtEl>
                                        <p:attrNameLst>
                                          <p:attrName>ppt_h</p:attrName>
                                        </p:attrNameLst>
                                      </p:cBhvr>
                                      <p:tavLst>
                                        <p:tav tm="0">
                                          <p:val>
                                            <p:fltVal val="0"/>
                                          </p:val>
                                        </p:tav>
                                        <p:tav tm="100000">
                                          <p:val>
                                            <p:strVal val="#ppt_h"/>
                                          </p:val>
                                        </p:tav>
                                      </p:tavLst>
                                    </p:anim>
                                    <p:animEffect transition="in" filter="fade">
                                      <p:cBhvr>
                                        <p:cTn id="738" dur="500"/>
                                        <p:tgtEl>
                                          <p:spTgt spid="245"/>
                                        </p:tgtEl>
                                      </p:cBhvr>
                                    </p:animEffect>
                                  </p:childTnLst>
                                </p:cTn>
                              </p:par>
                              <p:par>
                                <p:cTn id="739" presetID="53" presetClass="entr" presetSubtype="16" fill="hold" grpId="0" nodeType="withEffect">
                                  <p:stCondLst>
                                    <p:cond delay="0"/>
                                  </p:stCondLst>
                                  <p:childTnLst>
                                    <p:set>
                                      <p:cBhvr>
                                        <p:cTn id="740" dur="1" fill="hold">
                                          <p:stCondLst>
                                            <p:cond delay="0"/>
                                          </p:stCondLst>
                                        </p:cTn>
                                        <p:tgtEl>
                                          <p:spTgt spid="246"/>
                                        </p:tgtEl>
                                        <p:attrNameLst>
                                          <p:attrName>style.visibility</p:attrName>
                                        </p:attrNameLst>
                                      </p:cBhvr>
                                      <p:to>
                                        <p:strVal val="visible"/>
                                      </p:to>
                                    </p:set>
                                    <p:anim calcmode="lin" valueType="num">
                                      <p:cBhvr>
                                        <p:cTn id="741" dur="500" fill="hold"/>
                                        <p:tgtEl>
                                          <p:spTgt spid="246"/>
                                        </p:tgtEl>
                                        <p:attrNameLst>
                                          <p:attrName>ppt_w</p:attrName>
                                        </p:attrNameLst>
                                      </p:cBhvr>
                                      <p:tavLst>
                                        <p:tav tm="0">
                                          <p:val>
                                            <p:fltVal val="0"/>
                                          </p:val>
                                        </p:tav>
                                        <p:tav tm="100000">
                                          <p:val>
                                            <p:strVal val="#ppt_w"/>
                                          </p:val>
                                        </p:tav>
                                      </p:tavLst>
                                    </p:anim>
                                    <p:anim calcmode="lin" valueType="num">
                                      <p:cBhvr>
                                        <p:cTn id="742" dur="500" fill="hold"/>
                                        <p:tgtEl>
                                          <p:spTgt spid="246"/>
                                        </p:tgtEl>
                                        <p:attrNameLst>
                                          <p:attrName>ppt_h</p:attrName>
                                        </p:attrNameLst>
                                      </p:cBhvr>
                                      <p:tavLst>
                                        <p:tav tm="0">
                                          <p:val>
                                            <p:fltVal val="0"/>
                                          </p:val>
                                        </p:tav>
                                        <p:tav tm="100000">
                                          <p:val>
                                            <p:strVal val="#ppt_h"/>
                                          </p:val>
                                        </p:tav>
                                      </p:tavLst>
                                    </p:anim>
                                    <p:animEffect transition="in" filter="fade">
                                      <p:cBhvr>
                                        <p:cTn id="743" dur="500"/>
                                        <p:tgtEl>
                                          <p:spTgt spid="246"/>
                                        </p:tgtEl>
                                      </p:cBhvr>
                                    </p:animEffect>
                                  </p:childTnLst>
                                </p:cTn>
                              </p:par>
                              <p:par>
                                <p:cTn id="744" presetID="53" presetClass="entr" presetSubtype="16" fill="hold" grpId="0" nodeType="withEffect">
                                  <p:stCondLst>
                                    <p:cond delay="0"/>
                                  </p:stCondLst>
                                  <p:childTnLst>
                                    <p:set>
                                      <p:cBhvr>
                                        <p:cTn id="745" dur="1" fill="hold">
                                          <p:stCondLst>
                                            <p:cond delay="0"/>
                                          </p:stCondLst>
                                        </p:cTn>
                                        <p:tgtEl>
                                          <p:spTgt spid="247"/>
                                        </p:tgtEl>
                                        <p:attrNameLst>
                                          <p:attrName>style.visibility</p:attrName>
                                        </p:attrNameLst>
                                      </p:cBhvr>
                                      <p:to>
                                        <p:strVal val="visible"/>
                                      </p:to>
                                    </p:set>
                                    <p:anim calcmode="lin" valueType="num">
                                      <p:cBhvr>
                                        <p:cTn id="746" dur="500" fill="hold"/>
                                        <p:tgtEl>
                                          <p:spTgt spid="247"/>
                                        </p:tgtEl>
                                        <p:attrNameLst>
                                          <p:attrName>ppt_w</p:attrName>
                                        </p:attrNameLst>
                                      </p:cBhvr>
                                      <p:tavLst>
                                        <p:tav tm="0">
                                          <p:val>
                                            <p:fltVal val="0"/>
                                          </p:val>
                                        </p:tav>
                                        <p:tav tm="100000">
                                          <p:val>
                                            <p:strVal val="#ppt_w"/>
                                          </p:val>
                                        </p:tav>
                                      </p:tavLst>
                                    </p:anim>
                                    <p:anim calcmode="lin" valueType="num">
                                      <p:cBhvr>
                                        <p:cTn id="747" dur="500" fill="hold"/>
                                        <p:tgtEl>
                                          <p:spTgt spid="247"/>
                                        </p:tgtEl>
                                        <p:attrNameLst>
                                          <p:attrName>ppt_h</p:attrName>
                                        </p:attrNameLst>
                                      </p:cBhvr>
                                      <p:tavLst>
                                        <p:tav tm="0">
                                          <p:val>
                                            <p:fltVal val="0"/>
                                          </p:val>
                                        </p:tav>
                                        <p:tav tm="100000">
                                          <p:val>
                                            <p:strVal val="#ppt_h"/>
                                          </p:val>
                                        </p:tav>
                                      </p:tavLst>
                                    </p:anim>
                                    <p:animEffect transition="in" filter="fade">
                                      <p:cBhvr>
                                        <p:cTn id="748" dur="500"/>
                                        <p:tgtEl>
                                          <p:spTgt spid="247"/>
                                        </p:tgtEl>
                                      </p:cBhvr>
                                    </p:animEffect>
                                  </p:childTnLst>
                                </p:cTn>
                              </p:par>
                              <p:par>
                                <p:cTn id="749" presetID="53" presetClass="entr" presetSubtype="16" fill="hold" grpId="0" nodeType="withEffect">
                                  <p:stCondLst>
                                    <p:cond delay="0"/>
                                  </p:stCondLst>
                                  <p:childTnLst>
                                    <p:set>
                                      <p:cBhvr>
                                        <p:cTn id="750" dur="1" fill="hold">
                                          <p:stCondLst>
                                            <p:cond delay="0"/>
                                          </p:stCondLst>
                                        </p:cTn>
                                        <p:tgtEl>
                                          <p:spTgt spid="248"/>
                                        </p:tgtEl>
                                        <p:attrNameLst>
                                          <p:attrName>style.visibility</p:attrName>
                                        </p:attrNameLst>
                                      </p:cBhvr>
                                      <p:to>
                                        <p:strVal val="visible"/>
                                      </p:to>
                                    </p:set>
                                    <p:anim calcmode="lin" valueType="num">
                                      <p:cBhvr>
                                        <p:cTn id="751" dur="500" fill="hold"/>
                                        <p:tgtEl>
                                          <p:spTgt spid="248"/>
                                        </p:tgtEl>
                                        <p:attrNameLst>
                                          <p:attrName>ppt_w</p:attrName>
                                        </p:attrNameLst>
                                      </p:cBhvr>
                                      <p:tavLst>
                                        <p:tav tm="0">
                                          <p:val>
                                            <p:fltVal val="0"/>
                                          </p:val>
                                        </p:tav>
                                        <p:tav tm="100000">
                                          <p:val>
                                            <p:strVal val="#ppt_w"/>
                                          </p:val>
                                        </p:tav>
                                      </p:tavLst>
                                    </p:anim>
                                    <p:anim calcmode="lin" valueType="num">
                                      <p:cBhvr>
                                        <p:cTn id="752" dur="500" fill="hold"/>
                                        <p:tgtEl>
                                          <p:spTgt spid="248"/>
                                        </p:tgtEl>
                                        <p:attrNameLst>
                                          <p:attrName>ppt_h</p:attrName>
                                        </p:attrNameLst>
                                      </p:cBhvr>
                                      <p:tavLst>
                                        <p:tav tm="0">
                                          <p:val>
                                            <p:fltVal val="0"/>
                                          </p:val>
                                        </p:tav>
                                        <p:tav tm="100000">
                                          <p:val>
                                            <p:strVal val="#ppt_h"/>
                                          </p:val>
                                        </p:tav>
                                      </p:tavLst>
                                    </p:anim>
                                    <p:animEffect transition="in" filter="fade">
                                      <p:cBhvr>
                                        <p:cTn id="753" dur="500"/>
                                        <p:tgtEl>
                                          <p:spTgt spid="248"/>
                                        </p:tgtEl>
                                      </p:cBhvr>
                                    </p:animEffect>
                                  </p:childTnLst>
                                </p:cTn>
                              </p:par>
                              <p:par>
                                <p:cTn id="754" presetID="53" presetClass="entr" presetSubtype="16" fill="hold" grpId="0" nodeType="withEffect">
                                  <p:stCondLst>
                                    <p:cond delay="0"/>
                                  </p:stCondLst>
                                  <p:childTnLst>
                                    <p:set>
                                      <p:cBhvr>
                                        <p:cTn id="755" dur="1" fill="hold">
                                          <p:stCondLst>
                                            <p:cond delay="0"/>
                                          </p:stCondLst>
                                        </p:cTn>
                                        <p:tgtEl>
                                          <p:spTgt spid="249"/>
                                        </p:tgtEl>
                                        <p:attrNameLst>
                                          <p:attrName>style.visibility</p:attrName>
                                        </p:attrNameLst>
                                      </p:cBhvr>
                                      <p:to>
                                        <p:strVal val="visible"/>
                                      </p:to>
                                    </p:set>
                                    <p:anim calcmode="lin" valueType="num">
                                      <p:cBhvr>
                                        <p:cTn id="756" dur="500" fill="hold"/>
                                        <p:tgtEl>
                                          <p:spTgt spid="249"/>
                                        </p:tgtEl>
                                        <p:attrNameLst>
                                          <p:attrName>ppt_w</p:attrName>
                                        </p:attrNameLst>
                                      </p:cBhvr>
                                      <p:tavLst>
                                        <p:tav tm="0">
                                          <p:val>
                                            <p:fltVal val="0"/>
                                          </p:val>
                                        </p:tav>
                                        <p:tav tm="100000">
                                          <p:val>
                                            <p:strVal val="#ppt_w"/>
                                          </p:val>
                                        </p:tav>
                                      </p:tavLst>
                                    </p:anim>
                                    <p:anim calcmode="lin" valueType="num">
                                      <p:cBhvr>
                                        <p:cTn id="757" dur="500" fill="hold"/>
                                        <p:tgtEl>
                                          <p:spTgt spid="249"/>
                                        </p:tgtEl>
                                        <p:attrNameLst>
                                          <p:attrName>ppt_h</p:attrName>
                                        </p:attrNameLst>
                                      </p:cBhvr>
                                      <p:tavLst>
                                        <p:tav tm="0">
                                          <p:val>
                                            <p:fltVal val="0"/>
                                          </p:val>
                                        </p:tav>
                                        <p:tav tm="100000">
                                          <p:val>
                                            <p:strVal val="#ppt_h"/>
                                          </p:val>
                                        </p:tav>
                                      </p:tavLst>
                                    </p:anim>
                                    <p:animEffect transition="in" filter="fade">
                                      <p:cBhvr>
                                        <p:cTn id="758" dur="500"/>
                                        <p:tgtEl>
                                          <p:spTgt spid="249"/>
                                        </p:tgtEl>
                                      </p:cBhvr>
                                    </p:animEffect>
                                  </p:childTnLst>
                                </p:cTn>
                              </p:par>
                              <p:par>
                                <p:cTn id="759" presetID="53" presetClass="entr" presetSubtype="16" fill="hold" grpId="0" nodeType="withEffect">
                                  <p:stCondLst>
                                    <p:cond delay="0"/>
                                  </p:stCondLst>
                                  <p:childTnLst>
                                    <p:set>
                                      <p:cBhvr>
                                        <p:cTn id="760" dur="1" fill="hold">
                                          <p:stCondLst>
                                            <p:cond delay="0"/>
                                          </p:stCondLst>
                                        </p:cTn>
                                        <p:tgtEl>
                                          <p:spTgt spid="250"/>
                                        </p:tgtEl>
                                        <p:attrNameLst>
                                          <p:attrName>style.visibility</p:attrName>
                                        </p:attrNameLst>
                                      </p:cBhvr>
                                      <p:to>
                                        <p:strVal val="visible"/>
                                      </p:to>
                                    </p:set>
                                    <p:anim calcmode="lin" valueType="num">
                                      <p:cBhvr>
                                        <p:cTn id="761" dur="500" fill="hold"/>
                                        <p:tgtEl>
                                          <p:spTgt spid="250"/>
                                        </p:tgtEl>
                                        <p:attrNameLst>
                                          <p:attrName>ppt_w</p:attrName>
                                        </p:attrNameLst>
                                      </p:cBhvr>
                                      <p:tavLst>
                                        <p:tav tm="0">
                                          <p:val>
                                            <p:fltVal val="0"/>
                                          </p:val>
                                        </p:tav>
                                        <p:tav tm="100000">
                                          <p:val>
                                            <p:strVal val="#ppt_w"/>
                                          </p:val>
                                        </p:tav>
                                      </p:tavLst>
                                    </p:anim>
                                    <p:anim calcmode="lin" valueType="num">
                                      <p:cBhvr>
                                        <p:cTn id="762" dur="500" fill="hold"/>
                                        <p:tgtEl>
                                          <p:spTgt spid="250"/>
                                        </p:tgtEl>
                                        <p:attrNameLst>
                                          <p:attrName>ppt_h</p:attrName>
                                        </p:attrNameLst>
                                      </p:cBhvr>
                                      <p:tavLst>
                                        <p:tav tm="0">
                                          <p:val>
                                            <p:fltVal val="0"/>
                                          </p:val>
                                        </p:tav>
                                        <p:tav tm="100000">
                                          <p:val>
                                            <p:strVal val="#ppt_h"/>
                                          </p:val>
                                        </p:tav>
                                      </p:tavLst>
                                    </p:anim>
                                    <p:animEffect transition="in" filter="fade">
                                      <p:cBhvr>
                                        <p:cTn id="763" dur="500"/>
                                        <p:tgtEl>
                                          <p:spTgt spid="250"/>
                                        </p:tgtEl>
                                      </p:cBhvr>
                                    </p:animEffect>
                                  </p:childTnLst>
                                </p:cTn>
                              </p:par>
                              <p:par>
                                <p:cTn id="764" presetID="53" presetClass="entr" presetSubtype="16" fill="hold" grpId="0" nodeType="withEffect">
                                  <p:stCondLst>
                                    <p:cond delay="0"/>
                                  </p:stCondLst>
                                  <p:childTnLst>
                                    <p:set>
                                      <p:cBhvr>
                                        <p:cTn id="765" dur="1" fill="hold">
                                          <p:stCondLst>
                                            <p:cond delay="0"/>
                                          </p:stCondLst>
                                        </p:cTn>
                                        <p:tgtEl>
                                          <p:spTgt spid="251"/>
                                        </p:tgtEl>
                                        <p:attrNameLst>
                                          <p:attrName>style.visibility</p:attrName>
                                        </p:attrNameLst>
                                      </p:cBhvr>
                                      <p:to>
                                        <p:strVal val="visible"/>
                                      </p:to>
                                    </p:set>
                                    <p:anim calcmode="lin" valueType="num">
                                      <p:cBhvr>
                                        <p:cTn id="766" dur="500" fill="hold"/>
                                        <p:tgtEl>
                                          <p:spTgt spid="251"/>
                                        </p:tgtEl>
                                        <p:attrNameLst>
                                          <p:attrName>ppt_w</p:attrName>
                                        </p:attrNameLst>
                                      </p:cBhvr>
                                      <p:tavLst>
                                        <p:tav tm="0">
                                          <p:val>
                                            <p:fltVal val="0"/>
                                          </p:val>
                                        </p:tav>
                                        <p:tav tm="100000">
                                          <p:val>
                                            <p:strVal val="#ppt_w"/>
                                          </p:val>
                                        </p:tav>
                                      </p:tavLst>
                                    </p:anim>
                                    <p:anim calcmode="lin" valueType="num">
                                      <p:cBhvr>
                                        <p:cTn id="767" dur="500" fill="hold"/>
                                        <p:tgtEl>
                                          <p:spTgt spid="251"/>
                                        </p:tgtEl>
                                        <p:attrNameLst>
                                          <p:attrName>ppt_h</p:attrName>
                                        </p:attrNameLst>
                                      </p:cBhvr>
                                      <p:tavLst>
                                        <p:tav tm="0">
                                          <p:val>
                                            <p:fltVal val="0"/>
                                          </p:val>
                                        </p:tav>
                                        <p:tav tm="100000">
                                          <p:val>
                                            <p:strVal val="#ppt_h"/>
                                          </p:val>
                                        </p:tav>
                                      </p:tavLst>
                                    </p:anim>
                                    <p:animEffect transition="in" filter="fade">
                                      <p:cBhvr>
                                        <p:cTn id="768" dur="500"/>
                                        <p:tgtEl>
                                          <p:spTgt spid="251"/>
                                        </p:tgtEl>
                                      </p:cBhvr>
                                    </p:animEffect>
                                  </p:childTnLst>
                                </p:cTn>
                              </p:par>
                              <p:par>
                                <p:cTn id="769" presetID="53" presetClass="entr" presetSubtype="16" fill="hold" grpId="0" nodeType="withEffect">
                                  <p:stCondLst>
                                    <p:cond delay="0"/>
                                  </p:stCondLst>
                                  <p:childTnLst>
                                    <p:set>
                                      <p:cBhvr>
                                        <p:cTn id="770" dur="1" fill="hold">
                                          <p:stCondLst>
                                            <p:cond delay="0"/>
                                          </p:stCondLst>
                                        </p:cTn>
                                        <p:tgtEl>
                                          <p:spTgt spid="252"/>
                                        </p:tgtEl>
                                        <p:attrNameLst>
                                          <p:attrName>style.visibility</p:attrName>
                                        </p:attrNameLst>
                                      </p:cBhvr>
                                      <p:to>
                                        <p:strVal val="visible"/>
                                      </p:to>
                                    </p:set>
                                    <p:anim calcmode="lin" valueType="num">
                                      <p:cBhvr>
                                        <p:cTn id="771" dur="500" fill="hold"/>
                                        <p:tgtEl>
                                          <p:spTgt spid="252"/>
                                        </p:tgtEl>
                                        <p:attrNameLst>
                                          <p:attrName>ppt_w</p:attrName>
                                        </p:attrNameLst>
                                      </p:cBhvr>
                                      <p:tavLst>
                                        <p:tav tm="0">
                                          <p:val>
                                            <p:fltVal val="0"/>
                                          </p:val>
                                        </p:tav>
                                        <p:tav tm="100000">
                                          <p:val>
                                            <p:strVal val="#ppt_w"/>
                                          </p:val>
                                        </p:tav>
                                      </p:tavLst>
                                    </p:anim>
                                    <p:anim calcmode="lin" valueType="num">
                                      <p:cBhvr>
                                        <p:cTn id="772" dur="500" fill="hold"/>
                                        <p:tgtEl>
                                          <p:spTgt spid="252"/>
                                        </p:tgtEl>
                                        <p:attrNameLst>
                                          <p:attrName>ppt_h</p:attrName>
                                        </p:attrNameLst>
                                      </p:cBhvr>
                                      <p:tavLst>
                                        <p:tav tm="0">
                                          <p:val>
                                            <p:fltVal val="0"/>
                                          </p:val>
                                        </p:tav>
                                        <p:tav tm="100000">
                                          <p:val>
                                            <p:strVal val="#ppt_h"/>
                                          </p:val>
                                        </p:tav>
                                      </p:tavLst>
                                    </p:anim>
                                    <p:animEffect transition="in" filter="fade">
                                      <p:cBhvr>
                                        <p:cTn id="773" dur="500"/>
                                        <p:tgtEl>
                                          <p:spTgt spid="252"/>
                                        </p:tgtEl>
                                      </p:cBhvr>
                                    </p:animEffect>
                                  </p:childTnLst>
                                </p:cTn>
                              </p:par>
                              <p:par>
                                <p:cTn id="774" presetID="53" presetClass="entr" presetSubtype="16" fill="hold" grpId="0" nodeType="withEffect">
                                  <p:stCondLst>
                                    <p:cond delay="0"/>
                                  </p:stCondLst>
                                  <p:childTnLst>
                                    <p:set>
                                      <p:cBhvr>
                                        <p:cTn id="775" dur="1" fill="hold">
                                          <p:stCondLst>
                                            <p:cond delay="0"/>
                                          </p:stCondLst>
                                        </p:cTn>
                                        <p:tgtEl>
                                          <p:spTgt spid="253"/>
                                        </p:tgtEl>
                                        <p:attrNameLst>
                                          <p:attrName>style.visibility</p:attrName>
                                        </p:attrNameLst>
                                      </p:cBhvr>
                                      <p:to>
                                        <p:strVal val="visible"/>
                                      </p:to>
                                    </p:set>
                                    <p:anim calcmode="lin" valueType="num">
                                      <p:cBhvr>
                                        <p:cTn id="776" dur="500" fill="hold"/>
                                        <p:tgtEl>
                                          <p:spTgt spid="253"/>
                                        </p:tgtEl>
                                        <p:attrNameLst>
                                          <p:attrName>ppt_w</p:attrName>
                                        </p:attrNameLst>
                                      </p:cBhvr>
                                      <p:tavLst>
                                        <p:tav tm="0">
                                          <p:val>
                                            <p:fltVal val="0"/>
                                          </p:val>
                                        </p:tav>
                                        <p:tav tm="100000">
                                          <p:val>
                                            <p:strVal val="#ppt_w"/>
                                          </p:val>
                                        </p:tav>
                                      </p:tavLst>
                                    </p:anim>
                                    <p:anim calcmode="lin" valueType="num">
                                      <p:cBhvr>
                                        <p:cTn id="777" dur="500" fill="hold"/>
                                        <p:tgtEl>
                                          <p:spTgt spid="253"/>
                                        </p:tgtEl>
                                        <p:attrNameLst>
                                          <p:attrName>ppt_h</p:attrName>
                                        </p:attrNameLst>
                                      </p:cBhvr>
                                      <p:tavLst>
                                        <p:tav tm="0">
                                          <p:val>
                                            <p:fltVal val="0"/>
                                          </p:val>
                                        </p:tav>
                                        <p:tav tm="100000">
                                          <p:val>
                                            <p:strVal val="#ppt_h"/>
                                          </p:val>
                                        </p:tav>
                                      </p:tavLst>
                                    </p:anim>
                                    <p:animEffect transition="in" filter="fade">
                                      <p:cBhvr>
                                        <p:cTn id="778" dur="500"/>
                                        <p:tgtEl>
                                          <p:spTgt spid="253"/>
                                        </p:tgtEl>
                                      </p:cBhvr>
                                    </p:animEffect>
                                  </p:childTnLst>
                                </p:cTn>
                              </p:par>
                              <p:par>
                                <p:cTn id="779" presetID="53" presetClass="entr" presetSubtype="16" fill="hold" grpId="0" nodeType="withEffect">
                                  <p:stCondLst>
                                    <p:cond delay="0"/>
                                  </p:stCondLst>
                                  <p:childTnLst>
                                    <p:set>
                                      <p:cBhvr>
                                        <p:cTn id="780" dur="1" fill="hold">
                                          <p:stCondLst>
                                            <p:cond delay="0"/>
                                          </p:stCondLst>
                                        </p:cTn>
                                        <p:tgtEl>
                                          <p:spTgt spid="254"/>
                                        </p:tgtEl>
                                        <p:attrNameLst>
                                          <p:attrName>style.visibility</p:attrName>
                                        </p:attrNameLst>
                                      </p:cBhvr>
                                      <p:to>
                                        <p:strVal val="visible"/>
                                      </p:to>
                                    </p:set>
                                    <p:anim calcmode="lin" valueType="num">
                                      <p:cBhvr>
                                        <p:cTn id="781" dur="500" fill="hold"/>
                                        <p:tgtEl>
                                          <p:spTgt spid="254"/>
                                        </p:tgtEl>
                                        <p:attrNameLst>
                                          <p:attrName>ppt_w</p:attrName>
                                        </p:attrNameLst>
                                      </p:cBhvr>
                                      <p:tavLst>
                                        <p:tav tm="0">
                                          <p:val>
                                            <p:fltVal val="0"/>
                                          </p:val>
                                        </p:tav>
                                        <p:tav tm="100000">
                                          <p:val>
                                            <p:strVal val="#ppt_w"/>
                                          </p:val>
                                        </p:tav>
                                      </p:tavLst>
                                    </p:anim>
                                    <p:anim calcmode="lin" valueType="num">
                                      <p:cBhvr>
                                        <p:cTn id="782" dur="500" fill="hold"/>
                                        <p:tgtEl>
                                          <p:spTgt spid="254"/>
                                        </p:tgtEl>
                                        <p:attrNameLst>
                                          <p:attrName>ppt_h</p:attrName>
                                        </p:attrNameLst>
                                      </p:cBhvr>
                                      <p:tavLst>
                                        <p:tav tm="0">
                                          <p:val>
                                            <p:fltVal val="0"/>
                                          </p:val>
                                        </p:tav>
                                        <p:tav tm="100000">
                                          <p:val>
                                            <p:strVal val="#ppt_h"/>
                                          </p:val>
                                        </p:tav>
                                      </p:tavLst>
                                    </p:anim>
                                    <p:animEffect transition="in" filter="fade">
                                      <p:cBhvr>
                                        <p:cTn id="783" dur="500"/>
                                        <p:tgtEl>
                                          <p:spTgt spid="254"/>
                                        </p:tgtEl>
                                      </p:cBhvr>
                                    </p:animEffect>
                                  </p:childTnLst>
                                </p:cTn>
                              </p:par>
                              <p:par>
                                <p:cTn id="784" presetID="53" presetClass="entr" presetSubtype="16" fill="hold" grpId="0" nodeType="withEffect">
                                  <p:stCondLst>
                                    <p:cond delay="0"/>
                                  </p:stCondLst>
                                  <p:childTnLst>
                                    <p:set>
                                      <p:cBhvr>
                                        <p:cTn id="785" dur="1" fill="hold">
                                          <p:stCondLst>
                                            <p:cond delay="0"/>
                                          </p:stCondLst>
                                        </p:cTn>
                                        <p:tgtEl>
                                          <p:spTgt spid="255"/>
                                        </p:tgtEl>
                                        <p:attrNameLst>
                                          <p:attrName>style.visibility</p:attrName>
                                        </p:attrNameLst>
                                      </p:cBhvr>
                                      <p:to>
                                        <p:strVal val="visible"/>
                                      </p:to>
                                    </p:set>
                                    <p:anim calcmode="lin" valueType="num">
                                      <p:cBhvr>
                                        <p:cTn id="786" dur="500" fill="hold"/>
                                        <p:tgtEl>
                                          <p:spTgt spid="255"/>
                                        </p:tgtEl>
                                        <p:attrNameLst>
                                          <p:attrName>ppt_w</p:attrName>
                                        </p:attrNameLst>
                                      </p:cBhvr>
                                      <p:tavLst>
                                        <p:tav tm="0">
                                          <p:val>
                                            <p:fltVal val="0"/>
                                          </p:val>
                                        </p:tav>
                                        <p:tav tm="100000">
                                          <p:val>
                                            <p:strVal val="#ppt_w"/>
                                          </p:val>
                                        </p:tav>
                                      </p:tavLst>
                                    </p:anim>
                                    <p:anim calcmode="lin" valueType="num">
                                      <p:cBhvr>
                                        <p:cTn id="787" dur="500" fill="hold"/>
                                        <p:tgtEl>
                                          <p:spTgt spid="255"/>
                                        </p:tgtEl>
                                        <p:attrNameLst>
                                          <p:attrName>ppt_h</p:attrName>
                                        </p:attrNameLst>
                                      </p:cBhvr>
                                      <p:tavLst>
                                        <p:tav tm="0">
                                          <p:val>
                                            <p:fltVal val="0"/>
                                          </p:val>
                                        </p:tav>
                                        <p:tav tm="100000">
                                          <p:val>
                                            <p:strVal val="#ppt_h"/>
                                          </p:val>
                                        </p:tav>
                                      </p:tavLst>
                                    </p:anim>
                                    <p:animEffect transition="in" filter="fade">
                                      <p:cBhvr>
                                        <p:cTn id="788" dur="500"/>
                                        <p:tgtEl>
                                          <p:spTgt spid="255"/>
                                        </p:tgtEl>
                                      </p:cBhvr>
                                    </p:animEffect>
                                  </p:childTnLst>
                                </p:cTn>
                              </p:par>
                              <p:par>
                                <p:cTn id="789" presetID="53" presetClass="entr" presetSubtype="16" fill="hold" grpId="0" nodeType="withEffect">
                                  <p:stCondLst>
                                    <p:cond delay="0"/>
                                  </p:stCondLst>
                                  <p:childTnLst>
                                    <p:set>
                                      <p:cBhvr>
                                        <p:cTn id="790" dur="1" fill="hold">
                                          <p:stCondLst>
                                            <p:cond delay="0"/>
                                          </p:stCondLst>
                                        </p:cTn>
                                        <p:tgtEl>
                                          <p:spTgt spid="256"/>
                                        </p:tgtEl>
                                        <p:attrNameLst>
                                          <p:attrName>style.visibility</p:attrName>
                                        </p:attrNameLst>
                                      </p:cBhvr>
                                      <p:to>
                                        <p:strVal val="visible"/>
                                      </p:to>
                                    </p:set>
                                    <p:anim calcmode="lin" valueType="num">
                                      <p:cBhvr>
                                        <p:cTn id="791" dur="500" fill="hold"/>
                                        <p:tgtEl>
                                          <p:spTgt spid="256"/>
                                        </p:tgtEl>
                                        <p:attrNameLst>
                                          <p:attrName>ppt_w</p:attrName>
                                        </p:attrNameLst>
                                      </p:cBhvr>
                                      <p:tavLst>
                                        <p:tav tm="0">
                                          <p:val>
                                            <p:fltVal val="0"/>
                                          </p:val>
                                        </p:tav>
                                        <p:tav tm="100000">
                                          <p:val>
                                            <p:strVal val="#ppt_w"/>
                                          </p:val>
                                        </p:tav>
                                      </p:tavLst>
                                    </p:anim>
                                    <p:anim calcmode="lin" valueType="num">
                                      <p:cBhvr>
                                        <p:cTn id="792" dur="500" fill="hold"/>
                                        <p:tgtEl>
                                          <p:spTgt spid="256"/>
                                        </p:tgtEl>
                                        <p:attrNameLst>
                                          <p:attrName>ppt_h</p:attrName>
                                        </p:attrNameLst>
                                      </p:cBhvr>
                                      <p:tavLst>
                                        <p:tav tm="0">
                                          <p:val>
                                            <p:fltVal val="0"/>
                                          </p:val>
                                        </p:tav>
                                        <p:tav tm="100000">
                                          <p:val>
                                            <p:strVal val="#ppt_h"/>
                                          </p:val>
                                        </p:tav>
                                      </p:tavLst>
                                    </p:anim>
                                    <p:animEffect transition="in" filter="fade">
                                      <p:cBhvr>
                                        <p:cTn id="793" dur="500"/>
                                        <p:tgtEl>
                                          <p:spTgt spid="256"/>
                                        </p:tgtEl>
                                      </p:cBhvr>
                                    </p:animEffect>
                                  </p:childTnLst>
                                </p:cTn>
                              </p:par>
                              <p:par>
                                <p:cTn id="794" presetID="53" presetClass="entr" presetSubtype="16" fill="hold" grpId="0" nodeType="withEffect">
                                  <p:stCondLst>
                                    <p:cond delay="0"/>
                                  </p:stCondLst>
                                  <p:childTnLst>
                                    <p:set>
                                      <p:cBhvr>
                                        <p:cTn id="795" dur="1" fill="hold">
                                          <p:stCondLst>
                                            <p:cond delay="0"/>
                                          </p:stCondLst>
                                        </p:cTn>
                                        <p:tgtEl>
                                          <p:spTgt spid="257"/>
                                        </p:tgtEl>
                                        <p:attrNameLst>
                                          <p:attrName>style.visibility</p:attrName>
                                        </p:attrNameLst>
                                      </p:cBhvr>
                                      <p:to>
                                        <p:strVal val="visible"/>
                                      </p:to>
                                    </p:set>
                                    <p:anim calcmode="lin" valueType="num">
                                      <p:cBhvr>
                                        <p:cTn id="796" dur="500" fill="hold"/>
                                        <p:tgtEl>
                                          <p:spTgt spid="257"/>
                                        </p:tgtEl>
                                        <p:attrNameLst>
                                          <p:attrName>ppt_w</p:attrName>
                                        </p:attrNameLst>
                                      </p:cBhvr>
                                      <p:tavLst>
                                        <p:tav tm="0">
                                          <p:val>
                                            <p:fltVal val="0"/>
                                          </p:val>
                                        </p:tav>
                                        <p:tav tm="100000">
                                          <p:val>
                                            <p:strVal val="#ppt_w"/>
                                          </p:val>
                                        </p:tav>
                                      </p:tavLst>
                                    </p:anim>
                                    <p:anim calcmode="lin" valueType="num">
                                      <p:cBhvr>
                                        <p:cTn id="797" dur="500" fill="hold"/>
                                        <p:tgtEl>
                                          <p:spTgt spid="257"/>
                                        </p:tgtEl>
                                        <p:attrNameLst>
                                          <p:attrName>ppt_h</p:attrName>
                                        </p:attrNameLst>
                                      </p:cBhvr>
                                      <p:tavLst>
                                        <p:tav tm="0">
                                          <p:val>
                                            <p:fltVal val="0"/>
                                          </p:val>
                                        </p:tav>
                                        <p:tav tm="100000">
                                          <p:val>
                                            <p:strVal val="#ppt_h"/>
                                          </p:val>
                                        </p:tav>
                                      </p:tavLst>
                                    </p:anim>
                                    <p:animEffect transition="in" filter="fade">
                                      <p:cBhvr>
                                        <p:cTn id="798" dur="500"/>
                                        <p:tgtEl>
                                          <p:spTgt spid="257"/>
                                        </p:tgtEl>
                                      </p:cBhvr>
                                    </p:animEffect>
                                  </p:childTnLst>
                                </p:cTn>
                              </p:par>
                              <p:par>
                                <p:cTn id="799" presetID="53" presetClass="entr" presetSubtype="16" fill="hold" grpId="0" nodeType="withEffect">
                                  <p:stCondLst>
                                    <p:cond delay="0"/>
                                  </p:stCondLst>
                                  <p:childTnLst>
                                    <p:set>
                                      <p:cBhvr>
                                        <p:cTn id="800" dur="1" fill="hold">
                                          <p:stCondLst>
                                            <p:cond delay="0"/>
                                          </p:stCondLst>
                                        </p:cTn>
                                        <p:tgtEl>
                                          <p:spTgt spid="258"/>
                                        </p:tgtEl>
                                        <p:attrNameLst>
                                          <p:attrName>style.visibility</p:attrName>
                                        </p:attrNameLst>
                                      </p:cBhvr>
                                      <p:to>
                                        <p:strVal val="visible"/>
                                      </p:to>
                                    </p:set>
                                    <p:anim calcmode="lin" valueType="num">
                                      <p:cBhvr>
                                        <p:cTn id="801" dur="500" fill="hold"/>
                                        <p:tgtEl>
                                          <p:spTgt spid="258"/>
                                        </p:tgtEl>
                                        <p:attrNameLst>
                                          <p:attrName>ppt_w</p:attrName>
                                        </p:attrNameLst>
                                      </p:cBhvr>
                                      <p:tavLst>
                                        <p:tav tm="0">
                                          <p:val>
                                            <p:fltVal val="0"/>
                                          </p:val>
                                        </p:tav>
                                        <p:tav tm="100000">
                                          <p:val>
                                            <p:strVal val="#ppt_w"/>
                                          </p:val>
                                        </p:tav>
                                      </p:tavLst>
                                    </p:anim>
                                    <p:anim calcmode="lin" valueType="num">
                                      <p:cBhvr>
                                        <p:cTn id="802" dur="500" fill="hold"/>
                                        <p:tgtEl>
                                          <p:spTgt spid="258"/>
                                        </p:tgtEl>
                                        <p:attrNameLst>
                                          <p:attrName>ppt_h</p:attrName>
                                        </p:attrNameLst>
                                      </p:cBhvr>
                                      <p:tavLst>
                                        <p:tav tm="0">
                                          <p:val>
                                            <p:fltVal val="0"/>
                                          </p:val>
                                        </p:tav>
                                        <p:tav tm="100000">
                                          <p:val>
                                            <p:strVal val="#ppt_h"/>
                                          </p:val>
                                        </p:tav>
                                      </p:tavLst>
                                    </p:anim>
                                    <p:animEffect transition="in" filter="fade">
                                      <p:cBhvr>
                                        <p:cTn id="803" dur="500"/>
                                        <p:tgtEl>
                                          <p:spTgt spid="258"/>
                                        </p:tgtEl>
                                      </p:cBhvr>
                                    </p:animEffect>
                                  </p:childTnLst>
                                </p:cTn>
                              </p:par>
                              <p:par>
                                <p:cTn id="804" presetID="53" presetClass="entr" presetSubtype="16" fill="hold" grpId="0" nodeType="withEffect">
                                  <p:stCondLst>
                                    <p:cond delay="0"/>
                                  </p:stCondLst>
                                  <p:childTnLst>
                                    <p:set>
                                      <p:cBhvr>
                                        <p:cTn id="805" dur="1" fill="hold">
                                          <p:stCondLst>
                                            <p:cond delay="0"/>
                                          </p:stCondLst>
                                        </p:cTn>
                                        <p:tgtEl>
                                          <p:spTgt spid="259"/>
                                        </p:tgtEl>
                                        <p:attrNameLst>
                                          <p:attrName>style.visibility</p:attrName>
                                        </p:attrNameLst>
                                      </p:cBhvr>
                                      <p:to>
                                        <p:strVal val="visible"/>
                                      </p:to>
                                    </p:set>
                                    <p:anim calcmode="lin" valueType="num">
                                      <p:cBhvr>
                                        <p:cTn id="806" dur="500" fill="hold"/>
                                        <p:tgtEl>
                                          <p:spTgt spid="259"/>
                                        </p:tgtEl>
                                        <p:attrNameLst>
                                          <p:attrName>ppt_w</p:attrName>
                                        </p:attrNameLst>
                                      </p:cBhvr>
                                      <p:tavLst>
                                        <p:tav tm="0">
                                          <p:val>
                                            <p:fltVal val="0"/>
                                          </p:val>
                                        </p:tav>
                                        <p:tav tm="100000">
                                          <p:val>
                                            <p:strVal val="#ppt_w"/>
                                          </p:val>
                                        </p:tav>
                                      </p:tavLst>
                                    </p:anim>
                                    <p:anim calcmode="lin" valueType="num">
                                      <p:cBhvr>
                                        <p:cTn id="807" dur="500" fill="hold"/>
                                        <p:tgtEl>
                                          <p:spTgt spid="259"/>
                                        </p:tgtEl>
                                        <p:attrNameLst>
                                          <p:attrName>ppt_h</p:attrName>
                                        </p:attrNameLst>
                                      </p:cBhvr>
                                      <p:tavLst>
                                        <p:tav tm="0">
                                          <p:val>
                                            <p:fltVal val="0"/>
                                          </p:val>
                                        </p:tav>
                                        <p:tav tm="100000">
                                          <p:val>
                                            <p:strVal val="#ppt_h"/>
                                          </p:val>
                                        </p:tav>
                                      </p:tavLst>
                                    </p:anim>
                                    <p:animEffect transition="in" filter="fade">
                                      <p:cBhvr>
                                        <p:cTn id="808" dur="500"/>
                                        <p:tgtEl>
                                          <p:spTgt spid="259"/>
                                        </p:tgtEl>
                                      </p:cBhvr>
                                    </p:animEffect>
                                  </p:childTnLst>
                                </p:cTn>
                              </p:par>
                              <p:par>
                                <p:cTn id="809" presetID="53" presetClass="entr" presetSubtype="16" fill="hold" grpId="0" nodeType="withEffect">
                                  <p:stCondLst>
                                    <p:cond delay="0"/>
                                  </p:stCondLst>
                                  <p:childTnLst>
                                    <p:set>
                                      <p:cBhvr>
                                        <p:cTn id="810" dur="1" fill="hold">
                                          <p:stCondLst>
                                            <p:cond delay="0"/>
                                          </p:stCondLst>
                                        </p:cTn>
                                        <p:tgtEl>
                                          <p:spTgt spid="260"/>
                                        </p:tgtEl>
                                        <p:attrNameLst>
                                          <p:attrName>style.visibility</p:attrName>
                                        </p:attrNameLst>
                                      </p:cBhvr>
                                      <p:to>
                                        <p:strVal val="visible"/>
                                      </p:to>
                                    </p:set>
                                    <p:anim calcmode="lin" valueType="num">
                                      <p:cBhvr>
                                        <p:cTn id="811" dur="500" fill="hold"/>
                                        <p:tgtEl>
                                          <p:spTgt spid="260"/>
                                        </p:tgtEl>
                                        <p:attrNameLst>
                                          <p:attrName>ppt_w</p:attrName>
                                        </p:attrNameLst>
                                      </p:cBhvr>
                                      <p:tavLst>
                                        <p:tav tm="0">
                                          <p:val>
                                            <p:fltVal val="0"/>
                                          </p:val>
                                        </p:tav>
                                        <p:tav tm="100000">
                                          <p:val>
                                            <p:strVal val="#ppt_w"/>
                                          </p:val>
                                        </p:tav>
                                      </p:tavLst>
                                    </p:anim>
                                    <p:anim calcmode="lin" valueType="num">
                                      <p:cBhvr>
                                        <p:cTn id="812" dur="500" fill="hold"/>
                                        <p:tgtEl>
                                          <p:spTgt spid="260"/>
                                        </p:tgtEl>
                                        <p:attrNameLst>
                                          <p:attrName>ppt_h</p:attrName>
                                        </p:attrNameLst>
                                      </p:cBhvr>
                                      <p:tavLst>
                                        <p:tav tm="0">
                                          <p:val>
                                            <p:fltVal val="0"/>
                                          </p:val>
                                        </p:tav>
                                        <p:tav tm="100000">
                                          <p:val>
                                            <p:strVal val="#ppt_h"/>
                                          </p:val>
                                        </p:tav>
                                      </p:tavLst>
                                    </p:anim>
                                    <p:animEffect transition="in" filter="fade">
                                      <p:cBhvr>
                                        <p:cTn id="813" dur="500"/>
                                        <p:tgtEl>
                                          <p:spTgt spid="260"/>
                                        </p:tgtEl>
                                      </p:cBhvr>
                                    </p:animEffect>
                                  </p:childTnLst>
                                </p:cTn>
                              </p:par>
                              <p:par>
                                <p:cTn id="814" presetID="53" presetClass="entr" presetSubtype="16" fill="hold" grpId="0" nodeType="withEffect">
                                  <p:stCondLst>
                                    <p:cond delay="0"/>
                                  </p:stCondLst>
                                  <p:childTnLst>
                                    <p:set>
                                      <p:cBhvr>
                                        <p:cTn id="815" dur="1" fill="hold">
                                          <p:stCondLst>
                                            <p:cond delay="0"/>
                                          </p:stCondLst>
                                        </p:cTn>
                                        <p:tgtEl>
                                          <p:spTgt spid="261"/>
                                        </p:tgtEl>
                                        <p:attrNameLst>
                                          <p:attrName>style.visibility</p:attrName>
                                        </p:attrNameLst>
                                      </p:cBhvr>
                                      <p:to>
                                        <p:strVal val="visible"/>
                                      </p:to>
                                    </p:set>
                                    <p:anim calcmode="lin" valueType="num">
                                      <p:cBhvr>
                                        <p:cTn id="816" dur="500" fill="hold"/>
                                        <p:tgtEl>
                                          <p:spTgt spid="261"/>
                                        </p:tgtEl>
                                        <p:attrNameLst>
                                          <p:attrName>ppt_w</p:attrName>
                                        </p:attrNameLst>
                                      </p:cBhvr>
                                      <p:tavLst>
                                        <p:tav tm="0">
                                          <p:val>
                                            <p:fltVal val="0"/>
                                          </p:val>
                                        </p:tav>
                                        <p:tav tm="100000">
                                          <p:val>
                                            <p:strVal val="#ppt_w"/>
                                          </p:val>
                                        </p:tav>
                                      </p:tavLst>
                                    </p:anim>
                                    <p:anim calcmode="lin" valueType="num">
                                      <p:cBhvr>
                                        <p:cTn id="817" dur="500" fill="hold"/>
                                        <p:tgtEl>
                                          <p:spTgt spid="261"/>
                                        </p:tgtEl>
                                        <p:attrNameLst>
                                          <p:attrName>ppt_h</p:attrName>
                                        </p:attrNameLst>
                                      </p:cBhvr>
                                      <p:tavLst>
                                        <p:tav tm="0">
                                          <p:val>
                                            <p:fltVal val="0"/>
                                          </p:val>
                                        </p:tav>
                                        <p:tav tm="100000">
                                          <p:val>
                                            <p:strVal val="#ppt_h"/>
                                          </p:val>
                                        </p:tav>
                                      </p:tavLst>
                                    </p:anim>
                                    <p:animEffect transition="in" filter="fade">
                                      <p:cBhvr>
                                        <p:cTn id="818" dur="500"/>
                                        <p:tgtEl>
                                          <p:spTgt spid="261"/>
                                        </p:tgtEl>
                                      </p:cBhvr>
                                    </p:animEffect>
                                  </p:childTnLst>
                                </p:cTn>
                              </p:par>
                              <p:par>
                                <p:cTn id="819" presetID="53" presetClass="entr" presetSubtype="16" fill="hold" grpId="0" nodeType="withEffect">
                                  <p:stCondLst>
                                    <p:cond delay="0"/>
                                  </p:stCondLst>
                                  <p:childTnLst>
                                    <p:set>
                                      <p:cBhvr>
                                        <p:cTn id="820" dur="1" fill="hold">
                                          <p:stCondLst>
                                            <p:cond delay="0"/>
                                          </p:stCondLst>
                                        </p:cTn>
                                        <p:tgtEl>
                                          <p:spTgt spid="262"/>
                                        </p:tgtEl>
                                        <p:attrNameLst>
                                          <p:attrName>style.visibility</p:attrName>
                                        </p:attrNameLst>
                                      </p:cBhvr>
                                      <p:to>
                                        <p:strVal val="visible"/>
                                      </p:to>
                                    </p:set>
                                    <p:anim calcmode="lin" valueType="num">
                                      <p:cBhvr>
                                        <p:cTn id="821" dur="500" fill="hold"/>
                                        <p:tgtEl>
                                          <p:spTgt spid="262"/>
                                        </p:tgtEl>
                                        <p:attrNameLst>
                                          <p:attrName>ppt_w</p:attrName>
                                        </p:attrNameLst>
                                      </p:cBhvr>
                                      <p:tavLst>
                                        <p:tav tm="0">
                                          <p:val>
                                            <p:fltVal val="0"/>
                                          </p:val>
                                        </p:tav>
                                        <p:tav tm="100000">
                                          <p:val>
                                            <p:strVal val="#ppt_w"/>
                                          </p:val>
                                        </p:tav>
                                      </p:tavLst>
                                    </p:anim>
                                    <p:anim calcmode="lin" valueType="num">
                                      <p:cBhvr>
                                        <p:cTn id="822" dur="500" fill="hold"/>
                                        <p:tgtEl>
                                          <p:spTgt spid="262"/>
                                        </p:tgtEl>
                                        <p:attrNameLst>
                                          <p:attrName>ppt_h</p:attrName>
                                        </p:attrNameLst>
                                      </p:cBhvr>
                                      <p:tavLst>
                                        <p:tav tm="0">
                                          <p:val>
                                            <p:fltVal val="0"/>
                                          </p:val>
                                        </p:tav>
                                        <p:tav tm="100000">
                                          <p:val>
                                            <p:strVal val="#ppt_h"/>
                                          </p:val>
                                        </p:tav>
                                      </p:tavLst>
                                    </p:anim>
                                    <p:animEffect transition="in" filter="fade">
                                      <p:cBhvr>
                                        <p:cTn id="823" dur="500"/>
                                        <p:tgtEl>
                                          <p:spTgt spid="262"/>
                                        </p:tgtEl>
                                      </p:cBhvr>
                                    </p:animEffect>
                                  </p:childTnLst>
                                </p:cTn>
                              </p:par>
                              <p:par>
                                <p:cTn id="824" presetID="53" presetClass="entr" presetSubtype="16" fill="hold" grpId="0" nodeType="withEffect">
                                  <p:stCondLst>
                                    <p:cond delay="0"/>
                                  </p:stCondLst>
                                  <p:childTnLst>
                                    <p:set>
                                      <p:cBhvr>
                                        <p:cTn id="825" dur="1" fill="hold">
                                          <p:stCondLst>
                                            <p:cond delay="0"/>
                                          </p:stCondLst>
                                        </p:cTn>
                                        <p:tgtEl>
                                          <p:spTgt spid="263"/>
                                        </p:tgtEl>
                                        <p:attrNameLst>
                                          <p:attrName>style.visibility</p:attrName>
                                        </p:attrNameLst>
                                      </p:cBhvr>
                                      <p:to>
                                        <p:strVal val="visible"/>
                                      </p:to>
                                    </p:set>
                                    <p:anim calcmode="lin" valueType="num">
                                      <p:cBhvr>
                                        <p:cTn id="826" dur="500" fill="hold"/>
                                        <p:tgtEl>
                                          <p:spTgt spid="263"/>
                                        </p:tgtEl>
                                        <p:attrNameLst>
                                          <p:attrName>ppt_w</p:attrName>
                                        </p:attrNameLst>
                                      </p:cBhvr>
                                      <p:tavLst>
                                        <p:tav tm="0">
                                          <p:val>
                                            <p:fltVal val="0"/>
                                          </p:val>
                                        </p:tav>
                                        <p:tav tm="100000">
                                          <p:val>
                                            <p:strVal val="#ppt_w"/>
                                          </p:val>
                                        </p:tav>
                                      </p:tavLst>
                                    </p:anim>
                                    <p:anim calcmode="lin" valueType="num">
                                      <p:cBhvr>
                                        <p:cTn id="827" dur="500" fill="hold"/>
                                        <p:tgtEl>
                                          <p:spTgt spid="263"/>
                                        </p:tgtEl>
                                        <p:attrNameLst>
                                          <p:attrName>ppt_h</p:attrName>
                                        </p:attrNameLst>
                                      </p:cBhvr>
                                      <p:tavLst>
                                        <p:tav tm="0">
                                          <p:val>
                                            <p:fltVal val="0"/>
                                          </p:val>
                                        </p:tav>
                                        <p:tav tm="100000">
                                          <p:val>
                                            <p:strVal val="#ppt_h"/>
                                          </p:val>
                                        </p:tav>
                                      </p:tavLst>
                                    </p:anim>
                                    <p:animEffect transition="in" filter="fade">
                                      <p:cBhvr>
                                        <p:cTn id="828" dur="500"/>
                                        <p:tgtEl>
                                          <p:spTgt spid="263"/>
                                        </p:tgtEl>
                                      </p:cBhvr>
                                    </p:animEffect>
                                  </p:childTnLst>
                                </p:cTn>
                              </p:par>
                              <p:par>
                                <p:cTn id="829" presetID="53" presetClass="entr" presetSubtype="16" fill="hold" grpId="0" nodeType="withEffect">
                                  <p:stCondLst>
                                    <p:cond delay="0"/>
                                  </p:stCondLst>
                                  <p:childTnLst>
                                    <p:set>
                                      <p:cBhvr>
                                        <p:cTn id="830" dur="1" fill="hold">
                                          <p:stCondLst>
                                            <p:cond delay="0"/>
                                          </p:stCondLst>
                                        </p:cTn>
                                        <p:tgtEl>
                                          <p:spTgt spid="264"/>
                                        </p:tgtEl>
                                        <p:attrNameLst>
                                          <p:attrName>style.visibility</p:attrName>
                                        </p:attrNameLst>
                                      </p:cBhvr>
                                      <p:to>
                                        <p:strVal val="visible"/>
                                      </p:to>
                                    </p:set>
                                    <p:anim calcmode="lin" valueType="num">
                                      <p:cBhvr>
                                        <p:cTn id="831" dur="500" fill="hold"/>
                                        <p:tgtEl>
                                          <p:spTgt spid="264"/>
                                        </p:tgtEl>
                                        <p:attrNameLst>
                                          <p:attrName>ppt_w</p:attrName>
                                        </p:attrNameLst>
                                      </p:cBhvr>
                                      <p:tavLst>
                                        <p:tav tm="0">
                                          <p:val>
                                            <p:fltVal val="0"/>
                                          </p:val>
                                        </p:tav>
                                        <p:tav tm="100000">
                                          <p:val>
                                            <p:strVal val="#ppt_w"/>
                                          </p:val>
                                        </p:tav>
                                      </p:tavLst>
                                    </p:anim>
                                    <p:anim calcmode="lin" valueType="num">
                                      <p:cBhvr>
                                        <p:cTn id="832" dur="500" fill="hold"/>
                                        <p:tgtEl>
                                          <p:spTgt spid="264"/>
                                        </p:tgtEl>
                                        <p:attrNameLst>
                                          <p:attrName>ppt_h</p:attrName>
                                        </p:attrNameLst>
                                      </p:cBhvr>
                                      <p:tavLst>
                                        <p:tav tm="0">
                                          <p:val>
                                            <p:fltVal val="0"/>
                                          </p:val>
                                        </p:tav>
                                        <p:tav tm="100000">
                                          <p:val>
                                            <p:strVal val="#ppt_h"/>
                                          </p:val>
                                        </p:tav>
                                      </p:tavLst>
                                    </p:anim>
                                    <p:animEffect transition="in" filter="fade">
                                      <p:cBhvr>
                                        <p:cTn id="833" dur="500"/>
                                        <p:tgtEl>
                                          <p:spTgt spid="264"/>
                                        </p:tgtEl>
                                      </p:cBhvr>
                                    </p:animEffect>
                                  </p:childTnLst>
                                </p:cTn>
                              </p:par>
                              <p:par>
                                <p:cTn id="834" presetID="53" presetClass="entr" presetSubtype="16" fill="hold" grpId="0" nodeType="withEffect">
                                  <p:stCondLst>
                                    <p:cond delay="0"/>
                                  </p:stCondLst>
                                  <p:childTnLst>
                                    <p:set>
                                      <p:cBhvr>
                                        <p:cTn id="835" dur="1" fill="hold">
                                          <p:stCondLst>
                                            <p:cond delay="0"/>
                                          </p:stCondLst>
                                        </p:cTn>
                                        <p:tgtEl>
                                          <p:spTgt spid="265"/>
                                        </p:tgtEl>
                                        <p:attrNameLst>
                                          <p:attrName>style.visibility</p:attrName>
                                        </p:attrNameLst>
                                      </p:cBhvr>
                                      <p:to>
                                        <p:strVal val="visible"/>
                                      </p:to>
                                    </p:set>
                                    <p:anim calcmode="lin" valueType="num">
                                      <p:cBhvr>
                                        <p:cTn id="836" dur="500" fill="hold"/>
                                        <p:tgtEl>
                                          <p:spTgt spid="265"/>
                                        </p:tgtEl>
                                        <p:attrNameLst>
                                          <p:attrName>ppt_w</p:attrName>
                                        </p:attrNameLst>
                                      </p:cBhvr>
                                      <p:tavLst>
                                        <p:tav tm="0">
                                          <p:val>
                                            <p:fltVal val="0"/>
                                          </p:val>
                                        </p:tav>
                                        <p:tav tm="100000">
                                          <p:val>
                                            <p:strVal val="#ppt_w"/>
                                          </p:val>
                                        </p:tav>
                                      </p:tavLst>
                                    </p:anim>
                                    <p:anim calcmode="lin" valueType="num">
                                      <p:cBhvr>
                                        <p:cTn id="837" dur="500" fill="hold"/>
                                        <p:tgtEl>
                                          <p:spTgt spid="265"/>
                                        </p:tgtEl>
                                        <p:attrNameLst>
                                          <p:attrName>ppt_h</p:attrName>
                                        </p:attrNameLst>
                                      </p:cBhvr>
                                      <p:tavLst>
                                        <p:tav tm="0">
                                          <p:val>
                                            <p:fltVal val="0"/>
                                          </p:val>
                                        </p:tav>
                                        <p:tav tm="100000">
                                          <p:val>
                                            <p:strVal val="#ppt_h"/>
                                          </p:val>
                                        </p:tav>
                                      </p:tavLst>
                                    </p:anim>
                                    <p:animEffect transition="in" filter="fade">
                                      <p:cBhvr>
                                        <p:cTn id="838" dur="500"/>
                                        <p:tgtEl>
                                          <p:spTgt spid="265"/>
                                        </p:tgtEl>
                                      </p:cBhvr>
                                    </p:animEffect>
                                  </p:childTnLst>
                                </p:cTn>
                              </p:par>
                              <p:par>
                                <p:cTn id="839" presetID="53" presetClass="entr" presetSubtype="16" fill="hold" grpId="0" nodeType="withEffect">
                                  <p:stCondLst>
                                    <p:cond delay="0"/>
                                  </p:stCondLst>
                                  <p:childTnLst>
                                    <p:set>
                                      <p:cBhvr>
                                        <p:cTn id="840" dur="1" fill="hold">
                                          <p:stCondLst>
                                            <p:cond delay="0"/>
                                          </p:stCondLst>
                                        </p:cTn>
                                        <p:tgtEl>
                                          <p:spTgt spid="266"/>
                                        </p:tgtEl>
                                        <p:attrNameLst>
                                          <p:attrName>style.visibility</p:attrName>
                                        </p:attrNameLst>
                                      </p:cBhvr>
                                      <p:to>
                                        <p:strVal val="visible"/>
                                      </p:to>
                                    </p:set>
                                    <p:anim calcmode="lin" valueType="num">
                                      <p:cBhvr>
                                        <p:cTn id="841" dur="500" fill="hold"/>
                                        <p:tgtEl>
                                          <p:spTgt spid="266"/>
                                        </p:tgtEl>
                                        <p:attrNameLst>
                                          <p:attrName>ppt_w</p:attrName>
                                        </p:attrNameLst>
                                      </p:cBhvr>
                                      <p:tavLst>
                                        <p:tav tm="0">
                                          <p:val>
                                            <p:fltVal val="0"/>
                                          </p:val>
                                        </p:tav>
                                        <p:tav tm="100000">
                                          <p:val>
                                            <p:strVal val="#ppt_w"/>
                                          </p:val>
                                        </p:tav>
                                      </p:tavLst>
                                    </p:anim>
                                    <p:anim calcmode="lin" valueType="num">
                                      <p:cBhvr>
                                        <p:cTn id="842" dur="500" fill="hold"/>
                                        <p:tgtEl>
                                          <p:spTgt spid="266"/>
                                        </p:tgtEl>
                                        <p:attrNameLst>
                                          <p:attrName>ppt_h</p:attrName>
                                        </p:attrNameLst>
                                      </p:cBhvr>
                                      <p:tavLst>
                                        <p:tav tm="0">
                                          <p:val>
                                            <p:fltVal val="0"/>
                                          </p:val>
                                        </p:tav>
                                        <p:tav tm="100000">
                                          <p:val>
                                            <p:strVal val="#ppt_h"/>
                                          </p:val>
                                        </p:tav>
                                      </p:tavLst>
                                    </p:anim>
                                    <p:animEffect transition="in" filter="fade">
                                      <p:cBhvr>
                                        <p:cTn id="843" dur="500"/>
                                        <p:tgtEl>
                                          <p:spTgt spid="266"/>
                                        </p:tgtEl>
                                      </p:cBhvr>
                                    </p:animEffect>
                                  </p:childTnLst>
                                </p:cTn>
                              </p:par>
                              <p:par>
                                <p:cTn id="844" presetID="53" presetClass="entr" presetSubtype="16" fill="hold" grpId="0" nodeType="withEffect">
                                  <p:stCondLst>
                                    <p:cond delay="0"/>
                                  </p:stCondLst>
                                  <p:childTnLst>
                                    <p:set>
                                      <p:cBhvr>
                                        <p:cTn id="845" dur="1" fill="hold">
                                          <p:stCondLst>
                                            <p:cond delay="0"/>
                                          </p:stCondLst>
                                        </p:cTn>
                                        <p:tgtEl>
                                          <p:spTgt spid="267"/>
                                        </p:tgtEl>
                                        <p:attrNameLst>
                                          <p:attrName>style.visibility</p:attrName>
                                        </p:attrNameLst>
                                      </p:cBhvr>
                                      <p:to>
                                        <p:strVal val="visible"/>
                                      </p:to>
                                    </p:set>
                                    <p:anim calcmode="lin" valueType="num">
                                      <p:cBhvr>
                                        <p:cTn id="846" dur="500" fill="hold"/>
                                        <p:tgtEl>
                                          <p:spTgt spid="267"/>
                                        </p:tgtEl>
                                        <p:attrNameLst>
                                          <p:attrName>ppt_w</p:attrName>
                                        </p:attrNameLst>
                                      </p:cBhvr>
                                      <p:tavLst>
                                        <p:tav tm="0">
                                          <p:val>
                                            <p:fltVal val="0"/>
                                          </p:val>
                                        </p:tav>
                                        <p:tav tm="100000">
                                          <p:val>
                                            <p:strVal val="#ppt_w"/>
                                          </p:val>
                                        </p:tav>
                                      </p:tavLst>
                                    </p:anim>
                                    <p:anim calcmode="lin" valueType="num">
                                      <p:cBhvr>
                                        <p:cTn id="847" dur="500" fill="hold"/>
                                        <p:tgtEl>
                                          <p:spTgt spid="267"/>
                                        </p:tgtEl>
                                        <p:attrNameLst>
                                          <p:attrName>ppt_h</p:attrName>
                                        </p:attrNameLst>
                                      </p:cBhvr>
                                      <p:tavLst>
                                        <p:tav tm="0">
                                          <p:val>
                                            <p:fltVal val="0"/>
                                          </p:val>
                                        </p:tav>
                                        <p:tav tm="100000">
                                          <p:val>
                                            <p:strVal val="#ppt_h"/>
                                          </p:val>
                                        </p:tav>
                                      </p:tavLst>
                                    </p:anim>
                                    <p:animEffect transition="in" filter="fade">
                                      <p:cBhvr>
                                        <p:cTn id="848" dur="500"/>
                                        <p:tgtEl>
                                          <p:spTgt spid="267"/>
                                        </p:tgtEl>
                                      </p:cBhvr>
                                    </p:animEffect>
                                  </p:childTnLst>
                                </p:cTn>
                              </p:par>
                              <p:par>
                                <p:cTn id="849" presetID="53" presetClass="entr" presetSubtype="16" fill="hold" grpId="0" nodeType="withEffect">
                                  <p:stCondLst>
                                    <p:cond delay="0"/>
                                  </p:stCondLst>
                                  <p:childTnLst>
                                    <p:set>
                                      <p:cBhvr>
                                        <p:cTn id="850" dur="1" fill="hold">
                                          <p:stCondLst>
                                            <p:cond delay="0"/>
                                          </p:stCondLst>
                                        </p:cTn>
                                        <p:tgtEl>
                                          <p:spTgt spid="268"/>
                                        </p:tgtEl>
                                        <p:attrNameLst>
                                          <p:attrName>style.visibility</p:attrName>
                                        </p:attrNameLst>
                                      </p:cBhvr>
                                      <p:to>
                                        <p:strVal val="visible"/>
                                      </p:to>
                                    </p:set>
                                    <p:anim calcmode="lin" valueType="num">
                                      <p:cBhvr>
                                        <p:cTn id="851" dur="500" fill="hold"/>
                                        <p:tgtEl>
                                          <p:spTgt spid="268"/>
                                        </p:tgtEl>
                                        <p:attrNameLst>
                                          <p:attrName>ppt_w</p:attrName>
                                        </p:attrNameLst>
                                      </p:cBhvr>
                                      <p:tavLst>
                                        <p:tav tm="0">
                                          <p:val>
                                            <p:fltVal val="0"/>
                                          </p:val>
                                        </p:tav>
                                        <p:tav tm="100000">
                                          <p:val>
                                            <p:strVal val="#ppt_w"/>
                                          </p:val>
                                        </p:tav>
                                      </p:tavLst>
                                    </p:anim>
                                    <p:anim calcmode="lin" valueType="num">
                                      <p:cBhvr>
                                        <p:cTn id="852" dur="500" fill="hold"/>
                                        <p:tgtEl>
                                          <p:spTgt spid="268"/>
                                        </p:tgtEl>
                                        <p:attrNameLst>
                                          <p:attrName>ppt_h</p:attrName>
                                        </p:attrNameLst>
                                      </p:cBhvr>
                                      <p:tavLst>
                                        <p:tav tm="0">
                                          <p:val>
                                            <p:fltVal val="0"/>
                                          </p:val>
                                        </p:tav>
                                        <p:tav tm="100000">
                                          <p:val>
                                            <p:strVal val="#ppt_h"/>
                                          </p:val>
                                        </p:tav>
                                      </p:tavLst>
                                    </p:anim>
                                    <p:animEffect transition="in" filter="fade">
                                      <p:cBhvr>
                                        <p:cTn id="853" dur="500"/>
                                        <p:tgtEl>
                                          <p:spTgt spid="268"/>
                                        </p:tgtEl>
                                      </p:cBhvr>
                                    </p:animEffect>
                                  </p:childTnLst>
                                </p:cTn>
                              </p:par>
                              <p:par>
                                <p:cTn id="854" presetID="53" presetClass="entr" presetSubtype="16" fill="hold" grpId="0" nodeType="withEffect">
                                  <p:stCondLst>
                                    <p:cond delay="0"/>
                                  </p:stCondLst>
                                  <p:childTnLst>
                                    <p:set>
                                      <p:cBhvr>
                                        <p:cTn id="855" dur="1" fill="hold">
                                          <p:stCondLst>
                                            <p:cond delay="0"/>
                                          </p:stCondLst>
                                        </p:cTn>
                                        <p:tgtEl>
                                          <p:spTgt spid="269"/>
                                        </p:tgtEl>
                                        <p:attrNameLst>
                                          <p:attrName>style.visibility</p:attrName>
                                        </p:attrNameLst>
                                      </p:cBhvr>
                                      <p:to>
                                        <p:strVal val="visible"/>
                                      </p:to>
                                    </p:set>
                                    <p:anim calcmode="lin" valueType="num">
                                      <p:cBhvr>
                                        <p:cTn id="856" dur="500" fill="hold"/>
                                        <p:tgtEl>
                                          <p:spTgt spid="269"/>
                                        </p:tgtEl>
                                        <p:attrNameLst>
                                          <p:attrName>ppt_w</p:attrName>
                                        </p:attrNameLst>
                                      </p:cBhvr>
                                      <p:tavLst>
                                        <p:tav tm="0">
                                          <p:val>
                                            <p:fltVal val="0"/>
                                          </p:val>
                                        </p:tav>
                                        <p:tav tm="100000">
                                          <p:val>
                                            <p:strVal val="#ppt_w"/>
                                          </p:val>
                                        </p:tav>
                                      </p:tavLst>
                                    </p:anim>
                                    <p:anim calcmode="lin" valueType="num">
                                      <p:cBhvr>
                                        <p:cTn id="857" dur="500" fill="hold"/>
                                        <p:tgtEl>
                                          <p:spTgt spid="269"/>
                                        </p:tgtEl>
                                        <p:attrNameLst>
                                          <p:attrName>ppt_h</p:attrName>
                                        </p:attrNameLst>
                                      </p:cBhvr>
                                      <p:tavLst>
                                        <p:tav tm="0">
                                          <p:val>
                                            <p:fltVal val="0"/>
                                          </p:val>
                                        </p:tav>
                                        <p:tav tm="100000">
                                          <p:val>
                                            <p:strVal val="#ppt_h"/>
                                          </p:val>
                                        </p:tav>
                                      </p:tavLst>
                                    </p:anim>
                                    <p:animEffect transition="in" filter="fade">
                                      <p:cBhvr>
                                        <p:cTn id="858" dur="500"/>
                                        <p:tgtEl>
                                          <p:spTgt spid="269"/>
                                        </p:tgtEl>
                                      </p:cBhvr>
                                    </p:animEffect>
                                  </p:childTnLst>
                                </p:cTn>
                              </p:par>
                              <p:par>
                                <p:cTn id="859" presetID="53" presetClass="entr" presetSubtype="16" fill="hold" grpId="0" nodeType="withEffect">
                                  <p:stCondLst>
                                    <p:cond delay="0"/>
                                  </p:stCondLst>
                                  <p:childTnLst>
                                    <p:set>
                                      <p:cBhvr>
                                        <p:cTn id="860" dur="1" fill="hold">
                                          <p:stCondLst>
                                            <p:cond delay="0"/>
                                          </p:stCondLst>
                                        </p:cTn>
                                        <p:tgtEl>
                                          <p:spTgt spid="270"/>
                                        </p:tgtEl>
                                        <p:attrNameLst>
                                          <p:attrName>style.visibility</p:attrName>
                                        </p:attrNameLst>
                                      </p:cBhvr>
                                      <p:to>
                                        <p:strVal val="visible"/>
                                      </p:to>
                                    </p:set>
                                    <p:anim calcmode="lin" valueType="num">
                                      <p:cBhvr>
                                        <p:cTn id="861" dur="500" fill="hold"/>
                                        <p:tgtEl>
                                          <p:spTgt spid="270"/>
                                        </p:tgtEl>
                                        <p:attrNameLst>
                                          <p:attrName>ppt_w</p:attrName>
                                        </p:attrNameLst>
                                      </p:cBhvr>
                                      <p:tavLst>
                                        <p:tav tm="0">
                                          <p:val>
                                            <p:fltVal val="0"/>
                                          </p:val>
                                        </p:tav>
                                        <p:tav tm="100000">
                                          <p:val>
                                            <p:strVal val="#ppt_w"/>
                                          </p:val>
                                        </p:tav>
                                      </p:tavLst>
                                    </p:anim>
                                    <p:anim calcmode="lin" valueType="num">
                                      <p:cBhvr>
                                        <p:cTn id="862" dur="500" fill="hold"/>
                                        <p:tgtEl>
                                          <p:spTgt spid="270"/>
                                        </p:tgtEl>
                                        <p:attrNameLst>
                                          <p:attrName>ppt_h</p:attrName>
                                        </p:attrNameLst>
                                      </p:cBhvr>
                                      <p:tavLst>
                                        <p:tav tm="0">
                                          <p:val>
                                            <p:fltVal val="0"/>
                                          </p:val>
                                        </p:tav>
                                        <p:tav tm="100000">
                                          <p:val>
                                            <p:strVal val="#ppt_h"/>
                                          </p:val>
                                        </p:tav>
                                      </p:tavLst>
                                    </p:anim>
                                    <p:animEffect transition="in" filter="fade">
                                      <p:cBhvr>
                                        <p:cTn id="863" dur="500"/>
                                        <p:tgtEl>
                                          <p:spTgt spid="270"/>
                                        </p:tgtEl>
                                      </p:cBhvr>
                                    </p:animEffect>
                                  </p:childTnLst>
                                </p:cTn>
                              </p:par>
                              <p:par>
                                <p:cTn id="864" presetID="53" presetClass="entr" presetSubtype="16" fill="hold" grpId="0" nodeType="withEffect">
                                  <p:stCondLst>
                                    <p:cond delay="0"/>
                                  </p:stCondLst>
                                  <p:childTnLst>
                                    <p:set>
                                      <p:cBhvr>
                                        <p:cTn id="865" dur="1" fill="hold">
                                          <p:stCondLst>
                                            <p:cond delay="0"/>
                                          </p:stCondLst>
                                        </p:cTn>
                                        <p:tgtEl>
                                          <p:spTgt spid="271"/>
                                        </p:tgtEl>
                                        <p:attrNameLst>
                                          <p:attrName>style.visibility</p:attrName>
                                        </p:attrNameLst>
                                      </p:cBhvr>
                                      <p:to>
                                        <p:strVal val="visible"/>
                                      </p:to>
                                    </p:set>
                                    <p:anim calcmode="lin" valueType="num">
                                      <p:cBhvr>
                                        <p:cTn id="866" dur="500" fill="hold"/>
                                        <p:tgtEl>
                                          <p:spTgt spid="271"/>
                                        </p:tgtEl>
                                        <p:attrNameLst>
                                          <p:attrName>ppt_w</p:attrName>
                                        </p:attrNameLst>
                                      </p:cBhvr>
                                      <p:tavLst>
                                        <p:tav tm="0">
                                          <p:val>
                                            <p:fltVal val="0"/>
                                          </p:val>
                                        </p:tav>
                                        <p:tav tm="100000">
                                          <p:val>
                                            <p:strVal val="#ppt_w"/>
                                          </p:val>
                                        </p:tav>
                                      </p:tavLst>
                                    </p:anim>
                                    <p:anim calcmode="lin" valueType="num">
                                      <p:cBhvr>
                                        <p:cTn id="867" dur="500" fill="hold"/>
                                        <p:tgtEl>
                                          <p:spTgt spid="271"/>
                                        </p:tgtEl>
                                        <p:attrNameLst>
                                          <p:attrName>ppt_h</p:attrName>
                                        </p:attrNameLst>
                                      </p:cBhvr>
                                      <p:tavLst>
                                        <p:tav tm="0">
                                          <p:val>
                                            <p:fltVal val="0"/>
                                          </p:val>
                                        </p:tav>
                                        <p:tav tm="100000">
                                          <p:val>
                                            <p:strVal val="#ppt_h"/>
                                          </p:val>
                                        </p:tav>
                                      </p:tavLst>
                                    </p:anim>
                                    <p:animEffect transition="in" filter="fade">
                                      <p:cBhvr>
                                        <p:cTn id="868" dur="500"/>
                                        <p:tgtEl>
                                          <p:spTgt spid="271"/>
                                        </p:tgtEl>
                                      </p:cBhvr>
                                    </p:animEffect>
                                  </p:childTnLst>
                                </p:cTn>
                              </p:par>
                              <p:par>
                                <p:cTn id="869" presetID="53" presetClass="entr" presetSubtype="16" fill="hold" grpId="0" nodeType="withEffect">
                                  <p:stCondLst>
                                    <p:cond delay="0"/>
                                  </p:stCondLst>
                                  <p:childTnLst>
                                    <p:set>
                                      <p:cBhvr>
                                        <p:cTn id="870" dur="1" fill="hold">
                                          <p:stCondLst>
                                            <p:cond delay="0"/>
                                          </p:stCondLst>
                                        </p:cTn>
                                        <p:tgtEl>
                                          <p:spTgt spid="272"/>
                                        </p:tgtEl>
                                        <p:attrNameLst>
                                          <p:attrName>style.visibility</p:attrName>
                                        </p:attrNameLst>
                                      </p:cBhvr>
                                      <p:to>
                                        <p:strVal val="visible"/>
                                      </p:to>
                                    </p:set>
                                    <p:anim calcmode="lin" valueType="num">
                                      <p:cBhvr>
                                        <p:cTn id="871" dur="500" fill="hold"/>
                                        <p:tgtEl>
                                          <p:spTgt spid="272"/>
                                        </p:tgtEl>
                                        <p:attrNameLst>
                                          <p:attrName>ppt_w</p:attrName>
                                        </p:attrNameLst>
                                      </p:cBhvr>
                                      <p:tavLst>
                                        <p:tav tm="0">
                                          <p:val>
                                            <p:fltVal val="0"/>
                                          </p:val>
                                        </p:tav>
                                        <p:tav tm="100000">
                                          <p:val>
                                            <p:strVal val="#ppt_w"/>
                                          </p:val>
                                        </p:tav>
                                      </p:tavLst>
                                    </p:anim>
                                    <p:anim calcmode="lin" valueType="num">
                                      <p:cBhvr>
                                        <p:cTn id="872" dur="500" fill="hold"/>
                                        <p:tgtEl>
                                          <p:spTgt spid="272"/>
                                        </p:tgtEl>
                                        <p:attrNameLst>
                                          <p:attrName>ppt_h</p:attrName>
                                        </p:attrNameLst>
                                      </p:cBhvr>
                                      <p:tavLst>
                                        <p:tav tm="0">
                                          <p:val>
                                            <p:fltVal val="0"/>
                                          </p:val>
                                        </p:tav>
                                        <p:tav tm="100000">
                                          <p:val>
                                            <p:strVal val="#ppt_h"/>
                                          </p:val>
                                        </p:tav>
                                      </p:tavLst>
                                    </p:anim>
                                    <p:animEffect transition="in" filter="fade">
                                      <p:cBhvr>
                                        <p:cTn id="873" dur="500"/>
                                        <p:tgtEl>
                                          <p:spTgt spid="272"/>
                                        </p:tgtEl>
                                      </p:cBhvr>
                                    </p:animEffect>
                                  </p:childTnLst>
                                </p:cTn>
                              </p:par>
                              <p:par>
                                <p:cTn id="874" presetID="53" presetClass="entr" presetSubtype="16" fill="hold" grpId="0" nodeType="withEffect">
                                  <p:stCondLst>
                                    <p:cond delay="0"/>
                                  </p:stCondLst>
                                  <p:childTnLst>
                                    <p:set>
                                      <p:cBhvr>
                                        <p:cTn id="875" dur="1" fill="hold">
                                          <p:stCondLst>
                                            <p:cond delay="0"/>
                                          </p:stCondLst>
                                        </p:cTn>
                                        <p:tgtEl>
                                          <p:spTgt spid="273"/>
                                        </p:tgtEl>
                                        <p:attrNameLst>
                                          <p:attrName>style.visibility</p:attrName>
                                        </p:attrNameLst>
                                      </p:cBhvr>
                                      <p:to>
                                        <p:strVal val="visible"/>
                                      </p:to>
                                    </p:set>
                                    <p:anim calcmode="lin" valueType="num">
                                      <p:cBhvr>
                                        <p:cTn id="876" dur="500" fill="hold"/>
                                        <p:tgtEl>
                                          <p:spTgt spid="273"/>
                                        </p:tgtEl>
                                        <p:attrNameLst>
                                          <p:attrName>ppt_w</p:attrName>
                                        </p:attrNameLst>
                                      </p:cBhvr>
                                      <p:tavLst>
                                        <p:tav tm="0">
                                          <p:val>
                                            <p:fltVal val="0"/>
                                          </p:val>
                                        </p:tav>
                                        <p:tav tm="100000">
                                          <p:val>
                                            <p:strVal val="#ppt_w"/>
                                          </p:val>
                                        </p:tav>
                                      </p:tavLst>
                                    </p:anim>
                                    <p:anim calcmode="lin" valueType="num">
                                      <p:cBhvr>
                                        <p:cTn id="877" dur="500" fill="hold"/>
                                        <p:tgtEl>
                                          <p:spTgt spid="273"/>
                                        </p:tgtEl>
                                        <p:attrNameLst>
                                          <p:attrName>ppt_h</p:attrName>
                                        </p:attrNameLst>
                                      </p:cBhvr>
                                      <p:tavLst>
                                        <p:tav tm="0">
                                          <p:val>
                                            <p:fltVal val="0"/>
                                          </p:val>
                                        </p:tav>
                                        <p:tav tm="100000">
                                          <p:val>
                                            <p:strVal val="#ppt_h"/>
                                          </p:val>
                                        </p:tav>
                                      </p:tavLst>
                                    </p:anim>
                                    <p:animEffect transition="in" filter="fade">
                                      <p:cBhvr>
                                        <p:cTn id="878" dur="500"/>
                                        <p:tgtEl>
                                          <p:spTgt spid="273"/>
                                        </p:tgtEl>
                                      </p:cBhvr>
                                    </p:animEffect>
                                  </p:childTnLst>
                                </p:cTn>
                              </p:par>
                              <p:par>
                                <p:cTn id="879" presetID="53" presetClass="entr" presetSubtype="16" fill="hold" grpId="0" nodeType="withEffect">
                                  <p:stCondLst>
                                    <p:cond delay="0"/>
                                  </p:stCondLst>
                                  <p:childTnLst>
                                    <p:set>
                                      <p:cBhvr>
                                        <p:cTn id="880" dur="1" fill="hold">
                                          <p:stCondLst>
                                            <p:cond delay="0"/>
                                          </p:stCondLst>
                                        </p:cTn>
                                        <p:tgtEl>
                                          <p:spTgt spid="274"/>
                                        </p:tgtEl>
                                        <p:attrNameLst>
                                          <p:attrName>style.visibility</p:attrName>
                                        </p:attrNameLst>
                                      </p:cBhvr>
                                      <p:to>
                                        <p:strVal val="visible"/>
                                      </p:to>
                                    </p:set>
                                    <p:anim calcmode="lin" valueType="num">
                                      <p:cBhvr>
                                        <p:cTn id="881" dur="500" fill="hold"/>
                                        <p:tgtEl>
                                          <p:spTgt spid="274"/>
                                        </p:tgtEl>
                                        <p:attrNameLst>
                                          <p:attrName>ppt_w</p:attrName>
                                        </p:attrNameLst>
                                      </p:cBhvr>
                                      <p:tavLst>
                                        <p:tav tm="0">
                                          <p:val>
                                            <p:fltVal val="0"/>
                                          </p:val>
                                        </p:tav>
                                        <p:tav tm="100000">
                                          <p:val>
                                            <p:strVal val="#ppt_w"/>
                                          </p:val>
                                        </p:tav>
                                      </p:tavLst>
                                    </p:anim>
                                    <p:anim calcmode="lin" valueType="num">
                                      <p:cBhvr>
                                        <p:cTn id="882" dur="500" fill="hold"/>
                                        <p:tgtEl>
                                          <p:spTgt spid="274"/>
                                        </p:tgtEl>
                                        <p:attrNameLst>
                                          <p:attrName>ppt_h</p:attrName>
                                        </p:attrNameLst>
                                      </p:cBhvr>
                                      <p:tavLst>
                                        <p:tav tm="0">
                                          <p:val>
                                            <p:fltVal val="0"/>
                                          </p:val>
                                        </p:tav>
                                        <p:tav tm="100000">
                                          <p:val>
                                            <p:strVal val="#ppt_h"/>
                                          </p:val>
                                        </p:tav>
                                      </p:tavLst>
                                    </p:anim>
                                    <p:animEffect transition="in" filter="fade">
                                      <p:cBhvr>
                                        <p:cTn id="883" dur="500"/>
                                        <p:tgtEl>
                                          <p:spTgt spid="274"/>
                                        </p:tgtEl>
                                      </p:cBhvr>
                                    </p:animEffect>
                                  </p:childTnLst>
                                </p:cTn>
                              </p:par>
                              <p:par>
                                <p:cTn id="884" presetID="53" presetClass="entr" presetSubtype="16" fill="hold" grpId="0" nodeType="withEffect">
                                  <p:stCondLst>
                                    <p:cond delay="0"/>
                                  </p:stCondLst>
                                  <p:childTnLst>
                                    <p:set>
                                      <p:cBhvr>
                                        <p:cTn id="885" dur="1" fill="hold">
                                          <p:stCondLst>
                                            <p:cond delay="0"/>
                                          </p:stCondLst>
                                        </p:cTn>
                                        <p:tgtEl>
                                          <p:spTgt spid="275"/>
                                        </p:tgtEl>
                                        <p:attrNameLst>
                                          <p:attrName>style.visibility</p:attrName>
                                        </p:attrNameLst>
                                      </p:cBhvr>
                                      <p:to>
                                        <p:strVal val="visible"/>
                                      </p:to>
                                    </p:set>
                                    <p:anim calcmode="lin" valueType="num">
                                      <p:cBhvr>
                                        <p:cTn id="886" dur="500" fill="hold"/>
                                        <p:tgtEl>
                                          <p:spTgt spid="275"/>
                                        </p:tgtEl>
                                        <p:attrNameLst>
                                          <p:attrName>ppt_w</p:attrName>
                                        </p:attrNameLst>
                                      </p:cBhvr>
                                      <p:tavLst>
                                        <p:tav tm="0">
                                          <p:val>
                                            <p:fltVal val="0"/>
                                          </p:val>
                                        </p:tav>
                                        <p:tav tm="100000">
                                          <p:val>
                                            <p:strVal val="#ppt_w"/>
                                          </p:val>
                                        </p:tav>
                                      </p:tavLst>
                                    </p:anim>
                                    <p:anim calcmode="lin" valueType="num">
                                      <p:cBhvr>
                                        <p:cTn id="887" dur="500" fill="hold"/>
                                        <p:tgtEl>
                                          <p:spTgt spid="275"/>
                                        </p:tgtEl>
                                        <p:attrNameLst>
                                          <p:attrName>ppt_h</p:attrName>
                                        </p:attrNameLst>
                                      </p:cBhvr>
                                      <p:tavLst>
                                        <p:tav tm="0">
                                          <p:val>
                                            <p:fltVal val="0"/>
                                          </p:val>
                                        </p:tav>
                                        <p:tav tm="100000">
                                          <p:val>
                                            <p:strVal val="#ppt_h"/>
                                          </p:val>
                                        </p:tav>
                                      </p:tavLst>
                                    </p:anim>
                                    <p:animEffect transition="in" filter="fade">
                                      <p:cBhvr>
                                        <p:cTn id="888" dur="500"/>
                                        <p:tgtEl>
                                          <p:spTgt spid="275"/>
                                        </p:tgtEl>
                                      </p:cBhvr>
                                    </p:animEffect>
                                  </p:childTnLst>
                                </p:cTn>
                              </p:par>
                              <p:par>
                                <p:cTn id="889" presetID="53" presetClass="entr" presetSubtype="16" fill="hold" grpId="0" nodeType="withEffect">
                                  <p:stCondLst>
                                    <p:cond delay="0"/>
                                  </p:stCondLst>
                                  <p:childTnLst>
                                    <p:set>
                                      <p:cBhvr>
                                        <p:cTn id="890" dur="1" fill="hold">
                                          <p:stCondLst>
                                            <p:cond delay="0"/>
                                          </p:stCondLst>
                                        </p:cTn>
                                        <p:tgtEl>
                                          <p:spTgt spid="276"/>
                                        </p:tgtEl>
                                        <p:attrNameLst>
                                          <p:attrName>style.visibility</p:attrName>
                                        </p:attrNameLst>
                                      </p:cBhvr>
                                      <p:to>
                                        <p:strVal val="visible"/>
                                      </p:to>
                                    </p:set>
                                    <p:anim calcmode="lin" valueType="num">
                                      <p:cBhvr>
                                        <p:cTn id="891" dur="500" fill="hold"/>
                                        <p:tgtEl>
                                          <p:spTgt spid="276"/>
                                        </p:tgtEl>
                                        <p:attrNameLst>
                                          <p:attrName>ppt_w</p:attrName>
                                        </p:attrNameLst>
                                      </p:cBhvr>
                                      <p:tavLst>
                                        <p:tav tm="0">
                                          <p:val>
                                            <p:fltVal val="0"/>
                                          </p:val>
                                        </p:tav>
                                        <p:tav tm="100000">
                                          <p:val>
                                            <p:strVal val="#ppt_w"/>
                                          </p:val>
                                        </p:tav>
                                      </p:tavLst>
                                    </p:anim>
                                    <p:anim calcmode="lin" valueType="num">
                                      <p:cBhvr>
                                        <p:cTn id="892" dur="500" fill="hold"/>
                                        <p:tgtEl>
                                          <p:spTgt spid="276"/>
                                        </p:tgtEl>
                                        <p:attrNameLst>
                                          <p:attrName>ppt_h</p:attrName>
                                        </p:attrNameLst>
                                      </p:cBhvr>
                                      <p:tavLst>
                                        <p:tav tm="0">
                                          <p:val>
                                            <p:fltVal val="0"/>
                                          </p:val>
                                        </p:tav>
                                        <p:tav tm="100000">
                                          <p:val>
                                            <p:strVal val="#ppt_h"/>
                                          </p:val>
                                        </p:tav>
                                      </p:tavLst>
                                    </p:anim>
                                    <p:animEffect transition="in" filter="fade">
                                      <p:cBhvr>
                                        <p:cTn id="893" dur="500"/>
                                        <p:tgtEl>
                                          <p:spTgt spid="276"/>
                                        </p:tgtEl>
                                      </p:cBhvr>
                                    </p:animEffect>
                                  </p:childTnLst>
                                </p:cTn>
                              </p:par>
                              <p:par>
                                <p:cTn id="894" presetID="53" presetClass="entr" presetSubtype="16" fill="hold" grpId="0" nodeType="withEffect">
                                  <p:stCondLst>
                                    <p:cond delay="0"/>
                                  </p:stCondLst>
                                  <p:childTnLst>
                                    <p:set>
                                      <p:cBhvr>
                                        <p:cTn id="895" dur="1" fill="hold">
                                          <p:stCondLst>
                                            <p:cond delay="0"/>
                                          </p:stCondLst>
                                        </p:cTn>
                                        <p:tgtEl>
                                          <p:spTgt spid="277"/>
                                        </p:tgtEl>
                                        <p:attrNameLst>
                                          <p:attrName>style.visibility</p:attrName>
                                        </p:attrNameLst>
                                      </p:cBhvr>
                                      <p:to>
                                        <p:strVal val="visible"/>
                                      </p:to>
                                    </p:set>
                                    <p:anim calcmode="lin" valueType="num">
                                      <p:cBhvr>
                                        <p:cTn id="896" dur="500" fill="hold"/>
                                        <p:tgtEl>
                                          <p:spTgt spid="277"/>
                                        </p:tgtEl>
                                        <p:attrNameLst>
                                          <p:attrName>ppt_w</p:attrName>
                                        </p:attrNameLst>
                                      </p:cBhvr>
                                      <p:tavLst>
                                        <p:tav tm="0">
                                          <p:val>
                                            <p:fltVal val="0"/>
                                          </p:val>
                                        </p:tav>
                                        <p:tav tm="100000">
                                          <p:val>
                                            <p:strVal val="#ppt_w"/>
                                          </p:val>
                                        </p:tav>
                                      </p:tavLst>
                                    </p:anim>
                                    <p:anim calcmode="lin" valueType="num">
                                      <p:cBhvr>
                                        <p:cTn id="897" dur="500" fill="hold"/>
                                        <p:tgtEl>
                                          <p:spTgt spid="277"/>
                                        </p:tgtEl>
                                        <p:attrNameLst>
                                          <p:attrName>ppt_h</p:attrName>
                                        </p:attrNameLst>
                                      </p:cBhvr>
                                      <p:tavLst>
                                        <p:tav tm="0">
                                          <p:val>
                                            <p:fltVal val="0"/>
                                          </p:val>
                                        </p:tav>
                                        <p:tav tm="100000">
                                          <p:val>
                                            <p:strVal val="#ppt_h"/>
                                          </p:val>
                                        </p:tav>
                                      </p:tavLst>
                                    </p:anim>
                                    <p:animEffect transition="in" filter="fade">
                                      <p:cBhvr>
                                        <p:cTn id="898" dur="500"/>
                                        <p:tgtEl>
                                          <p:spTgt spid="277"/>
                                        </p:tgtEl>
                                      </p:cBhvr>
                                    </p:animEffect>
                                  </p:childTnLst>
                                </p:cTn>
                              </p:par>
                              <p:par>
                                <p:cTn id="899" presetID="53" presetClass="entr" presetSubtype="16" fill="hold" grpId="0" nodeType="withEffect">
                                  <p:stCondLst>
                                    <p:cond delay="0"/>
                                  </p:stCondLst>
                                  <p:childTnLst>
                                    <p:set>
                                      <p:cBhvr>
                                        <p:cTn id="900" dur="1" fill="hold">
                                          <p:stCondLst>
                                            <p:cond delay="0"/>
                                          </p:stCondLst>
                                        </p:cTn>
                                        <p:tgtEl>
                                          <p:spTgt spid="278"/>
                                        </p:tgtEl>
                                        <p:attrNameLst>
                                          <p:attrName>style.visibility</p:attrName>
                                        </p:attrNameLst>
                                      </p:cBhvr>
                                      <p:to>
                                        <p:strVal val="visible"/>
                                      </p:to>
                                    </p:set>
                                    <p:anim calcmode="lin" valueType="num">
                                      <p:cBhvr>
                                        <p:cTn id="901" dur="500" fill="hold"/>
                                        <p:tgtEl>
                                          <p:spTgt spid="278"/>
                                        </p:tgtEl>
                                        <p:attrNameLst>
                                          <p:attrName>ppt_w</p:attrName>
                                        </p:attrNameLst>
                                      </p:cBhvr>
                                      <p:tavLst>
                                        <p:tav tm="0">
                                          <p:val>
                                            <p:fltVal val="0"/>
                                          </p:val>
                                        </p:tav>
                                        <p:tav tm="100000">
                                          <p:val>
                                            <p:strVal val="#ppt_w"/>
                                          </p:val>
                                        </p:tav>
                                      </p:tavLst>
                                    </p:anim>
                                    <p:anim calcmode="lin" valueType="num">
                                      <p:cBhvr>
                                        <p:cTn id="902" dur="500" fill="hold"/>
                                        <p:tgtEl>
                                          <p:spTgt spid="278"/>
                                        </p:tgtEl>
                                        <p:attrNameLst>
                                          <p:attrName>ppt_h</p:attrName>
                                        </p:attrNameLst>
                                      </p:cBhvr>
                                      <p:tavLst>
                                        <p:tav tm="0">
                                          <p:val>
                                            <p:fltVal val="0"/>
                                          </p:val>
                                        </p:tav>
                                        <p:tav tm="100000">
                                          <p:val>
                                            <p:strVal val="#ppt_h"/>
                                          </p:val>
                                        </p:tav>
                                      </p:tavLst>
                                    </p:anim>
                                    <p:animEffect transition="in" filter="fade">
                                      <p:cBhvr>
                                        <p:cTn id="903" dur="500"/>
                                        <p:tgtEl>
                                          <p:spTgt spid="278"/>
                                        </p:tgtEl>
                                      </p:cBhvr>
                                    </p:animEffect>
                                  </p:childTnLst>
                                </p:cTn>
                              </p:par>
                              <p:par>
                                <p:cTn id="904" presetID="53" presetClass="entr" presetSubtype="16" fill="hold" grpId="0" nodeType="withEffect">
                                  <p:stCondLst>
                                    <p:cond delay="0"/>
                                  </p:stCondLst>
                                  <p:childTnLst>
                                    <p:set>
                                      <p:cBhvr>
                                        <p:cTn id="905" dur="1" fill="hold">
                                          <p:stCondLst>
                                            <p:cond delay="0"/>
                                          </p:stCondLst>
                                        </p:cTn>
                                        <p:tgtEl>
                                          <p:spTgt spid="279"/>
                                        </p:tgtEl>
                                        <p:attrNameLst>
                                          <p:attrName>style.visibility</p:attrName>
                                        </p:attrNameLst>
                                      </p:cBhvr>
                                      <p:to>
                                        <p:strVal val="visible"/>
                                      </p:to>
                                    </p:set>
                                    <p:anim calcmode="lin" valueType="num">
                                      <p:cBhvr>
                                        <p:cTn id="906" dur="500" fill="hold"/>
                                        <p:tgtEl>
                                          <p:spTgt spid="279"/>
                                        </p:tgtEl>
                                        <p:attrNameLst>
                                          <p:attrName>ppt_w</p:attrName>
                                        </p:attrNameLst>
                                      </p:cBhvr>
                                      <p:tavLst>
                                        <p:tav tm="0">
                                          <p:val>
                                            <p:fltVal val="0"/>
                                          </p:val>
                                        </p:tav>
                                        <p:tav tm="100000">
                                          <p:val>
                                            <p:strVal val="#ppt_w"/>
                                          </p:val>
                                        </p:tav>
                                      </p:tavLst>
                                    </p:anim>
                                    <p:anim calcmode="lin" valueType="num">
                                      <p:cBhvr>
                                        <p:cTn id="907" dur="500" fill="hold"/>
                                        <p:tgtEl>
                                          <p:spTgt spid="279"/>
                                        </p:tgtEl>
                                        <p:attrNameLst>
                                          <p:attrName>ppt_h</p:attrName>
                                        </p:attrNameLst>
                                      </p:cBhvr>
                                      <p:tavLst>
                                        <p:tav tm="0">
                                          <p:val>
                                            <p:fltVal val="0"/>
                                          </p:val>
                                        </p:tav>
                                        <p:tav tm="100000">
                                          <p:val>
                                            <p:strVal val="#ppt_h"/>
                                          </p:val>
                                        </p:tav>
                                      </p:tavLst>
                                    </p:anim>
                                    <p:animEffect transition="in" filter="fade">
                                      <p:cBhvr>
                                        <p:cTn id="908" dur="500"/>
                                        <p:tgtEl>
                                          <p:spTgt spid="279"/>
                                        </p:tgtEl>
                                      </p:cBhvr>
                                    </p:animEffect>
                                  </p:childTnLst>
                                </p:cTn>
                              </p:par>
                              <p:par>
                                <p:cTn id="909" presetID="53" presetClass="entr" presetSubtype="16" fill="hold" grpId="0" nodeType="withEffect">
                                  <p:stCondLst>
                                    <p:cond delay="0"/>
                                  </p:stCondLst>
                                  <p:childTnLst>
                                    <p:set>
                                      <p:cBhvr>
                                        <p:cTn id="910" dur="1" fill="hold">
                                          <p:stCondLst>
                                            <p:cond delay="0"/>
                                          </p:stCondLst>
                                        </p:cTn>
                                        <p:tgtEl>
                                          <p:spTgt spid="280"/>
                                        </p:tgtEl>
                                        <p:attrNameLst>
                                          <p:attrName>style.visibility</p:attrName>
                                        </p:attrNameLst>
                                      </p:cBhvr>
                                      <p:to>
                                        <p:strVal val="visible"/>
                                      </p:to>
                                    </p:set>
                                    <p:anim calcmode="lin" valueType="num">
                                      <p:cBhvr>
                                        <p:cTn id="911" dur="500" fill="hold"/>
                                        <p:tgtEl>
                                          <p:spTgt spid="280"/>
                                        </p:tgtEl>
                                        <p:attrNameLst>
                                          <p:attrName>ppt_w</p:attrName>
                                        </p:attrNameLst>
                                      </p:cBhvr>
                                      <p:tavLst>
                                        <p:tav tm="0">
                                          <p:val>
                                            <p:fltVal val="0"/>
                                          </p:val>
                                        </p:tav>
                                        <p:tav tm="100000">
                                          <p:val>
                                            <p:strVal val="#ppt_w"/>
                                          </p:val>
                                        </p:tav>
                                      </p:tavLst>
                                    </p:anim>
                                    <p:anim calcmode="lin" valueType="num">
                                      <p:cBhvr>
                                        <p:cTn id="912" dur="500" fill="hold"/>
                                        <p:tgtEl>
                                          <p:spTgt spid="280"/>
                                        </p:tgtEl>
                                        <p:attrNameLst>
                                          <p:attrName>ppt_h</p:attrName>
                                        </p:attrNameLst>
                                      </p:cBhvr>
                                      <p:tavLst>
                                        <p:tav tm="0">
                                          <p:val>
                                            <p:fltVal val="0"/>
                                          </p:val>
                                        </p:tav>
                                        <p:tav tm="100000">
                                          <p:val>
                                            <p:strVal val="#ppt_h"/>
                                          </p:val>
                                        </p:tav>
                                      </p:tavLst>
                                    </p:anim>
                                    <p:animEffect transition="in" filter="fade">
                                      <p:cBhvr>
                                        <p:cTn id="913" dur="500"/>
                                        <p:tgtEl>
                                          <p:spTgt spid="280"/>
                                        </p:tgtEl>
                                      </p:cBhvr>
                                    </p:animEffect>
                                  </p:childTnLst>
                                </p:cTn>
                              </p:par>
                              <p:par>
                                <p:cTn id="914" presetID="53" presetClass="entr" presetSubtype="16" fill="hold" grpId="0" nodeType="withEffect">
                                  <p:stCondLst>
                                    <p:cond delay="0"/>
                                  </p:stCondLst>
                                  <p:childTnLst>
                                    <p:set>
                                      <p:cBhvr>
                                        <p:cTn id="915" dur="1" fill="hold">
                                          <p:stCondLst>
                                            <p:cond delay="0"/>
                                          </p:stCondLst>
                                        </p:cTn>
                                        <p:tgtEl>
                                          <p:spTgt spid="281"/>
                                        </p:tgtEl>
                                        <p:attrNameLst>
                                          <p:attrName>style.visibility</p:attrName>
                                        </p:attrNameLst>
                                      </p:cBhvr>
                                      <p:to>
                                        <p:strVal val="visible"/>
                                      </p:to>
                                    </p:set>
                                    <p:anim calcmode="lin" valueType="num">
                                      <p:cBhvr>
                                        <p:cTn id="916" dur="500" fill="hold"/>
                                        <p:tgtEl>
                                          <p:spTgt spid="281"/>
                                        </p:tgtEl>
                                        <p:attrNameLst>
                                          <p:attrName>ppt_w</p:attrName>
                                        </p:attrNameLst>
                                      </p:cBhvr>
                                      <p:tavLst>
                                        <p:tav tm="0">
                                          <p:val>
                                            <p:fltVal val="0"/>
                                          </p:val>
                                        </p:tav>
                                        <p:tav tm="100000">
                                          <p:val>
                                            <p:strVal val="#ppt_w"/>
                                          </p:val>
                                        </p:tav>
                                      </p:tavLst>
                                    </p:anim>
                                    <p:anim calcmode="lin" valueType="num">
                                      <p:cBhvr>
                                        <p:cTn id="917" dur="500" fill="hold"/>
                                        <p:tgtEl>
                                          <p:spTgt spid="281"/>
                                        </p:tgtEl>
                                        <p:attrNameLst>
                                          <p:attrName>ppt_h</p:attrName>
                                        </p:attrNameLst>
                                      </p:cBhvr>
                                      <p:tavLst>
                                        <p:tav tm="0">
                                          <p:val>
                                            <p:fltVal val="0"/>
                                          </p:val>
                                        </p:tav>
                                        <p:tav tm="100000">
                                          <p:val>
                                            <p:strVal val="#ppt_h"/>
                                          </p:val>
                                        </p:tav>
                                      </p:tavLst>
                                    </p:anim>
                                    <p:animEffect transition="in" filter="fade">
                                      <p:cBhvr>
                                        <p:cTn id="918" dur="500"/>
                                        <p:tgtEl>
                                          <p:spTgt spid="281"/>
                                        </p:tgtEl>
                                      </p:cBhvr>
                                    </p:animEffect>
                                  </p:childTnLst>
                                </p:cTn>
                              </p:par>
                              <p:par>
                                <p:cTn id="919" presetID="53" presetClass="entr" presetSubtype="16" fill="hold" grpId="0" nodeType="withEffect">
                                  <p:stCondLst>
                                    <p:cond delay="0"/>
                                  </p:stCondLst>
                                  <p:childTnLst>
                                    <p:set>
                                      <p:cBhvr>
                                        <p:cTn id="920" dur="1" fill="hold">
                                          <p:stCondLst>
                                            <p:cond delay="0"/>
                                          </p:stCondLst>
                                        </p:cTn>
                                        <p:tgtEl>
                                          <p:spTgt spid="282"/>
                                        </p:tgtEl>
                                        <p:attrNameLst>
                                          <p:attrName>style.visibility</p:attrName>
                                        </p:attrNameLst>
                                      </p:cBhvr>
                                      <p:to>
                                        <p:strVal val="visible"/>
                                      </p:to>
                                    </p:set>
                                    <p:anim calcmode="lin" valueType="num">
                                      <p:cBhvr>
                                        <p:cTn id="921" dur="500" fill="hold"/>
                                        <p:tgtEl>
                                          <p:spTgt spid="282"/>
                                        </p:tgtEl>
                                        <p:attrNameLst>
                                          <p:attrName>ppt_w</p:attrName>
                                        </p:attrNameLst>
                                      </p:cBhvr>
                                      <p:tavLst>
                                        <p:tav tm="0">
                                          <p:val>
                                            <p:fltVal val="0"/>
                                          </p:val>
                                        </p:tav>
                                        <p:tav tm="100000">
                                          <p:val>
                                            <p:strVal val="#ppt_w"/>
                                          </p:val>
                                        </p:tav>
                                      </p:tavLst>
                                    </p:anim>
                                    <p:anim calcmode="lin" valueType="num">
                                      <p:cBhvr>
                                        <p:cTn id="922" dur="500" fill="hold"/>
                                        <p:tgtEl>
                                          <p:spTgt spid="282"/>
                                        </p:tgtEl>
                                        <p:attrNameLst>
                                          <p:attrName>ppt_h</p:attrName>
                                        </p:attrNameLst>
                                      </p:cBhvr>
                                      <p:tavLst>
                                        <p:tav tm="0">
                                          <p:val>
                                            <p:fltVal val="0"/>
                                          </p:val>
                                        </p:tav>
                                        <p:tav tm="100000">
                                          <p:val>
                                            <p:strVal val="#ppt_h"/>
                                          </p:val>
                                        </p:tav>
                                      </p:tavLst>
                                    </p:anim>
                                    <p:animEffect transition="in" filter="fade">
                                      <p:cBhvr>
                                        <p:cTn id="923" dur="500"/>
                                        <p:tgtEl>
                                          <p:spTgt spid="282"/>
                                        </p:tgtEl>
                                      </p:cBhvr>
                                    </p:animEffect>
                                  </p:childTnLst>
                                </p:cTn>
                              </p:par>
                              <p:par>
                                <p:cTn id="924" presetID="53" presetClass="entr" presetSubtype="16" fill="hold" grpId="0" nodeType="withEffect">
                                  <p:stCondLst>
                                    <p:cond delay="0"/>
                                  </p:stCondLst>
                                  <p:childTnLst>
                                    <p:set>
                                      <p:cBhvr>
                                        <p:cTn id="925" dur="1" fill="hold">
                                          <p:stCondLst>
                                            <p:cond delay="0"/>
                                          </p:stCondLst>
                                        </p:cTn>
                                        <p:tgtEl>
                                          <p:spTgt spid="283"/>
                                        </p:tgtEl>
                                        <p:attrNameLst>
                                          <p:attrName>style.visibility</p:attrName>
                                        </p:attrNameLst>
                                      </p:cBhvr>
                                      <p:to>
                                        <p:strVal val="visible"/>
                                      </p:to>
                                    </p:set>
                                    <p:anim calcmode="lin" valueType="num">
                                      <p:cBhvr>
                                        <p:cTn id="926" dur="500" fill="hold"/>
                                        <p:tgtEl>
                                          <p:spTgt spid="283"/>
                                        </p:tgtEl>
                                        <p:attrNameLst>
                                          <p:attrName>ppt_w</p:attrName>
                                        </p:attrNameLst>
                                      </p:cBhvr>
                                      <p:tavLst>
                                        <p:tav tm="0">
                                          <p:val>
                                            <p:fltVal val="0"/>
                                          </p:val>
                                        </p:tav>
                                        <p:tav tm="100000">
                                          <p:val>
                                            <p:strVal val="#ppt_w"/>
                                          </p:val>
                                        </p:tav>
                                      </p:tavLst>
                                    </p:anim>
                                    <p:anim calcmode="lin" valueType="num">
                                      <p:cBhvr>
                                        <p:cTn id="927" dur="500" fill="hold"/>
                                        <p:tgtEl>
                                          <p:spTgt spid="283"/>
                                        </p:tgtEl>
                                        <p:attrNameLst>
                                          <p:attrName>ppt_h</p:attrName>
                                        </p:attrNameLst>
                                      </p:cBhvr>
                                      <p:tavLst>
                                        <p:tav tm="0">
                                          <p:val>
                                            <p:fltVal val="0"/>
                                          </p:val>
                                        </p:tav>
                                        <p:tav tm="100000">
                                          <p:val>
                                            <p:strVal val="#ppt_h"/>
                                          </p:val>
                                        </p:tav>
                                      </p:tavLst>
                                    </p:anim>
                                    <p:animEffect transition="in" filter="fade">
                                      <p:cBhvr>
                                        <p:cTn id="928" dur="500"/>
                                        <p:tgtEl>
                                          <p:spTgt spid="283"/>
                                        </p:tgtEl>
                                      </p:cBhvr>
                                    </p:animEffect>
                                  </p:childTnLst>
                                </p:cTn>
                              </p:par>
                              <p:par>
                                <p:cTn id="929" presetID="53" presetClass="entr" presetSubtype="16" fill="hold" grpId="0" nodeType="withEffect">
                                  <p:stCondLst>
                                    <p:cond delay="0"/>
                                  </p:stCondLst>
                                  <p:childTnLst>
                                    <p:set>
                                      <p:cBhvr>
                                        <p:cTn id="930" dur="1" fill="hold">
                                          <p:stCondLst>
                                            <p:cond delay="0"/>
                                          </p:stCondLst>
                                        </p:cTn>
                                        <p:tgtEl>
                                          <p:spTgt spid="284"/>
                                        </p:tgtEl>
                                        <p:attrNameLst>
                                          <p:attrName>style.visibility</p:attrName>
                                        </p:attrNameLst>
                                      </p:cBhvr>
                                      <p:to>
                                        <p:strVal val="visible"/>
                                      </p:to>
                                    </p:set>
                                    <p:anim calcmode="lin" valueType="num">
                                      <p:cBhvr>
                                        <p:cTn id="931" dur="500" fill="hold"/>
                                        <p:tgtEl>
                                          <p:spTgt spid="284"/>
                                        </p:tgtEl>
                                        <p:attrNameLst>
                                          <p:attrName>ppt_w</p:attrName>
                                        </p:attrNameLst>
                                      </p:cBhvr>
                                      <p:tavLst>
                                        <p:tav tm="0">
                                          <p:val>
                                            <p:fltVal val="0"/>
                                          </p:val>
                                        </p:tav>
                                        <p:tav tm="100000">
                                          <p:val>
                                            <p:strVal val="#ppt_w"/>
                                          </p:val>
                                        </p:tav>
                                      </p:tavLst>
                                    </p:anim>
                                    <p:anim calcmode="lin" valueType="num">
                                      <p:cBhvr>
                                        <p:cTn id="932" dur="500" fill="hold"/>
                                        <p:tgtEl>
                                          <p:spTgt spid="284"/>
                                        </p:tgtEl>
                                        <p:attrNameLst>
                                          <p:attrName>ppt_h</p:attrName>
                                        </p:attrNameLst>
                                      </p:cBhvr>
                                      <p:tavLst>
                                        <p:tav tm="0">
                                          <p:val>
                                            <p:fltVal val="0"/>
                                          </p:val>
                                        </p:tav>
                                        <p:tav tm="100000">
                                          <p:val>
                                            <p:strVal val="#ppt_h"/>
                                          </p:val>
                                        </p:tav>
                                      </p:tavLst>
                                    </p:anim>
                                    <p:animEffect transition="in" filter="fade">
                                      <p:cBhvr>
                                        <p:cTn id="933" dur="500"/>
                                        <p:tgtEl>
                                          <p:spTgt spid="284"/>
                                        </p:tgtEl>
                                      </p:cBhvr>
                                    </p:animEffect>
                                  </p:childTnLst>
                                </p:cTn>
                              </p:par>
                              <p:par>
                                <p:cTn id="934" presetID="53" presetClass="entr" presetSubtype="16" fill="hold" grpId="0" nodeType="withEffect">
                                  <p:stCondLst>
                                    <p:cond delay="0"/>
                                  </p:stCondLst>
                                  <p:childTnLst>
                                    <p:set>
                                      <p:cBhvr>
                                        <p:cTn id="935" dur="1" fill="hold">
                                          <p:stCondLst>
                                            <p:cond delay="0"/>
                                          </p:stCondLst>
                                        </p:cTn>
                                        <p:tgtEl>
                                          <p:spTgt spid="285"/>
                                        </p:tgtEl>
                                        <p:attrNameLst>
                                          <p:attrName>style.visibility</p:attrName>
                                        </p:attrNameLst>
                                      </p:cBhvr>
                                      <p:to>
                                        <p:strVal val="visible"/>
                                      </p:to>
                                    </p:set>
                                    <p:anim calcmode="lin" valueType="num">
                                      <p:cBhvr>
                                        <p:cTn id="936" dur="500" fill="hold"/>
                                        <p:tgtEl>
                                          <p:spTgt spid="285"/>
                                        </p:tgtEl>
                                        <p:attrNameLst>
                                          <p:attrName>ppt_w</p:attrName>
                                        </p:attrNameLst>
                                      </p:cBhvr>
                                      <p:tavLst>
                                        <p:tav tm="0">
                                          <p:val>
                                            <p:fltVal val="0"/>
                                          </p:val>
                                        </p:tav>
                                        <p:tav tm="100000">
                                          <p:val>
                                            <p:strVal val="#ppt_w"/>
                                          </p:val>
                                        </p:tav>
                                      </p:tavLst>
                                    </p:anim>
                                    <p:anim calcmode="lin" valueType="num">
                                      <p:cBhvr>
                                        <p:cTn id="937" dur="500" fill="hold"/>
                                        <p:tgtEl>
                                          <p:spTgt spid="285"/>
                                        </p:tgtEl>
                                        <p:attrNameLst>
                                          <p:attrName>ppt_h</p:attrName>
                                        </p:attrNameLst>
                                      </p:cBhvr>
                                      <p:tavLst>
                                        <p:tav tm="0">
                                          <p:val>
                                            <p:fltVal val="0"/>
                                          </p:val>
                                        </p:tav>
                                        <p:tav tm="100000">
                                          <p:val>
                                            <p:strVal val="#ppt_h"/>
                                          </p:val>
                                        </p:tav>
                                      </p:tavLst>
                                    </p:anim>
                                    <p:animEffect transition="in" filter="fade">
                                      <p:cBhvr>
                                        <p:cTn id="938" dur="500"/>
                                        <p:tgtEl>
                                          <p:spTgt spid="285"/>
                                        </p:tgtEl>
                                      </p:cBhvr>
                                    </p:animEffect>
                                  </p:childTnLst>
                                </p:cTn>
                              </p:par>
                              <p:par>
                                <p:cTn id="939" presetID="53" presetClass="entr" presetSubtype="16" fill="hold" grpId="0" nodeType="withEffect">
                                  <p:stCondLst>
                                    <p:cond delay="0"/>
                                  </p:stCondLst>
                                  <p:childTnLst>
                                    <p:set>
                                      <p:cBhvr>
                                        <p:cTn id="940" dur="1" fill="hold">
                                          <p:stCondLst>
                                            <p:cond delay="0"/>
                                          </p:stCondLst>
                                        </p:cTn>
                                        <p:tgtEl>
                                          <p:spTgt spid="286"/>
                                        </p:tgtEl>
                                        <p:attrNameLst>
                                          <p:attrName>style.visibility</p:attrName>
                                        </p:attrNameLst>
                                      </p:cBhvr>
                                      <p:to>
                                        <p:strVal val="visible"/>
                                      </p:to>
                                    </p:set>
                                    <p:anim calcmode="lin" valueType="num">
                                      <p:cBhvr>
                                        <p:cTn id="941" dur="500" fill="hold"/>
                                        <p:tgtEl>
                                          <p:spTgt spid="286"/>
                                        </p:tgtEl>
                                        <p:attrNameLst>
                                          <p:attrName>ppt_w</p:attrName>
                                        </p:attrNameLst>
                                      </p:cBhvr>
                                      <p:tavLst>
                                        <p:tav tm="0">
                                          <p:val>
                                            <p:fltVal val="0"/>
                                          </p:val>
                                        </p:tav>
                                        <p:tav tm="100000">
                                          <p:val>
                                            <p:strVal val="#ppt_w"/>
                                          </p:val>
                                        </p:tav>
                                      </p:tavLst>
                                    </p:anim>
                                    <p:anim calcmode="lin" valueType="num">
                                      <p:cBhvr>
                                        <p:cTn id="942" dur="500" fill="hold"/>
                                        <p:tgtEl>
                                          <p:spTgt spid="286"/>
                                        </p:tgtEl>
                                        <p:attrNameLst>
                                          <p:attrName>ppt_h</p:attrName>
                                        </p:attrNameLst>
                                      </p:cBhvr>
                                      <p:tavLst>
                                        <p:tav tm="0">
                                          <p:val>
                                            <p:fltVal val="0"/>
                                          </p:val>
                                        </p:tav>
                                        <p:tav tm="100000">
                                          <p:val>
                                            <p:strVal val="#ppt_h"/>
                                          </p:val>
                                        </p:tav>
                                      </p:tavLst>
                                    </p:anim>
                                    <p:animEffect transition="in" filter="fade">
                                      <p:cBhvr>
                                        <p:cTn id="943" dur="500"/>
                                        <p:tgtEl>
                                          <p:spTgt spid="286"/>
                                        </p:tgtEl>
                                      </p:cBhvr>
                                    </p:animEffect>
                                  </p:childTnLst>
                                </p:cTn>
                              </p:par>
                              <p:par>
                                <p:cTn id="944" presetID="53" presetClass="entr" presetSubtype="16" fill="hold" grpId="0" nodeType="withEffect">
                                  <p:stCondLst>
                                    <p:cond delay="0"/>
                                  </p:stCondLst>
                                  <p:childTnLst>
                                    <p:set>
                                      <p:cBhvr>
                                        <p:cTn id="945" dur="1" fill="hold">
                                          <p:stCondLst>
                                            <p:cond delay="0"/>
                                          </p:stCondLst>
                                        </p:cTn>
                                        <p:tgtEl>
                                          <p:spTgt spid="287"/>
                                        </p:tgtEl>
                                        <p:attrNameLst>
                                          <p:attrName>style.visibility</p:attrName>
                                        </p:attrNameLst>
                                      </p:cBhvr>
                                      <p:to>
                                        <p:strVal val="visible"/>
                                      </p:to>
                                    </p:set>
                                    <p:anim calcmode="lin" valueType="num">
                                      <p:cBhvr>
                                        <p:cTn id="946" dur="500" fill="hold"/>
                                        <p:tgtEl>
                                          <p:spTgt spid="287"/>
                                        </p:tgtEl>
                                        <p:attrNameLst>
                                          <p:attrName>ppt_w</p:attrName>
                                        </p:attrNameLst>
                                      </p:cBhvr>
                                      <p:tavLst>
                                        <p:tav tm="0">
                                          <p:val>
                                            <p:fltVal val="0"/>
                                          </p:val>
                                        </p:tav>
                                        <p:tav tm="100000">
                                          <p:val>
                                            <p:strVal val="#ppt_w"/>
                                          </p:val>
                                        </p:tav>
                                      </p:tavLst>
                                    </p:anim>
                                    <p:anim calcmode="lin" valueType="num">
                                      <p:cBhvr>
                                        <p:cTn id="947" dur="500" fill="hold"/>
                                        <p:tgtEl>
                                          <p:spTgt spid="287"/>
                                        </p:tgtEl>
                                        <p:attrNameLst>
                                          <p:attrName>ppt_h</p:attrName>
                                        </p:attrNameLst>
                                      </p:cBhvr>
                                      <p:tavLst>
                                        <p:tav tm="0">
                                          <p:val>
                                            <p:fltVal val="0"/>
                                          </p:val>
                                        </p:tav>
                                        <p:tav tm="100000">
                                          <p:val>
                                            <p:strVal val="#ppt_h"/>
                                          </p:val>
                                        </p:tav>
                                      </p:tavLst>
                                    </p:anim>
                                    <p:animEffect transition="in" filter="fade">
                                      <p:cBhvr>
                                        <p:cTn id="948" dur="500"/>
                                        <p:tgtEl>
                                          <p:spTgt spid="287"/>
                                        </p:tgtEl>
                                      </p:cBhvr>
                                    </p:animEffect>
                                  </p:childTnLst>
                                </p:cTn>
                              </p:par>
                              <p:par>
                                <p:cTn id="949" presetID="53" presetClass="entr" presetSubtype="16" fill="hold" grpId="0" nodeType="withEffect">
                                  <p:stCondLst>
                                    <p:cond delay="0"/>
                                  </p:stCondLst>
                                  <p:childTnLst>
                                    <p:set>
                                      <p:cBhvr>
                                        <p:cTn id="950" dur="1" fill="hold">
                                          <p:stCondLst>
                                            <p:cond delay="0"/>
                                          </p:stCondLst>
                                        </p:cTn>
                                        <p:tgtEl>
                                          <p:spTgt spid="288"/>
                                        </p:tgtEl>
                                        <p:attrNameLst>
                                          <p:attrName>style.visibility</p:attrName>
                                        </p:attrNameLst>
                                      </p:cBhvr>
                                      <p:to>
                                        <p:strVal val="visible"/>
                                      </p:to>
                                    </p:set>
                                    <p:anim calcmode="lin" valueType="num">
                                      <p:cBhvr>
                                        <p:cTn id="951" dur="500" fill="hold"/>
                                        <p:tgtEl>
                                          <p:spTgt spid="288"/>
                                        </p:tgtEl>
                                        <p:attrNameLst>
                                          <p:attrName>ppt_w</p:attrName>
                                        </p:attrNameLst>
                                      </p:cBhvr>
                                      <p:tavLst>
                                        <p:tav tm="0">
                                          <p:val>
                                            <p:fltVal val="0"/>
                                          </p:val>
                                        </p:tav>
                                        <p:tav tm="100000">
                                          <p:val>
                                            <p:strVal val="#ppt_w"/>
                                          </p:val>
                                        </p:tav>
                                      </p:tavLst>
                                    </p:anim>
                                    <p:anim calcmode="lin" valueType="num">
                                      <p:cBhvr>
                                        <p:cTn id="952" dur="500" fill="hold"/>
                                        <p:tgtEl>
                                          <p:spTgt spid="288"/>
                                        </p:tgtEl>
                                        <p:attrNameLst>
                                          <p:attrName>ppt_h</p:attrName>
                                        </p:attrNameLst>
                                      </p:cBhvr>
                                      <p:tavLst>
                                        <p:tav tm="0">
                                          <p:val>
                                            <p:fltVal val="0"/>
                                          </p:val>
                                        </p:tav>
                                        <p:tav tm="100000">
                                          <p:val>
                                            <p:strVal val="#ppt_h"/>
                                          </p:val>
                                        </p:tav>
                                      </p:tavLst>
                                    </p:anim>
                                    <p:animEffect transition="in" filter="fade">
                                      <p:cBhvr>
                                        <p:cTn id="953" dur="500"/>
                                        <p:tgtEl>
                                          <p:spTgt spid="288"/>
                                        </p:tgtEl>
                                      </p:cBhvr>
                                    </p:animEffect>
                                  </p:childTnLst>
                                </p:cTn>
                              </p:par>
                              <p:par>
                                <p:cTn id="954" presetID="53" presetClass="entr" presetSubtype="16" fill="hold" grpId="0" nodeType="withEffect">
                                  <p:stCondLst>
                                    <p:cond delay="0"/>
                                  </p:stCondLst>
                                  <p:childTnLst>
                                    <p:set>
                                      <p:cBhvr>
                                        <p:cTn id="955" dur="1" fill="hold">
                                          <p:stCondLst>
                                            <p:cond delay="0"/>
                                          </p:stCondLst>
                                        </p:cTn>
                                        <p:tgtEl>
                                          <p:spTgt spid="289"/>
                                        </p:tgtEl>
                                        <p:attrNameLst>
                                          <p:attrName>style.visibility</p:attrName>
                                        </p:attrNameLst>
                                      </p:cBhvr>
                                      <p:to>
                                        <p:strVal val="visible"/>
                                      </p:to>
                                    </p:set>
                                    <p:anim calcmode="lin" valueType="num">
                                      <p:cBhvr>
                                        <p:cTn id="956" dur="500" fill="hold"/>
                                        <p:tgtEl>
                                          <p:spTgt spid="289"/>
                                        </p:tgtEl>
                                        <p:attrNameLst>
                                          <p:attrName>ppt_w</p:attrName>
                                        </p:attrNameLst>
                                      </p:cBhvr>
                                      <p:tavLst>
                                        <p:tav tm="0">
                                          <p:val>
                                            <p:fltVal val="0"/>
                                          </p:val>
                                        </p:tav>
                                        <p:tav tm="100000">
                                          <p:val>
                                            <p:strVal val="#ppt_w"/>
                                          </p:val>
                                        </p:tav>
                                      </p:tavLst>
                                    </p:anim>
                                    <p:anim calcmode="lin" valueType="num">
                                      <p:cBhvr>
                                        <p:cTn id="957" dur="500" fill="hold"/>
                                        <p:tgtEl>
                                          <p:spTgt spid="289"/>
                                        </p:tgtEl>
                                        <p:attrNameLst>
                                          <p:attrName>ppt_h</p:attrName>
                                        </p:attrNameLst>
                                      </p:cBhvr>
                                      <p:tavLst>
                                        <p:tav tm="0">
                                          <p:val>
                                            <p:fltVal val="0"/>
                                          </p:val>
                                        </p:tav>
                                        <p:tav tm="100000">
                                          <p:val>
                                            <p:strVal val="#ppt_h"/>
                                          </p:val>
                                        </p:tav>
                                      </p:tavLst>
                                    </p:anim>
                                    <p:animEffect transition="in" filter="fade">
                                      <p:cBhvr>
                                        <p:cTn id="958" dur="500"/>
                                        <p:tgtEl>
                                          <p:spTgt spid="289"/>
                                        </p:tgtEl>
                                      </p:cBhvr>
                                    </p:animEffect>
                                  </p:childTnLst>
                                </p:cTn>
                              </p:par>
                              <p:par>
                                <p:cTn id="959" presetID="53" presetClass="entr" presetSubtype="16" fill="hold" grpId="0" nodeType="withEffect">
                                  <p:stCondLst>
                                    <p:cond delay="0"/>
                                  </p:stCondLst>
                                  <p:childTnLst>
                                    <p:set>
                                      <p:cBhvr>
                                        <p:cTn id="960" dur="1" fill="hold">
                                          <p:stCondLst>
                                            <p:cond delay="0"/>
                                          </p:stCondLst>
                                        </p:cTn>
                                        <p:tgtEl>
                                          <p:spTgt spid="290"/>
                                        </p:tgtEl>
                                        <p:attrNameLst>
                                          <p:attrName>style.visibility</p:attrName>
                                        </p:attrNameLst>
                                      </p:cBhvr>
                                      <p:to>
                                        <p:strVal val="visible"/>
                                      </p:to>
                                    </p:set>
                                    <p:anim calcmode="lin" valueType="num">
                                      <p:cBhvr>
                                        <p:cTn id="961" dur="500" fill="hold"/>
                                        <p:tgtEl>
                                          <p:spTgt spid="290"/>
                                        </p:tgtEl>
                                        <p:attrNameLst>
                                          <p:attrName>ppt_w</p:attrName>
                                        </p:attrNameLst>
                                      </p:cBhvr>
                                      <p:tavLst>
                                        <p:tav tm="0">
                                          <p:val>
                                            <p:fltVal val="0"/>
                                          </p:val>
                                        </p:tav>
                                        <p:tav tm="100000">
                                          <p:val>
                                            <p:strVal val="#ppt_w"/>
                                          </p:val>
                                        </p:tav>
                                      </p:tavLst>
                                    </p:anim>
                                    <p:anim calcmode="lin" valueType="num">
                                      <p:cBhvr>
                                        <p:cTn id="962" dur="500" fill="hold"/>
                                        <p:tgtEl>
                                          <p:spTgt spid="290"/>
                                        </p:tgtEl>
                                        <p:attrNameLst>
                                          <p:attrName>ppt_h</p:attrName>
                                        </p:attrNameLst>
                                      </p:cBhvr>
                                      <p:tavLst>
                                        <p:tav tm="0">
                                          <p:val>
                                            <p:fltVal val="0"/>
                                          </p:val>
                                        </p:tav>
                                        <p:tav tm="100000">
                                          <p:val>
                                            <p:strVal val="#ppt_h"/>
                                          </p:val>
                                        </p:tav>
                                      </p:tavLst>
                                    </p:anim>
                                    <p:animEffect transition="in" filter="fade">
                                      <p:cBhvr>
                                        <p:cTn id="963" dur="500"/>
                                        <p:tgtEl>
                                          <p:spTgt spid="290"/>
                                        </p:tgtEl>
                                      </p:cBhvr>
                                    </p:animEffect>
                                  </p:childTnLst>
                                </p:cTn>
                              </p:par>
                              <p:par>
                                <p:cTn id="964" presetID="53" presetClass="entr" presetSubtype="16" fill="hold" grpId="0" nodeType="withEffect">
                                  <p:stCondLst>
                                    <p:cond delay="0"/>
                                  </p:stCondLst>
                                  <p:childTnLst>
                                    <p:set>
                                      <p:cBhvr>
                                        <p:cTn id="965" dur="1" fill="hold">
                                          <p:stCondLst>
                                            <p:cond delay="0"/>
                                          </p:stCondLst>
                                        </p:cTn>
                                        <p:tgtEl>
                                          <p:spTgt spid="291"/>
                                        </p:tgtEl>
                                        <p:attrNameLst>
                                          <p:attrName>style.visibility</p:attrName>
                                        </p:attrNameLst>
                                      </p:cBhvr>
                                      <p:to>
                                        <p:strVal val="visible"/>
                                      </p:to>
                                    </p:set>
                                    <p:anim calcmode="lin" valueType="num">
                                      <p:cBhvr>
                                        <p:cTn id="966" dur="500" fill="hold"/>
                                        <p:tgtEl>
                                          <p:spTgt spid="291"/>
                                        </p:tgtEl>
                                        <p:attrNameLst>
                                          <p:attrName>ppt_w</p:attrName>
                                        </p:attrNameLst>
                                      </p:cBhvr>
                                      <p:tavLst>
                                        <p:tav tm="0">
                                          <p:val>
                                            <p:fltVal val="0"/>
                                          </p:val>
                                        </p:tav>
                                        <p:tav tm="100000">
                                          <p:val>
                                            <p:strVal val="#ppt_w"/>
                                          </p:val>
                                        </p:tav>
                                      </p:tavLst>
                                    </p:anim>
                                    <p:anim calcmode="lin" valueType="num">
                                      <p:cBhvr>
                                        <p:cTn id="967" dur="500" fill="hold"/>
                                        <p:tgtEl>
                                          <p:spTgt spid="291"/>
                                        </p:tgtEl>
                                        <p:attrNameLst>
                                          <p:attrName>ppt_h</p:attrName>
                                        </p:attrNameLst>
                                      </p:cBhvr>
                                      <p:tavLst>
                                        <p:tav tm="0">
                                          <p:val>
                                            <p:fltVal val="0"/>
                                          </p:val>
                                        </p:tav>
                                        <p:tav tm="100000">
                                          <p:val>
                                            <p:strVal val="#ppt_h"/>
                                          </p:val>
                                        </p:tav>
                                      </p:tavLst>
                                    </p:anim>
                                    <p:animEffect transition="in" filter="fade">
                                      <p:cBhvr>
                                        <p:cTn id="968" dur="500"/>
                                        <p:tgtEl>
                                          <p:spTgt spid="291"/>
                                        </p:tgtEl>
                                      </p:cBhvr>
                                    </p:animEffect>
                                  </p:childTnLst>
                                </p:cTn>
                              </p:par>
                              <p:par>
                                <p:cTn id="969" presetID="53" presetClass="entr" presetSubtype="16" fill="hold" grpId="0" nodeType="withEffect">
                                  <p:stCondLst>
                                    <p:cond delay="0"/>
                                  </p:stCondLst>
                                  <p:childTnLst>
                                    <p:set>
                                      <p:cBhvr>
                                        <p:cTn id="970" dur="1" fill="hold">
                                          <p:stCondLst>
                                            <p:cond delay="0"/>
                                          </p:stCondLst>
                                        </p:cTn>
                                        <p:tgtEl>
                                          <p:spTgt spid="292"/>
                                        </p:tgtEl>
                                        <p:attrNameLst>
                                          <p:attrName>style.visibility</p:attrName>
                                        </p:attrNameLst>
                                      </p:cBhvr>
                                      <p:to>
                                        <p:strVal val="visible"/>
                                      </p:to>
                                    </p:set>
                                    <p:anim calcmode="lin" valueType="num">
                                      <p:cBhvr>
                                        <p:cTn id="971" dur="500" fill="hold"/>
                                        <p:tgtEl>
                                          <p:spTgt spid="292"/>
                                        </p:tgtEl>
                                        <p:attrNameLst>
                                          <p:attrName>ppt_w</p:attrName>
                                        </p:attrNameLst>
                                      </p:cBhvr>
                                      <p:tavLst>
                                        <p:tav tm="0">
                                          <p:val>
                                            <p:fltVal val="0"/>
                                          </p:val>
                                        </p:tav>
                                        <p:tav tm="100000">
                                          <p:val>
                                            <p:strVal val="#ppt_w"/>
                                          </p:val>
                                        </p:tav>
                                      </p:tavLst>
                                    </p:anim>
                                    <p:anim calcmode="lin" valueType="num">
                                      <p:cBhvr>
                                        <p:cTn id="972" dur="500" fill="hold"/>
                                        <p:tgtEl>
                                          <p:spTgt spid="292"/>
                                        </p:tgtEl>
                                        <p:attrNameLst>
                                          <p:attrName>ppt_h</p:attrName>
                                        </p:attrNameLst>
                                      </p:cBhvr>
                                      <p:tavLst>
                                        <p:tav tm="0">
                                          <p:val>
                                            <p:fltVal val="0"/>
                                          </p:val>
                                        </p:tav>
                                        <p:tav tm="100000">
                                          <p:val>
                                            <p:strVal val="#ppt_h"/>
                                          </p:val>
                                        </p:tav>
                                      </p:tavLst>
                                    </p:anim>
                                    <p:animEffect transition="in" filter="fade">
                                      <p:cBhvr>
                                        <p:cTn id="973" dur="500"/>
                                        <p:tgtEl>
                                          <p:spTgt spid="292"/>
                                        </p:tgtEl>
                                      </p:cBhvr>
                                    </p:animEffect>
                                  </p:childTnLst>
                                </p:cTn>
                              </p:par>
                              <p:par>
                                <p:cTn id="974" presetID="53" presetClass="entr" presetSubtype="16" fill="hold" grpId="0" nodeType="withEffect">
                                  <p:stCondLst>
                                    <p:cond delay="0"/>
                                  </p:stCondLst>
                                  <p:childTnLst>
                                    <p:set>
                                      <p:cBhvr>
                                        <p:cTn id="975" dur="1" fill="hold">
                                          <p:stCondLst>
                                            <p:cond delay="0"/>
                                          </p:stCondLst>
                                        </p:cTn>
                                        <p:tgtEl>
                                          <p:spTgt spid="293"/>
                                        </p:tgtEl>
                                        <p:attrNameLst>
                                          <p:attrName>style.visibility</p:attrName>
                                        </p:attrNameLst>
                                      </p:cBhvr>
                                      <p:to>
                                        <p:strVal val="visible"/>
                                      </p:to>
                                    </p:set>
                                    <p:anim calcmode="lin" valueType="num">
                                      <p:cBhvr>
                                        <p:cTn id="976" dur="500" fill="hold"/>
                                        <p:tgtEl>
                                          <p:spTgt spid="293"/>
                                        </p:tgtEl>
                                        <p:attrNameLst>
                                          <p:attrName>ppt_w</p:attrName>
                                        </p:attrNameLst>
                                      </p:cBhvr>
                                      <p:tavLst>
                                        <p:tav tm="0">
                                          <p:val>
                                            <p:fltVal val="0"/>
                                          </p:val>
                                        </p:tav>
                                        <p:tav tm="100000">
                                          <p:val>
                                            <p:strVal val="#ppt_w"/>
                                          </p:val>
                                        </p:tav>
                                      </p:tavLst>
                                    </p:anim>
                                    <p:anim calcmode="lin" valueType="num">
                                      <p:cBhvr>
                                        <p:cTn id="977" dur="500" fill="hold"/>
                                        <p:tgtEl>
                                          <p:spTgt spid="293"/>
                                        </p:tgtEl>
                                        <p:attrNameLst>
                                          <p:attrName>ppt_h</p:attrName>
                                        </p:attrNameLst>
                                      </p:cBhvr>
                                      <p:tavLst>
                                        <p:tav tm="0">
                                          <p:val>
                                            <p:fltVal val="0"/>
                                          </p:val>
                                        </p:tav>
                                        <p:tav tm="100000">
                                          <p:val>
                                            <p:strVal val="#ppt_h"/>
                                          </p:val>
                                        </p:tav>
                                      </p:tavLst>
                                    </p:anim>
                                    <p:animEffect transition="in" filter="fade">
                                      <p:cBhvr>
                                        <p:cTn id="978" dur="500"/>
                                        <p:tgtEl>
                                          <p:spTgt spid="293"/>
                                        </p:tgtEl>
                                      </p:cBhvr>
                                    </p:animEffect>
                                  </p:childTnLst>
                                </p:cTn>
                              </p:par>
                              <p:par>
                                <p:cTn id="979" presetID="53" presetClass="entr" presetSubtype="16" fill="hold" grpId="0" nodeType="withEffect">
                                  <p:stCondLst>
                                    <p:cond delay="0"/>
                                  </p:stCondLst>
                                  <p:childTnLst>
                                    <p:set>
                                      <p:cBhvr>
                                        <p:cTn id="980" dur="1" fill="hold">
                                          <p:stCondLst>
                                            <p:cond delay="0"/>
                                          </p:stCondLst>
                                        </p:cTn>
                                        <p:tgtEl>
                                          <p:spTgt spid="294"/>
                                        </p:tgtEl>
                                        <p:attrNameLst>
                                          <p:attrName>style.visibility</p:attrName>
                                        </p:attrNameLst>
                                      </p:cBhvr>
                                      <p:to>
                                        <p:strVal val="visible"/>
                                      </p:to>
                                    </p:set>
                                    <p:anim calcmode="lin" valueType="num">
                                      <p:cBhvr>
                                        <p:cTn id="981" dur="500" fill="hold"/>
                                        <p:tgtEl>
                                          <p:spTgt spid="294"/>
                                        </p:tgtEl>
                                        <p:attrNameLst>
                                          <p:attrName>ppt_w</p:attrName>
                                        </p:attrNameLst>
                                      </p:cBhvr>
                                      <p:tavLst>
                                        <p:tav tm="0">
                                          <p:val>
                                            <p:fltVal val="0"/>
                                          </p:val>
                                        </p:tav>
                                        <p:tav tm="100000">
                                          <p:val>
                                            <p:strVal val="#ppt_w"/>
                                          </p:val>
                                        </p:tav>
                                      </p:tavLst>
                                    </p:anim>
                                    <p:anim calcmode="lin" valueType="num">
                                      <p:cBhvr>
                                        <p:cTn id="982" dur="500" fill="hold"/>
                                        <p:tgtEl>
                                          <p:spTgt spid="294"/>
                                        </p:tgtEl>
                                        <p:attrNameLst>
                                          <p:attrName>ppt_h</p:attrName>
                                        </p:attrNameLst>
                                      </p:cBhvr>
                                      <p:tavLst>
                                        <p:tav tm="0">
                                          <p:val>
                                            <p:fltVal val="0"/>
                                          </p:val>
                                        </p:tav>
                                        <p:tav tm="100000">
                                          <p:val>
                                            <p:strVal val="#ppt_h"/>
                                          </p:val>
                                        </p:tav>
                                      </p:tavLst>
                                    </p:anim>
                                    <p:animEffect transition="in" filter="fade">
                                      <p:cBhvr>
                                        <p:cTn id="983" dur="500"/>
                                        <p:tgtEl>
                                          <p:spTgt spid="294"/>
                                        </p:tgtEl>
                                      </p:cBhvr>
                                    </p:animEffect>
                                  </p:childTnLst>
                                </p:cTn>
                              </p:par>
                              <p:par>
                                <p:cTn id="984" presetID="53" presetClass="entr" presetSubtype="16" fill="hold" grpId="0" nodeType="withEffect">
                                  <p:stCondLst>
                                    <p:cond delay="0"/>
                                  </p:stCondLst>
                                  <p:childTnLst>
                                    <p:set>
                                      <p:cBhvr>
                                        <p:cTn id="985" dur="1" fill="hold">
                                          <p:stCondLst>
                                            <p:cond delay="0"/>
                                          </p:stCondLst>
                                        </p:cTn>
                                        <p:tgtEl>
                                          <p:spTgt spid="295"/>
                                        </p:tgtEl>
                                        <p:attrNameLst>
                                          <p:attrName>style.visibility</p:attrName>
                                        </p:attrNameLst>
                                      </p:cBhvr>
                                      <p:to>
                                        <p:strVal val="visible"/>
                                      </p:to>
                                    </p:set>
                                    <p:anim calcmode="lin" valueType="num">
                                      <p:cBhvr>
                                        <p:cTn id="986" dur="500" fill="hold"/>
                                        <p:tgtEl>
                                          <p:spTgt spid="295"/>
                                        </p:tgtEl>
                                        <p:attrNameLst>
                                          <p:attrName>ppt_w</p:attrName>
                                        </p:attrNameLst>
                                      </p:cBhvr>
                                      <p:tavLst>
                                        <p:tav tm="0">
                                          <p:val>
                                            <p:fltVal val="0"/>
                                          </p:val>
                                        </p:tav>
                                        <p:tav tm="100000">
                                          <p:val>
                                            <p:strVal val="#ppt_w"/>
                                          </p:val>
                                        </p:tav>
                                      </p:tavLst>
                                    </p:anim>
                                    <p:anim calcmode="lin" valueType="num">
                                      <p:cBhvr>
                                        <p:cTn id="987" dur="500" fill="hold"/>
                                        <p:tgtEl>
                                          <p:spTgt spid="295"/>
                                        </p:tgtEl>
                                        <p:attrNameLst>
                                          <p:attrName>ppt_h</p:attrName>
                                        </p:attrNameLst>
                                      </p:cBhvr>
                                      <p:tavLst>
                                        <p:tav tm="0">
                                          <p:val>
                                            <p:fltVal val="0"/>
                                          </p:val>
                                        </p:tav>
                                        <p:tav tm="100000">
                                          <p:val>
                                            <p:strVal val="#ppt_h"/>
                                          </p:val>
                                        </p:tav>
                                      </p:tavLst>
                                    </p:anim>
                                    <p:animEffect transition="in" filter="fade">
                                      <p:cBhvr>
                                        <p:cTn id="988" dur="500"/>
                                        <p:tgtEl>
                                          <p:spTgt spid="295"/>
                                        </p:tgtEl>
                                      </p:cBhvr>
                                    </p:animEffect>
                                  </p:childTnLst>
                                </p:cTn>
                              </p:par>
                              <p:par>
                                <p:cTn id="989" presetID="53" presetClass="entr" presetSubtype="16" fill="hold" grpId="0" nodeType="withEffect">
                                  <p:stCondLst>
                                    <p:cond delay="0"/>
                                  </p:stCondLst>
                                  <p:childTnLst>
                                    <p:set>
                                      <p:cBhvr>
                                        <p:cTn id="990" dur="1" fill="hold">
                                          <p:stCondLst>
                                            <p:cond delay="0"/>
                                          </p:stCondLst>
                                        </p:cTn>
                                        <p:tgtEl>
                                          <p:spTgt spid="296"/>
                                        </p:tgtEl>
                                        <p:attrNameLst>
                                          <p:attrName>style.visibility</p:attrName>
                                        </p:attrNameLst>
                                      </p:cBhvr>
                                      <p:to>
                                        <p:strVal val="visible"/>
                                      </p:to>
                                    </p:set>
                                    <p:anim calcmode="lin" valueType="num">
                                      <p:cBhvr>
                                        <p:cTn id="991" dur="500" fill="hold"/>
                                        <p:tgtEl>
                                          <p:spTgt spid="296"/>
                                        </p:tgtEl>
                                        <p:attrNameLst>
                                          <p:attrName>ppt_w</p:attrName>
                                        </p:attrNameLst>
                                      </p:cBhvr>
                                      <p:tavLst>
                                        <p:tav tm="0">
                                          <p:val>
                                            <p:fltVal val="0"/>
                                          </p:val>
                                        </p:tav>
                                        <p:tav tm="100000">
                                          <p:val>
                                            <p:strVal val="#ppt_w"/>
                                          </p:val>
                                        </p:tav>
                                      </p:tavLst>
                                    </p:anim>
                                    <p:anim calcmode="lin" valueType="num">
                                      <p:cBhvr>
                                        <p:cTn id="992" dur="500" fill="hold"/>
                                        <p:tgtEl>
                                          <p:spTgt spid="296"/>
                                        </p:tgtEl>
                                        <p:attrNameLst>
                                          <p:attrName>ppt_h</p:attrName>
                                        </p:attrNameLst>
                                      </p:cBhvr>
                                      <p:tavLst>
                                        <p:tav tm="0">
                                          <p:val>
                                            <p:fltVal val="0"/>
                                          </p:val>
                                        </p:tav>
                                        <p:tav tm="100000">
                                          <p:val>
                                            <p:strVal val="#ppt_h"/>
                                          </p:val>
                                        </p:tav>
                                      </p:tavLst>
                                    </p:anim>
                                    <p:animEffect transition="in" filter="fade">
                                      <p:cBhvr>
                                        <p:cTn id="993" dur="500"/>
                                        <p:tgtEl>
                                          <p:spTgt spid="296"/>
                                        </p:tgtEl>
                                      </p:cBhvr>
                                    </p:animEffect>
                                  </p:childTnLst>
                                </p:cTn>
                              </p:par>
                              <p:par>
                                <p:cTn id="994" presetID="53" presetClass="entr" presetSubtype="16" fill="hold" grpId="0" nodeType="withEffect">
                                  <p:stCondLst>
                                    <p:cond delay="0"/>
                                  </p:stCondLst>
                                  <p:childTnLst>
                                    <p:set>
                                      <p:cBhvr>
                                        <p:cTn id="995" dur="1" fill="hold">
                                          <p:stCondLst>
                                            <p:cond delay="0"/>
                                          </p:stCondLst>
                                        </p:cTn>
                                        <p:tgtEl>
                                          <p:spTgt spid="297"/>
                                        </p:tgtEl>
                                        <p:attrNameLst>
                                          <p:attrName>style.visibility</p:attrName>
                                        </p:attrNameLst>
                                      </p:cBhvr>
                                      <p:to>
                                        <p:strVal val="visible"/>
                                      </p:to>
                                    </p:set>
                                    <p:anim calcmode="lin" valueType="num">
                                      <p:cBhvr>
                                        <p:cTn id="996" dur="500" fill="hold"/>
                                        <p:tgtEl>
                                          <p:spTgt spid="297"/>
                                        </p:tgtEl>
                                        <p:attrNameLst>
                                          <p:attrName>ppt_w</p:attrName>
                                        </p:attrNameLst>
                                      </p:cBhvr>
                                      <p:tavLst>
                                        <p:tav tm="0">
                                          <p:val>
                                            <p:fltVal val="0"/>
                                          </p:val>
                                        </p:tav>
                                        <p:tav tm="100000">
                                          <p:val>
                                            <p:strVal val="#ppt_w"/>
                                          </p:val>
                                        </p:tav>
                                      </p:tavLst>
                                    </p:anim>
                                    <p:anim calcmode="lin" valueType="num">
                                      <p:cBhvr>
                                        <p:cTn id="997" dur="500" fill="hold"/>
                                        <p:tgtEl>
                                          <p:spTgt spid="297"/>
                                        </p:tgtEl>
                                        <p:attrNameLst>
                                          <p:attrName>ppt_h</p:attrName>
                                        </p:attrNameLst>
                                      </p:cBhvr>
                                      <p:tavLst>
                                        <p:tav tm="0">
                                          <p:val>
                                            <p:fltVal val="0"/>
                                          </p:val>
                                        </p:tav>
                                        <p:tav tm="100000">
                                          <p:val>
                                            <p:strVal val="#ppt_h"/>
                                          </p:val>
                                        </p:tav>
                                      </p:tavLst>
                                    </p:anim>
                                    <p:animEffect transition="in" filter="fade">
                                      <p:cBhvr>
                                        <p:cTn id="998" dur="500"/>
                                        <p:tgtEl>
                                          <p:spTgt spid="297"/>
                                        </p:tgtEl>
                                      </p:cBhvr>
                                    </p:animEffect>
                                  </p:childTnLst>
                                </p:cTn>
                              </p:par>
                              <p:par>
                                <p:cTn id="999" presetID="53" presetClass="entr" presetSubtype="16" fill="hold" grpId="0" nodeType="withEffect">
                                  <p:stCondLst>
                                    <p:cond delay="0"/>
                                  </p:stCondLst>
                                  <p:childTnLst>
                                    <p:set>
                                      <p:cBhvr>
                                        <p:cTn id="1000" dur="1" fill="hold">
                                          <p:stCondLst>
                                            <p:cond delay="0"/>
                                          </p:stCondLst>
                                        </p:cTn>
                                        <p:tgtEl>
                                          <p:spTgt spid="298"/>
                                        </p:tgtEl>
                                        <p:attrNameLst>
                                          <p:attrName>style.visibility</p:attrName>
                                        </p:attrNameLst>
                                      </p:cBhvr>
                                      <p:to>
                                        <p:strVal val="visible"/>
                                      </p:to>
                                    </p:set>
                                    <p:anim calcmode="lin" valueType="num">
                                      <p:cBhvr>
                                        <p:cTn id="1001" dur="500" fill="hold"/>
                                        <p:tgtEl>
                                          <p:spTgt spid="298"/>
                                        </p:tgtEl>
                                        <p:attrNameLst>
                                          <p:attrName>ppt_w</p:attrName>
                                        </p:attrNameLst>
                                      </p:cBhvr>
                                      <p:tavLst>
                                        <p:tav tm="0">
                                          <p:val>
                                            <p:fltVal val="0"/>
                                          </p:val>
                                        </p:tav>
                                        <p:tav tm="100000">
                                          <p:val>
                                            <p:strVal val="#ppt_w"/>
                                          </p:val>
                                        </p:tav>
                                      </p:tavLst>
                                    </p:anim>
                                    <p:anim calcmode="lin" valueType="num">
                                      <p:cBhvr>
                                        <p:cTn id="1002" dur="500" fill="hold"/>
                                        <p:tgtEl>
                                          <p:spTgt spid="298"/>
                                        </p:tgtEl>
                                        <p:attrNameLst>
                                          <p:attrName>ppt_h</p:attrName>
                                        </p:attrNameLst>
                                      </p:cBhvr>
                                      <p:tavLst>
                                        <p:tav tm="0">
                                          <p:val>
                                            <p:fltVal val="0"/>
                                          </p:val>
                                        </p:tav>
                                        <p:tav tm="100000">
                                          <p:val>
                                            <p:strVal val="#ppt_h"/>
                                          </p:val>
                                        </p:tav>
                                      </p:tavLst>
                                    </p:anim>
                                    <p:animEffect transition="in" filter="fade">
                                      <p:cBhvr>
                                        <p:cTn id="1003" dur="500"/>
                                        <p:tgtEl>
                                          <p:spTgt spid="298"/>
                                        </p:tgtEl>
                                      </p:cBhvr>
                                    </p:animEffect>
                                  </p:childTnLst>
                                </p:cTn>
                              </p:par>
                              <p:par>
                                <p:cTn id="1004" presetID="53" presetClass="entr" presetSubtype="16" fill="hold" grpId="0" nodeType="withEffect">
                                  <p:stCondLst>
                                    <p:cond delay="0"/>
                                  </p:stCondLst>
                                  <p:childTnLst>
                                    <p:set>
                                      <p:cBhvr>
                                        <p:cTn id="1005" dur="1" fill="hold">
                                          <p:stCondLst>
                                            <p:cond delay="0"/>
                                          </p:stCondLst>
                                        </p:cTn>
                                        <p:tgtEl>
                                          <p:spTgt spid="299"/>
                                        </p:tgtEl>
                                        <p:attrNameLst>
                                          <p:attrName>style.visibility</p:attrName>
                                        </p:attrNameLst>
                                      </p:cBhvr>
                                      <p:to>
                                        <p:strVal val="visible"/>
                                      </p:to>
                                    </p:set>
                                    <p:anim calcmode="lin" valueType="num">
                                      <p:cBhvr>
                                        <p:cTn id="1006" dur="500" fill="hold"/>
                                        <p:tgtEl>
                                          <p:spTgt spid="299"/>
                                        </p:tgtEl>
                                        <p:attrNameLst>
                                          <p:attrName>ppt_w</p:attrName>
                                        </p:attrNameLst>
                                      </p:cBhvr>
                                      <p:tavLst>
                                        <p:tav tm="0">
                                          <p:val>
                                            <p:fltVal val="0"/>
                                          </p:val>
                                        </p:tav>
                                        <p:tav tm="100000">
                                          <p:val>
                                            <p:strVal val="#ppt_w"/>
                                          </p:val>
                                        </p:tav>
                                      </p:tavLst>
                                    </p:anim>
                                    <p:anim calcmode="lin" valueType="num">
                                      <p:cBhvr>
                                        <p:cTn id="1007" dur="500" fill="hold"/>
                                        <p:tgtEl>
                                          <p:spTgt spid="299"/>
                                        </p:tgtEl>
                                        <p:attrNameLst>
                                          <p:attrName>ppt_h</p:attrName>
                                        </p:attrNameLst>
                                      </p:cBhvr>
                                      <p:tavLst>
                                        <p:tav tm="0">
                                          <p:val>
                                            <p:fltVal val="0"/>
                                          </p:val>
                                        </p:tav>
                                        <p:tav tm="100000">
                                          <p:val>
                                            <p:strVal val="#ppt_h"/>
                                          </p:val>
                                        </p:tav>
                                      </p:tavLst>
                                    </p:anim>
                                    <p:animEffect transition="in" filter="fade">
                                      <p:cBhvr>
                                        <p:cTn id="1008" dur="500"/>
                                        <p:tgtEl>
                                          <p:spTgt spid="299"/>
                                        </p:tgtEl>
                                      </p:cBhvr>
                                    </p:animEffect>
                                  </p:childTnLst>
                                </p:cTn>
                              </p:par>
                              <p:par>
                                <p:cTn id="1009" presetID="53" presetClass="entr" presetSubtype="16" fill="hold" grpId="0" nodeType="withEffect">
                                  <p:stCondLst>
                                    <p:cond delay="0"/>
                                  </p:stCondLst>
                                  <p:childTnLst>
                                    <p:set>
                                      <p:cBhvr>
                                        <p:cTn id="1010" dur="1" fill="hold">
                                          <p:stCondLst>
                                            <p:cond delay="0"/>
                                          </p:stCondLst>
                                        </p:cTn>
                                        <p:tgtEl>
                                          <p:spTgt spid="300"/>
                                        </p:tgtEl>
                                        <p:attrNameLst>
                                          <p:attrName>style.visibility</p:attrName>
                                        </p:attrNameLst>
                                      </p:cBhvr>
                                      <p:to>
                                        <p:strVal val="visible"/>
                                      </p:to>
                                    </p:set>
                                    <p:anim calcmode="lin" valueType="num">
                                      <p:cBhvr>
                                        <p:cTn id="1011" dur="500" fill="hold"/>
                                        <p:tgtEl>
                                          <p:spTgt spid="300"/>
                                        </p:tgtEl>
                                        <p:attrNameLst>
                                          <p:attrName>ppt_w</p:attrName>
                                        </p:attrNameLst>
                                      </p:cBhvr>
                                      <p:tavLst>
                                        <p:tav tm="0">
                                          <p:val>
                                            <p:fltVal val="0"/>
                                          </p:val>
                                        </p:tav>
                                        <p:tav tm="100000">
                                          <p:val>
                                            <p:strVal val="#ppt_w"/>
                                          </p:val>
                                        </p:tav>
                                      </p:tavLst>
                                    </p:anim>
                                    <p:anim calcmode="lin" valueType="num">
                                      <p:cBhvr>
                                        <p:cTn id="1012" dur="500" fill="hold"/>
                                        <p:tgtEl>
                                          <p:spTgt spid="300"/>
                                        </p:tgtEl>
                                        <p:attrNameLst>
                                          <p:attrName>ppt_h</p:attrName>
                                        </p:attrNameLst>
                                      </p:cBhvr>
                                      <p:tavLst>
                                        <p:tav tm="0">
                                          <p:val>
                                            <p:fltVal val="0"/>
                                          </p:val>
                                        </p:tav>
                                        <p:tav tm="100000">
                                          <p:val>
                                            <p:strVal val="#ppt_h"/>
                                          </p:val>
                                        </p:tav>
                                      </p:tavLst>
                                    </p:anim>
                                    <p:animEffect transition="in" filter="fade">
                                      <p:cBhvr>
                                        <p:cTn id="1013" dur="500"/>
                                        <p:tgtEl>
                                          <p:spTgt spid="300"/>
                                        </p:tgtEl>
                                      </p:cBhvr>
                                    </p:animEffect>
                                  </p:childTnLst>
                                </p:cTn>
                              </p:par>
                              <p:par>
                                <p:cTn id="1014" presetID="53" presetClass="entr" presetSubtype="16" fill="hold" grpId="0" nodeType="withEffect">
                                  <p:stCondLst>
                                    <p:cond delay="0"/>
                                  </p:stCondLst>
                                  <p:childTnLst>
                                    <p:set>
                                      <p:cBhvr>
                                        <p:cTn id="1015" dur="1" fill="hold">
                                          <p:stCondLst>
                                            <p:cond delay="0"/>
                                          </p:stCondLst>
                                        </p:cTn>
                                        <p:tgtEl>
                                          <p:spTgt spid="301"/>
                                        </p:tgtEl>
                                        <p:attrNameLst>
                                          <p:attrName>style.visibility</p:attrName>
                                        </p:attrNameLst>
                                      </p:cBhvr>
                                      <p:to>
                                        <p:strVal val="visible"/>
                                      </p:to>
                                    </p:set>
                                    <p:anim calcmode="lin" valueType="num">
                                      <p:cBhvr>
                                        <p:cTn id="1016" dur="500" fill="hold"/>
                                        <p:tgtEl>
                                          <p:spTgt spid="301"/>
                                        </p:tgtEl>
                                        <p:attrNameLst>
                                          <p:attrName>ppt_w</p:attrName>
                                        </p:attrNameLst>
                                      </p:cBhvr>
                                      <p:tavLst>
                                        <p:tav tm="0">
                                          <p:val>
                                            <p:fltVal val="0"/>
                                          </p:val>
                                        </p:tav>
                                        <p:tav tm="100000">
                                          <p:val>
                                            <p:strVal val="#ppt_w"/>
                                          </p:val>
                                        </p:tav>
                                      </p:tavLst>
                                    </p:anim>
                                    <p:anim calcmode="lin" valueType="num">
                                      <p:cBhvr>
                                        <p:cTn id="1017" dur="500" fill="hold"/>
                                        <p:tgtEl>
                                          <p:spTgt spid="301"/>
                                        </p:tgtEl>
                                        <p:attrNameLst>
                                          <p:attrName>ppt_h</p:attrName>
                                        </p:attrNameLst>
                                      </p:cBhvr>
                                      <p:tavLst>
                                        <p:tav tm="0">
                                          <p:val>
                                            <p:fltVal val="0"/>
                                          </p:val>
                                        </p:tav>
                                        <p:tav tm="100000">
                                          <p:val>
                                            <p:strVal val="#ppt_h"/>
                                          </p:val>
                                        </p:tav>
                                      </p:tavLst>
                                    </p:anim>
                                    <p:animEffect transition="in" filter="fade">
                                      <p:cBhvr>
                                        <p:cTn id="1018" dur="500"/>
                                        <p:tgtEl>
                                          <p:spTgt spid="301"/>
                                        </p:tgtEl>
                                      </p:cBhvr>
                                    </p:animEffect>
                                  </p:childTnLst>
                                </p:cTn>
                              </p:par>
                              <p:par>
                                <p:cTn id="1019" presetID="53" presetClass="entr" presetSubtype="16" fill="hold" grpId="0" nodeType="withEffect">
                                  <p:stCondLst>
                                    <p:cond delay="0"/>
                                  </p:stCondLst>
                                  <p:childTnLst>
                                    <p:set>
                                      <p:cBhvr>
                                        <p:cTn id="1020" dur="1" fill="hold">
                                          <p:stCondLst>
                                            <p:cond delay="0"/>
                                          </p:stCondLst>
                                        </p:cTn>
                                        <p:tgtEl>
                                          <p:spTgt spid="302"/>
                                        </p:tgtEl>
                                        <p:attrNameLst>
                                          <p:attrName>style.visibility</p:attrName>
                                        </p:attrNameLst>
                                      </p:cBhvr>
                                      <p:to>
                                        <p:strVal val="visible"/>
                                      </p:to>
                                    </p:set>
                                    <p:anim calcmode="lin" valueType="num">
                                      <p:cBhvr>
                                        <p:cTn id="1021" dur="500" fill="hold"/>
                                        <p:tgtEl>
                                          <p:spTgt spid="302"/>
                                        </p:tgtEl>
                                        <p:attrNameLst>
                                          <p:attrName>ppt_w</p:attrName>
                                        </p:attrNameLst>
                                      </p:cBhvr>
                                      <p:tavLst>
                                        <p:tav tm="0">
                                          <p:val>
                                            <p:fltVal val="0"/>
                                          </p:val>
                                        </p:tav>
                                        <p:tav tm="100000">
                                          <p:val>
                                            <p:strVal val="#ppt_w"/>
                                          </p:val>
                                        </p:tav>
                                      </p:tavLst>
                                    </p:anim>
                                    <p:anim calcmode="lin" valueType="num">
                                      <p:cBhvr>
                                        <p:cTn id="1022" dur="500" fill="hold"/>
                                        <p:tgtEl>
                                          <p:spTgt spid="302"/>
                                        </p:tgtEl>
                                        <p:attrNameLst>
                                          <p:attrName>ppt_h</p:attrName>
                                        </p:attrNameLst>
                                      </p:cBhvr>
                                      <p:tavLst>
                                        <p:tav tm="0">
                                          <p:val>
                                            <p:fltVal val="0"/>
                                          </p:val>
                                        </p:tav>
                                        <p:tav tm="100000">
                                          <p:val>
                                            <p:strVal val="#ppt_h"/>
                                          </p:val>
                                        </p:tav>
                                      </p:tavLst>
                                    </p:anim>
                                    <p:animEffect transition="in" filter="fade">
                                      <p:cBhvr>
                                        <p:cTn id="1023" dur="500"/>
                                        <p:tgtEl>
                                          <p:spTgt spid="302"/>
                                        </p:tgtEl>
                                      </p:cBhvr>
                                    </p:animEffect>
                                  </p:childTnLst>
                                </p:cTn>
                              </p:par>
                              <p:par>
                                <p:cTn id="1024" presetID="53" presetClass="entr" presetSubtype="16" fill="hold" grpId="0" nodeType="withEffect">
                                  <p:stCondLst>
                                    <p:cond delay="0"/>
                                  </p:stCondLst>
                                  <p:childTnLst>
                                    <p:set>
                                      <p:cBhvr>
                                        <p:cTn id="1025" dur="1" fill="hold">
                                          <p:stCondLst>
                                            <p:cond delay="0"/>
                                          </p:stCondLst>
                                        </p:cTn>
                                        <p:tgtEl>
                                          <p:spTgt spid="303"/>
                                        </p:tgtEl>
                                        <p:attrNameLst>
                                          <p:attrName>style.visibility</p:attrName>
                                        </p:attrNameLst>
                                      </p:cBhvr>
                                      <p:to>
                                        <p:strVal val="visible"/>
                                      </p:to>
                                    </p:set>
                                    <p:anim calcmode="lin" valueType="num">
                                      <p:cBhvr>
                                        <p:cTn id="1026" dur="500" fill="hold"/>
                                        <p:tgtEl>
                                          <p:spTgt spid="303"/>
                                        </p:tgtEl>
                                        <p:attrNameLst>
                                          <p:attrName>ppt_w</p:attrName>
                                        </p:attrNameLst>
                                      </p:cBhvr>
                                      <p:tavLst>
                                        <p:tav tm="0">
                                          <p:val>
                                            <p:fltVal val="0"/>
                                          </p:val>
                                        </p:tav>
                                        <p:tav tm="100000">
                                          <p:val>
                                            <p:strVal val="#ppt_w"/>
                                          </p:val>
                                        </p:tav>
                                      </p:tavLst>
                                    </p:anim>
                                    <p:anim calcmode="lin" valueType="num">
                                      <p:cBhvr>
                                        <p:cTn id="1027" dur="500" fill="hold"/>
                                        <p:tgtEl>
                                          <p:spTgt spid="303"/>
                                        </p:tgtEl>
                                        <p:attrNameLst>
                                          <p:attrName>ppt_h</p:attrName>
                                        </p:attrNameLst>
                                      </p:cBhvr>
                                      <p:tavLst>
                                        <p:tav tm="0">
                                          <p:val>
                                            <p:fltVal val="0"/>
                                          </p:val>
                                        </p:tav>
                                        <p:tav tm="100000">
                                          <p:val>
                                            <p:strVal val="#ppt_h"/>
                                          </p:val>
                                        </p:tav>
                                      </p:tavLst>
                                    </p:anim>
                                    <p:animEffect transition="in" filter="fade">
                                      <p:cBhvr>
                                        <p:cTn id="1028" dur="500"/>
                                        <p:tgtEl>
                                          <p:spTgt spid="303"/>
                                        </p:tgtEl>
                                      </p:cBhvr>
                                    </p:animEffect>
                                  </p:childTnLst>
                                </p:cTn>
                              </p:par>
                              <p:par>
                                <p:cTn id="1029" presetID="53" presetClass="entr" presetSubtype="16" fill="hold" grpId="0" nodeType="withEffect">
                                  <p:stCondLst>
                                    <p:cond delay="0"/>
                                  </p:stCondLst>
                                  <p:childTnLst>
                                    <p:set>
                                      <p:cBhvr>
                                        <p:cTn id="1030" dur="1" fill="hold">
                                          <p:stCondLst>
                                            <p:cond delay="0"/>
                                          </p:stCondLst>
                                        </p:cTn>
                                        <p:tgtEl>
                                          <p:spTgt spid="304"/>
                                        </p:tgtEl>
                                        <p:attrNameLst>
                                          <p:attrName>style.visibility</p:attrName>
                                        </p:attrNameLst>
                                      </p:cBhvr>
                                      <p:to>
                                        <p:strVal val="visible"/>
                                      </p:to>
                                    </p:set>
                                    <p:anim calcmode="lin" valueType="num">
                                      <p:cBhvr>
                                        <p:cTn id="1031" dur="500" fill="hold"/>
                                        <p:tgtEl>
                                          <p:spTgt spid="304"/>
                                        </p:tgtEl>
                                        <p:attrNameLst>
                                          <p:attrName>ppt_w</p:attrName>
                                        </p:attrNameLst>
                                      </p:cBhvr>
                                      <p:tavLst>
                                        <p:tav tm="0">
                                          <p:val>
                                            <p:fltVal val="0"/>
                                          </p:val>
                                        </p:tav>
                                        <p:tav tm="100000">
                                          <p:val>
                                            <p:strVal val="#ppt_w"/>
                                          </p:val>
                                        </p:tav>
                                      </p:tavLst>
                                    </p:anim>
                                    <p:anim calcmode="lin" valueType="num">
                                      <p:cBhvr>
                                        <p:cTn id="1032" dur="500" fill="hold"/>
                                        <p:tgtEl>
                                          <p:spTgt spid="304"/>
                                        </p:tgtEl>
                                        <p:attrNameLst>
                                          <p:attrName>ppt_h</p:attrName>
                                        </p:attrNameLst>
                                      </p:cBhvr>
                                      <p:tavLst>
                                        <p:tav tm="0">
                                          <p:val>
                                            <p:fltVal val="0"/>
                                          </p:val>
                                        </p:tav>
                                        <p:tav tm="100000">
                                          <p:val>
                                            <p:strVal val="#ppt_h"/>
                                          </p:val>
                                        </p:tav>
                                      </p:tavLst>
                                    </p:anim>
                                    <p:animEffect transition="in" filter="fade">
                                      <p:cBhvr>
                                        <p:cTn id="1033" dur="500"/>
                                        <p:tgtEl>
                                          <p:spTgt spid="304"/>
                                        </p:tgtEl>
                                      </p:cBhvr>
                                    </p:animEffect>
                                  </p:childTnLst>
                                </p:cTn>
                              </p:par>
                              <p:par>
                                <p:cTn id="1034" presetID="53" presetClass="entr" presetSubtype="16" fill="hold" grpId="0" nodeType="withEffect">
                                  <p:stCondLst>
                                    <p:cond delay="0"/>
                                  </p:stCondLst>
                                  <p:childTnLst>
                                    <p:set>
                                      <p:cBhvr>
                                        <p:cTn id="1035" dur="1" fill="hold">
                                          <p:stCondLst>
                                            <p:cond delay="0"/>
                                          </p:stCondLst>
                                        </p:cTn>
                                        <p:tgtEl>
                                          <p:spTgt spid="305"/>
                                        </p:tgtEl>
                                        <p:attrNameLst>
                                          <p:attrName>style.visibility</p:attrName>
                                        </p:attrNameLst>
                                      </p:cBhvr>
                                      <p:to>
                                        <p:strVal val="visible"/>
                                      </p:to>
                                    </p:set>
                                    <p:anim calcmode="lin" valueType="num">
                                      <p:cBhvr>
                                        <p:cTn id="1036" dur="500" fill="hold"/>
                                        <p:tgtEl>
                                          <p:spTgt spid="305"/>
                                        </p:tgtEl>
                                        <p:attrNameLst>
                                          <p:attrName>ppt_w</p:attrName>
                                        </p:attrNameLst>
                                      </p:cBhvr>
                                      <p:tavLst>
                                        <p:tav tm="0">
                                          <p:val>
                                            <p:fltVal val="0"/>
                                          </p:val>
                                        </p:tav>
                                        <p:tav tm="100000">
                                          <p:val>
                                            <p:strVal val="#ppt_w"/>
                                          </p:val>
                                        </p:tav>
                                      </p:tavLst>
                                    </p:anim>
                                    <p:anim calcmode="lin" valueType="num">
                                      <p:cBhvr>
                                        <p:cTn id="1037" dur="500" fill="hold"/>
                                        <p:tgtEl>
                                          <p:spTgt spid="305"/>
                                        </p:tgtEl>
                                        <p:attrNameLst>
                                          <p:attrName>ppt_h</p:attrName>
                                        </p:attrNameLst>
                                      </p:cBhvr>
                                      <p:tavLst>
                                        <p:tav tm="0">
                                          <p:val>
                                            <p:fltVal val="0"/>
                                          </p:val>
                                        </p:tav>
                                        <p:tav tm="100000">
                                          <p:val>
                                            <p:strVal val="#ppt_h"/>
                                          </p:val>
                                        </p:tav>
                                      </p:tavLst>
                                    </p:anim>
                                    <p:animEffect transition="in" filter="fade">
                                      <p:cBhvr>
                                        <p:cTn id="1038" dur="500"/>
                                        <p:tgtEl>
                                          <p:spTgt spid="305"/>
                                        </p:tgtEl>
                                      </p:cBhvr>
                                    </p:animEffect>
                                  </p:childTnLst>
                                </p:cTn>
                              </p:par>
                              <p:par>
                                <p:cTn id="1039" presetID="53" presetClass="entr" presetSubtype="16" fill="hold" grpId="0" nodeType="withEffect">
                                  <p:stCondLst>
                                    <p:cond delay="0"/>
                                  </p:stCondLst>
                                  <p:childTnLst>
                                    <p:set>
                                      <p:cBhvr>
                                        <p:cTn id="1040" dur="1" fill="hold">
                                          <p:stCondLst>
                                            <p:cond delay="0"/>
                                          </p:stCondLst>
                                        </p:cTn>
                                        <p:tgtEl>
                                          <p:spTgt spid="306"/>
                                        </p:tgtEl>
                                        <p:attrNameLst>
                                          <p:attrName>style.visibility</p:attrName>
                                        </p:attrNameLst>
                                      </p:cBhvr>
                                      <p:to>
                                        <p:strVal val="visible"/>
                                      </p:to>
                                    </p:set>
                                    <p:anim calcmode="lin" valueType="num">
                                      <p:cBhvr>
                                        <p:cTn id="1041" dur="500" fill="hold"/>
                                        <p:tgtEl>
                                          <p:spTgt spid="306"/>
                                        </p:tgtEl>
                                        <p:attrNameLst>
                                          <p:attrName>ppt_w</p:attrName>
                                        </p:attrNameLst>
                                      </p:cBhvr>
                                      <p:tavLst>
                                        <p:tav tm="0">
                                          <p:val>
                                            <p:fltVal val="0"/>
                                          </p:val>
                                        </p:tav>
                                        <p:tav tm="100000">
                                          <p:val>
                                            <p:strVal val="#ppt_w"/>
                                          </p:val>
                                        </p:tav>
                                      </p:tavLst>
                                    </p:anim>
                                    <p:anim calcmode="lin" valueType="num">
                                      <p:cBhvr>
                                        <p:cTn id="1042" dur="500" fill="hold"/>
                                        <p:tgtEl>
                                          <p:spTgt spid="306"/>
                                        </p:tgtEl>
                                        <p:attrNameLst>
                                          <p:attrName>ppt_h</p:attrName>
                                        </p:attrNameLst>
                                      </p:cBhvr>
                                      <p:tavLst>
                                        <p:tav tm="0">
                                          <p:val>
                                            <p:fltVal val="0"/>
                                          </p:val>
                                        </p:tav>
                                        <p:tav tm="100000">
                                          <p:val>
                                            <p:strVal val="#ppt_h"/>
                                          </p:val>
                                        </p:tav>
                                      </p:tavLst>
                                    </p:anim>
                                    <p:animEffect transition="in" filter="fade">
                                      <p:cBhvr>
                                        <p:cTn id="1043" dur="500"/>
                                        <p:tgtEl>
                                          <p:spTgt spid="306"/>
                                        </p:tgtEl>
                                      </p:cBhvr>
                                    </p:animEffect>
                                  </p:childTnLst>
                                </p:cTn>
                              </p:par>
                              <p:par>
                                <p:cTn id="1044" presetID="53" presetClass="entr" presetSubtype="16" fill="hold" grpId="0" nodeType="withEffect">
                                  <p:stCondLst>
                                    <p:cond delay="0"/>
                                  </p:stCondLst>
                                  <p:childTnLst>
                                    <p:set>
                                      <p:cBhvr>
                                        <p:cTn id="1045" dur="1" fill="hold">
                                          <p:stCondLst>
                                            <p:cond delay="0"/>
                                          </p:stCondLst>
                                        </p:cTn>
                                        <p:tgtEl>
                                          <p:spTgt spid="307"/>
                                        </p:tgtEl>
                                        <p:attrNameLst>
                                          <p:attrName>style.visibility</p:attrName>
                                        </p:attrNameLst>
                                      </p:cBhvr>
                                      <p:to>
                                        <p:strVal val="visible"/>
                                      </p:to>
                                    </p:set>
                                    <p:anim calcmode="lin" valueType="num">
                                      <p:cBhvr>
                                        <p:cTn id="1046" dur="500" fill="hold"/>
                                        <p:tgtEl>
                                          <p:spTgt spid="307"/>
                                        </p:tgtEl>
                                        <p:attrNameLst>
                                          <p:attrName>ppt_w</p:attrName>
                                        </p:attrNameLst>
                                      </p:cBhvr>
                                      <p:tavLst>
                                        <p:tav tm="0">
                                          <p:val>
                                            <p:fltVal val="0"/>
                                          </p:val>
                                        </p:tav>
                                        <p:tav tm="100000">
                                          <p:val>
                                            <p:strVal val="#ppt_w"/>
                                          </p:val>
                                        </p:tav>
                                      </p:tavLst>
                                    </p:anim>
                                    <p:anim calcmode="lin" valueType="num">
                                      <p:cBhvr>
                                        <p:cTn id="1047" dur="500" fill="hold"/>
                                        <p:tgtEl>
                                          <p:spTgt spid="307"/>
                                        </p:tgtEl>
                                        <p:attrNameLst>
                                          <p:attrName>ppt_h</p:attrName>
                                        </p:attrNameLst>
                                      </p:cBhvr>
                                      <p:tavLst>
                                        <p:tav tm="0">
                                          <p:val>
                                            <p:fltVal val="0"/>
                                          </p:val>
                                        </p:tav>
                                        <p:tav tm="100000">
                                          <p:val>
                                            <p:strVal val="#ppt_h"/>
                                          </p:val>
                                        </p:tav>
                                      </p:tavLst>
                                    </p:anim>
                                    <p:animEffect transition="in" filter="fade">
                                      <p:cBhvr>
                                        <p:cTn id="1048" dur="500"/>
                                        <p:tgtEl>
                                          <p:spTgt spid="307"/>
                                        </p:tgtEl>
                                      </p:cBhvr>
                                    </p:animEffect>
                                  </p:childTnLst>
                                </p:cTn>
                              </p:par>
                              <p:par>
                                <p:cTn id="1049" presetID="53" presetClass="entr" presetSubtype="16" fill="hold" grpId="0" nodeType="withEffect">
                                  <p:stCondLst>
                                    <p:cond delay="0"/>
                                  </p:stCondLst>
                                  <p:childTnLst>
                                    <p:set>
                                      <p:cBhvr>
                                        <p:cTn id="1050" dur="1" fill="hold">
                                          <p:stCondLst>
                                            <p:cond delay="0"/>
                                          </p:stCondLst>
                                        </p:cTn>
                                        <p:tgtEl>
                                          <p:spTgt spid="308"/>
                                        </p:tgtEl>
                                        <p:attrNameLst>
                                          <p:attrName>style.visibility</p:attrName>
                                        </p:attrNameLst>
                                      </p:cBhvr>
                                      <p:to>
                                        <p:strVal val="visible"/>
                                      </p:to>
                                    </p:set>
                                    <p:anim calcmode="lin" valueType="num">
                                      <p:cBhvr>
                                        <p:cTn id="1051" dur="500" fill="hold"/>
                                        <p:tgtEl>
                                          <p:spTgt spid="308"/>
                                        </p:tgtEl>
                                        <p:attrNameLst>
                                          <p:attrName>ppt_w</p:attrName>
                                        </p:attrNameLst>
                                      </p:cBhvr>
                                      <p:tavLst>
                                        <p:tav tm="0">
                                          <p:val>
                                            <p:fltVal val="0"/>
                                          </p:val>
                                        </p:tav>
                                        <p:tav tm="100000">
                                          <p:val>
                                            <p:strVal val="#ppt_w"/>
                                          </p:val>
                                        </p:tav>
                                      </p:tavLst>
                                    </p:anim>
                                    <p:anim calcmode="lin" valueType="num">
                                      <p:cBhvr>
                                        <p:cTn id="1052" dur="500" fill="hold"/>
                                        <p:tgtEl>
                                          <p:spTgt spid="308"/>
                                        </p:tgtEl>
                                        <p:attrNameLst>
                                          <p:attrName>ppt_h</p:attrName>
                                        </p:attrNameLst>
                                      </p:cBhvr>
                                      <p:tavLst>
                                        <p:tav tm="0">
                                          <p:val>
                                            <p:fltVal val="0"/>
                                          </p:val>
                                        </p:tav>
                                        <p:tav tm="100000">
                                          <p:val>
                                            <p:strVal val="#ppt_h"/>
                                          </p:val>
                                        </p:tav>
                                      </p:tavLst>
                                    </p:anim>
                                    <p:animEffect transition="in" filter="fade">
                                      <p:cBhvr>
                                        <p:cTn id="1053" dur="500"/>
                                        <p:tgtEl>
                                          <p:spTgt spid="308"/>
                                        </p:tgtEl>
                                      </p:cBhvr>
                                    </p:animEffect>
                                  </p:childTnLst>
                                </p:cTn>
                              </p:par>
                              <p:par>
                                <p:cTn id="1054" presetID="53" presetClass="entr" presetSubtype="16" fill="hold" grpId="0" nodeType="withEffect">
                                  <p:stCondLst>
                                    <p:cond delay="0"/>
                                  </p:stCondLst>
                                  <p:childTnLst>
                                    <p:set>
                                      <p:cBhvr>
                                        <p:cTn id="1055" dur="1" fill="hold">
                                          <p:stCondLst>
                                            <p:cond delay="0"/>
                                          </p:stCondLst>
                                        </p:cTn>
                                        <p:tgtEl>
                                          <p:spTgt spid="309"/>
                                        </p:tgtEl>
                                        <p:attrNameLst>
                                          <p:attrName>style.visibility</p:attrName>
                                        </p:attrNameLst>
                                      </p:cBhvr>
                                      <p:to>
                                        <p:strVal val="visible"/>
                                      </p:to>
                                    </p:set>
                                    <p:anim calcmode="lin" valueType="num">
                                      <p:cBhvr>
                                        <p:cTn id="1056" dur="500" fill="hold"/>
                                        <p:tgtEl>
                                          <p:spTgt spid="309"/>
                                        </p:tgtEl>
                                        <p:attrNameLst>
                                          <p:attrName>ppt_w</p:attrName>
                                        </p:attrNameLst>
                                      </p:cBhvr>
                                      <p:tavLst>
                                        <p:tav tm="0">
                                          <p:val>
                                            <p:fltVal val="0"/>
                                          </p:val>
                                        </p:tav>
                                        <p:tav tm="100000">
                                          <p:val>
                                            <p:strVal val="#ppt_w"/>
                                          </p:val>
                                        </p:tav>
                                      </p:tavLst>
                                    </p:anim>
                                    <p:anim calcmode="lin" valueType="num">
                                      <p:cBhvr>
                                        <p:cTn id="1057" dur="500" fill="hold"/>
                                        <p:tgtEl>
                                          <p:spTgt spid="309"/>
                                        </p:tgtEl>
                                        <p:attrNameLst>
                                          <p:attrName>ppt_h</p:attrName>
                                        </p:attrNameLst>
                                      </p:cBhvr>
                                      <p:tavLst>
                                        <p:tav tm="0">
                                          <p:val>
                                            <p:fltVal val="0"/>
                                          </p:val>
                                        </p:tav>
                                        <p:tav tm="100000">
                                          <p:val>
                                            <p:strVal val="#ppt_h"/>
                                          </p:val>
                                        </p:tav>
                                      </p:tavLst>
                                    </p:anim>
                                    <p:animEffect transition="in" filter="fade">
                                      <p:cBhvr>
                                        <p:cTn id="1058" dur="500"/>
                                        <p:tgtEl>
                                          <p:spTgt spid="309"/>
                                        </p:tgtEl>
                                      </p:cBhvr>
                                    </p:animEffect>
                                  </p:childTnLst>
                                </p:cTn>
                              </p:par>
                              <p:par>
                                <p:cTn id="1059" presetID="53" presetClass="entr" presetSubtype="16" fill="hold" grpId="0" nodeType="withEffect">
                                  <p:stCondLst>
                                    <p:cond delay="0"/>
                                  </p:stCondLst>
                                  <p:childTnLst>
                                    <p:set>
                                      <p:cBhvr>
                                        <p:cTn id="1060" dur="1" fill="hold">
                                          <p:stCondLst>
                                            <p:cond delay="0"/>
                                          </p:stCondLst>
                                        </p:cTn>
                                        <p:tgtEl>
                                          <p:spTgt spid="310"/>
                                        </p:tgtEl>
                                        <p:attrNameLst>
                                          <p:attrName>style.visibility</p:attrName>
                                        </p:attrNameLst>
                                      </p:cBhvr>
                                      <p:to>
                                        <p:strVal val="visible"/>
                                      </p:to>
                                    </p:set>
                                    <p:anim calcmode="lin" valueType="num">
                                      <p:cBhvr>
                                        <p:cTn id="1061" dur="500" fill="hold"/>
                                        <p:tgtEl>
                                          <p:spTgt spid="310"/>
                                        </p:tgtEl>
                                        <p:attrNameLst>
                                          <p:attrName>ppt_w</p:attrName>
                                        </p:attrNameLst>
                                      </p:cBhvr>
                                      <p:tavLst>
                                        <p:tav tm="0">
                                          <p:val>
                                            <p:fltVal val="0"/>
                                          </p:val>
                                        </p:tav>
                                        <p:tav tm="100000">
                                          <p:val>
                                            <p:strVal val="#ppt_w"/>
                                          </p:val>
                                        </p:tav>
                                      </p:tavLst>
                                    </p:anim>
                                    <p:anim calcmode="lin" valueType="num">
                                      <p:cBhvr>
                                        <p:cTn id="1062" dur="500" fill="hold"/>
                                        <p:tgtEl>
                                          <p:spTgt spid="310"/>
                                        </p:tgtEl>
                                        <p:attrNameLst>
                                          <p:attrName>ppt_h</p:attrName>
                                        </p:attrNameLst>
                                      </p:cBhvr>
                                      <p:tavLst>
                                        <p:tav tm="0">
                                          <p:val>
                                            <p:fltVal val="0"/>
                                          </p:val>
                                        </p:tav>
                                        <p:tav tm="100000">
                                          <p:val>
                                            <p:strVal val="#ppt_h"/>
                                          </p:val>
                                        </p:tav>
                                      </p:tavLst>
                                    </p:anim>
                                    <p:animEffect transition="in" filter="fade">
                                      <p:cBhvr>
                                        <p:cTn id="1063" dur="500"/>
                                        <p:tgtEl>
                                          <p:spTgt spid="310"/>
                                        </p:tgtEl>
                                      </p:cBhvr>
                                    </p:animEffect>
                                  </p:childTnLst>
                                </p:cTn>
                              </p:par>
                              <p:par>
                                <p:cTn id="1064" presetID="53" presetClass="entr" presetSubtype="16" fill="hold" grpId="0" nodeType="withEffect">
                                  <p:stCondLst>
                                    <p:cond delay="0"/>
                                  </p:stCondLst>
                                  <p:childTnLst>
                                    <p:set>
                                      <p:cBhvr>
                                        <p:cTn id="1065" dur="1" fill="hold">
                                          <p:stCondLst>
                                            <p:cond delay="0"/>
                                          </p:stCondLst>
                                        </p:cTn>
                                        <p:tgtEl>
                                          <p:spTgt spid="311"/>
                                        </p:tgtEl>
                                        <p:attrNameLst>
                                          <p:attrName>style.visibility</p:attrName>
                                        </p:attrNameLst>
                                      </p:cBhvr>
                                      <p:to>
                                        <p:strVal val="visible"/>
                                      </p:to>
                                    </p:set>
                                    <p:anim calcmode="lin" valueType="num">
                                      <p:cBhvr>
                                        <p:cTn id="1066" dur="500" fill="hold"/>
                                        <p:tgtEl>
                                          <p:spTgt spid="311"/>
                                        </p:tgtEl>
                                        <p:attrNameLst>
                                          <p:attrName>ppt_w</p:attrName>
                                        </p:attrNameLst>
                                      </p:cBhvr>
                                      <p:tavLst>
                                        <p:tav tm="0">
                                          <p:val>
                                            <p:fltVal val="0"/>
                                          </p:val>
                                        </p:tav>
                                        <p:tav tm="100000">
                                          <p:val>
                                            <p:strVal val="#ppt_w"/>
                                          </p:val>
                                        </p:tav>
                                      </p:tavLst>
                                    </p:anim>
                                    <p:anim calcmode="lin" valueType="num">
                                      <p:cBhvr>
                                        <p:cTn id="1067" dur="500" fill="hold"/>
                                        <p:tgtEl>
                                          <p:spTgt spid="311"/>
                                        </p:tgtEl>
                                        <p:attrNameLst>
                                          <p:attrName>ppt_h</p:attrName>
                                        </p:attrNameLst>
                                      </p:cBhvr>
                                      <p:tavLst>
                                        <p:tav tm="0">
                                          <p:val>
                                            <p:fltVal val="0"/>
                                          </p:val>
                                        </p:tav>
                                        <p:tav tm="100000">
                                          <p:val>
                                            <p:strVal val="#ppt_h"/>
                                          </p:val>
                                        </p:tav>
                                      </p:tavLst>
                                    </p:anim>
                                    <p:animEffect transition="in" filter="fade">
                                      <p:cBhvr>
                                        <p:cTn id="1068" dur="500"/>
                                        <p:tgtEl>
                                          <p:spTgt spid="311"/>
                                        </p:tgtEl>
                                      </p:cBhvr>
                                    </p:animEffect>
                                  </p:childTnLst>
                                </p:cTn>
                              </p:par>
                              <p:par>
                                <p:cTn id="1069" presetID="53" presetClass="entr" presetSubtype="16" fill="hold" grpId="0" nodeType="withEffect">
                                  <p:stCondLst>
                                    <p:cond delay="0"/>
                                  </p:stCondLst>
                                  <p:childTnLst>
                                    <p:set>
                                      <p:cBhvr>
                                        <p:cTn id="1070" dur="1" fill="hold">
                                          <p:stCondLst>
                                            <p:cond delay="0"/>
                                          </p:stCondLst>
                                        </p:cTn>
                                        <p:tgtEl>
                                          <p:spTgt spid="312"/>
                                        </p:tgtEl>
                                        <p:attrNameLst>
                                          <p:attrName>style.visibility</p:attrName>
                                        </p:attrNameLst>
                                      </p:cBhvr>
                                      <p:to>
                                        <p:strVal val="visible"/>
                                      </p:to>
                                    </p:set>
                                    <p:anim calcmode="lin" valueType="num">
                                      <p:cBhvr>
                                        <p:cTn id="1071" dur="500" fill="hold"/>
                                        <p:tgtEl>
                                          <p:spTgt spid="312"/>
                                        </p:tgtEl>
                                        <p:attrNameLst>
                                          <p:attrName>ppt_w</p:attrName>
                                        </p:attrNameLst>
                                      </p:cBhvr>
                                      <p:tavLst>
                                        <p:tav tm="0">
                                          <p:val>
                                            <p:fltVal val="0"/>
                                          </p:val>
                                        </p:tav>
                                        <p:tav tm="100000">
                                          <p:val>
                                            <p:strVal val="#ppt_w"/>
                                          </p:val>
                                        </p:tav>
                                      </p:tavLst>
                                    </p:anim>
                                    <p:anim calcmode="lin" valueType="num">
                                      <p:cBhvr>
                                        <p:cTn id="1072" dur="500" fill="hold"/>
                                        <p:tgtEl>
                                          <p:spTgt spid="312"/>
                                        </p:tgtEl>
                                        <p:attrNameLst>
                                          <p:attrName>ppt_h</p:attrName>
                                        </p:attrNameLst>
                                      </p:cBhvr>
                                      <p:tavLst>
                                        <p:tav tm="0">
                                          <p:val>
                                            <p:fltVal val="0"/>
                                          </p:val>
                                        </p:tav>
                                        <p:tav tm="100000">
                                          <p:val>
                                            <p:strVal val="#ppt_h"/>
                                          </p:val>
                                        </p:tav>
                                      </p:tavLst>
                                    </p:anim>
                                    <p:animEffect transition="in" filter="fade">
                                      <p:cBhvr>
                                        <p:cTn id="1073" dur="500"/>
                                        <p:tgtEl>
                                          <p:spTgt spid="312"/>
                                        </p:tgtEl>
                                      </p:cBhvr>
                                    </p:animEffect>
                                  </p:childTnLst>
                                </p:cTn>
                              </p:par>
                              <p:par>
                                <p:cTn id="1074" presetID="53" presetClass="entr" presetSubtype="16" fill="hold" grpId="0" nodeType="withEffect">
                                  <p:stCondLst>
                                    <p:cond delay="0"/>
                                  </p:stCondLst>
                                  <p:childTnLst>
                                    <p:set>
                                      <p:cBhvr>
                                        <p:cTn id="1075" dur="1" fill="hold">
                                          <p:stCondLst>
                                            <p:cond delay="0"/>
                                          </p:stCondLst>
                                        </p:cTn>
                                        <p:tgtEl>
                                          <p:spTgt spid="313"/>
                                        </p:tgtEl>
                                        <p:attrNameLst>
                                          <p:attrName>style.visibility</p:attrName>
                                        </p:attrNameLst>
                                      </p:cBhvr>
                                      <p:to>
                                        <p:strVal val="visible"/>
                                      </p:to>
                                    </p:set>
                                    <p:anim calcmode="lin" valueType="num">
                                      <p:cBhvr>
                                        <p:cTn id="1076" dur="500" fill="hold"/>
                                        <p:tgtEl>
                                          <p:spTgt spid="313"/>
                                        </p:tgtEl>
                                        <p:attrNameLst>
                                          <p:attrName>ppt_w</p:attrName>
                                        </p:attrNameLst>
                                      </p:cBhvr>
                                      <p:tavLst>
                                        <p:tav tm="0">
                                          <p:val>
                                            <p:fltVal val="0"/>
                                          </p:val>
                                        </p:tav>
                                        <p:tav tm="100000">
                                          <p:val>
                                            <p:strVal val="#ppt_w"/>
                                          </p:val>
                                        </p:tav>
                                      </p:tavLst>
                                    </p:anim>
                                    <p:anim calcmode="lin" valueType="num">
                                      <p:cBhvr>
                                        <p:cTn id="1077" dur="500" fill="hold"/>
                                        <p:tgtEl>
                                          <p:spTgt spid="313"/>
                                        </p:tgtEl>
                                        <p:attrNameLst>
                                          <p:attrName>ppt_h</p:attrName>
                                        </p:attrNameLst>
                                      </p:cBhvr>
                                      <p:tavLst>
                                        <p:tav tm="0">
                                          <p:val>
                                            <p:fltVal val="0"/>
                                          </p:val>
                                        </p:tav>
                                        <p:tav tm="100000">
                                          <p:val>
                                            <p:strVal val="#ppt_h"/>
                                          </p:val>
                                        </p:tav>
                                      </p:tavLst>
                                    </p:anim>
                                    <p:animEffect transition="in" filter="fade">
                                      <p:cBhvr>
                                        <p:cTn id="1078" dur="500"/>
                                        <p:tgtEl>
                                          <p:spTgt spid="313"/>
                                        </p:tgtEl>
                                      </p:cBhvr>
                                    </p:animEffect>
                                  </p:childTnLst>
                                </p:cTn>
                              </p:par>
                              <p:par>
                                <p:cTn id="1079" presetID="53" presetClass="entr" presetSubtype="16" fill="hold" grpId="0" nodeType="withEffect">
                                  <p:stCondLst>
                                    <p:cond delay="0"/>
                                  </p:stCondLst>
                                  <p:childTnLst>
                                    <p:set>
                                      <p:cBhvr>
                                        <p:cTn id="1080" dur="1" fill="hold">
                                          <p:stCondLst>
                                            <p:cond delay="0"/>
                                          </p:stCondLst>
                                        </p:cTn>
                                        <p:tgtEl>
                                          <p:spTgt spid="314"/>
                                        </p:tgtEl>
                                        <p:attrNameLst>
                                          <p:attrName>style.visibility</p:attrName>
                                        </p:attrNameLst>
                                      </p:cBhvr>
                                      <p:to>
                                        <p:strVal val="visible"/>
                                      </p:to>
                                    </p:set>
                                    <p:anim calcmode="lin" valueType="num">
                                      <p:cBhvr>
                                        <p:cTn id="1081" dur="500" fill="hold"/>
                                        <p:tgtEl>
                                          <p:spTgt spid="314"/>
                                        </p:tgtEl>
                                        <p:attrNameLst>
                                          <p:attrName>ppt_w</p:attrName>
                                        </p:attrNameLst>
                                      </p:cBhvr>
                                      <p:tavLst>
                                        <p:tav tm="0">
                                          <p:val>
                                            <p:fltVal val="0"/>
                                          </p:val>
                                        </p:tav>
                                        <p:tav tm="100000">
                                          <p:val>
                                            <p:strVal val="#ppt_w"/>
                                          </p:val>
                                        </p:tav>
                                      </p:tavLst>
                                    </p:anim>
                                    <p:anim calcmode="lin" valueType="num">
                                      <p:cBhvr>
                                        <p:cTn id="1082" dur="500" fill="hold"/>
                                        <p:tgtEl>
                                          <p:spTgt spid="314"/>
                                        </p:tgtEl>
                                        <p:attrNameLst>
                                          <p:attrName>ppt_h</p:attrName>
                                        </p:attrNameLst>
                                      </p:cBhvr>
                                      <p:tavLst>
                                        <p:tav tm="0">
                                          <p:val>
                                            <p:fltVal val="0"/>
                                          </p:val>
                                        </p:tav>
                                        <p:tav tm="100000">
                                          <p:val>
                                            <p:strVal val="#ppt_h"/>
                                          </p:val>
                                        </p:tav>
                                      </p:tavLst>
                                    </p:anim>
                                    <p:animEffect transition="in" filter="fade">
                                      <p:cBhvr>
                                        <p:cTn id="1083" dur="500"/>
                                        <p:tgtEl>
                                          <p:spTgt spid="314"/>
                                        </p:tgtEl>
                                      </p:cBhvr>
                                    </p:animEffect>
                                  </p:childTnLst>
                                </p:cTn>
                              </p:par>
                              <p:par>
                                <p:cTn id="1084" presetID="53" presetClass="entr" presetSubtype="16" fill="hold" grpId="0" nodeType="withEffect">
                                  <p:stCondLst>
                                    <p:cond delay="0"/>
                                  </p:stCondLst>
                                  <p:childTnLst>
                                    <p:set>
                                      <p:cBhvr>
                                        <p:cTn id="1085" dur="1" fill="hold">
                                          <p:stCondLst>
                                            <p:cond delay="0"/>
                                          </p:stCondLst>
                                        </p:cTn>
                                        <p:tgtEl>
                                          <p:spTgt spid="315"/>
                                        </p:tgtEl>
                                        <p:attrNameLst>
                                          <p:attrName>style.visibility</p:attrName>
                                        </p:attrNameLst>
                                      </p:cBhvr>
                                      <p:to>
                                        <p:strVal val="visible"/>
                                      </p:to>
                                    </p:set>
                                    <p:anim calcmode="lin" valueType="num">
                                      <p:cBhvr>
                                        <p:cTn id="1086" dur="500" fill="hold"/>
                                        <p:tgtEl>
                                          <p:spTgt spid="315"/>
                                        </p:tgtEl>
                                        <p:attrNameLst>
                                          <p:attrName>ppt_w</p:attrName>
                                        </p:attrNameLst>
                                      </p:cBhvr>
                                      <p:tavLst>
                                        <p:tav tm="0">
                                          <p:val>
                                            <p:fltVal val="0"/>
                                          </p:val>
                                        </p:tav>
                                        <p:tav tm="100000">
                                          <p:val>
                                            <p:strVal val="#ppt_w"/>
                                          </p:val>
                                        </p:tav>
                                      </p:tavLst>
                                    </p:anim>
                                    <p:anim calcmode="lin" valueType="num">
                                      <p:cBhvr>
                                        <p:cTn id="1087" dur="500" fill="hold"/>
                                        <p:tgtEl>
                                          <p:spTgt spid="315"/>
                                        </p:tgtEl>
                                        <p:attrNameLst>
                                          <p:attrName>ppt_h</p:attrName>
                                        </p:attrNameLst>
                                      </p:cBhvr>
                                      <p:tavLst>
                                        <p:tav tm="0">
                                          <p:val>
                                            <p:fltVal val="0"/>
                                          </p:val>
                                        </p:tav>
                                        <p:tav tm="100000">
                                          <p:val>
                                            <p:strVal val="#ppt_h"/>
                                          </p:val>
                                        </p:tav>
                                      </p:tavLst>
                                    </p:anim>
                                    <p:animEffect transition="in" filter="fade">
                                      <p:cBhvr>
                                        <p:cTn id="1088" dur="500"/>
                                        <p:tgtEl>
                                          <p:spTgt spid="315"/>
                                        </p:tgtEl>
                                      </p:cBhvr>
                                    </p:animEffect>
                                  </p:childTnLst>
                                </p:cTn>
                              </p:par>
                              <p:par>
                                <p:cTn id="1089" presetID="53" presetClass="entr" presetSubtype="16" fill="hold" grpId="0" nodeType="withEffect">
                                  <p:stCondLst>
                                    <p:cond delay="0"/>
                                  </p:stCondLst>
                                  <p:childTnLst>
                                    <p:set>
                                      <p:cBhvr>
                                        <p:cTn id="1090" dur="1" fill="hold">
                                          <p:stCondLst>
                                            <p:cond delay="0"/>
                                          </p:stCondLst>
                                        </p:cTn>
                                        <p:tgtEl>
                                          <p:spTgt spid="316"/>
                                        </p:tgtEl>
                                        <p:attrNameLst>
                                          <p:attrName>style.visibility</p:attrName>
                                        </p:attrNameLst>
                                      </p:cBhvr>
                                      <p:to>
                                        <p:strVal val="visible"/>
                                      </p:to>
                                    </p:set>
                                    <p:anim calcmode="lin" valueType="num">
                                      <p:cBhvr>
                                        <p:cTn id="1091" dur="500" fill="hold"/>
                                        <p:tgtEl>
                                          <p:spTgt spid="316"/>
                                        </p:tgtEl>
                                        <p:attrNameLst>
                                          <p:attrName>ppt_w</p:attrName>
                                        </p:attrNameLst>
                                      </p:cBhvr>
                                      <p:tavLst>
                                        <p:tav tm="0">
                                          <p:val>
                                            <p:fltVal val="0"/>
                                          </p:val>
                                        </p:tav>
                                        <p:tav tm="100000">
                                          <p:val>
                                            <p:strVal val="#ppt_w"/>
                                          </p:val>
                                        </p:tav>
                                      </p:tavLst>
                                    </p:anim>
                                    <p:anim calcmode="lin" valueType="num">
                                      <p:cBhvr>
                                        <p:cTn id="1092" dur="500" fill="hold"/>
                                        <p:tgtEl>
                                          <p:spTgt spid="316"/>
                                        </p:tgtEl>
                                        <p:attrNameLst>
                                          <p:attrName>ppt_h</p:attrName>
                                        </p:attrNameLst>
                                      </p:cBhvr>
                                      <p:tavLst>
                                        <p:tav tm="0">
                                          <p:val>
                                            <p:fltVal val="0"/>
                                          </p:val>
                                        </p:tav>
                                        <p:tav tm="100000">
                                          <p:val>
                                            <p:strVal val="#ppt_h"/>
                                          </p:val>
                                        </p:tav>
                                      </p:tavLst>
                                    </p:anim>
                                    <p:animEffect transition="in" filter="fade">
                                      <p:cBhvr>
                                        <p:cTn id="1093" dur="500"/>
                                        <p:tgtEl>
                                          <p:spTgt spid="316"/>
                                        </p:tgtEl>
                                      </p:cBhvr>
                                    </p:animEffect>
                                  </p:childTnLst>
                                </p:cTn>
                              </p:par>
                              <p:par>
                                <p:cTn id="1094" presetID="53" presetClass="entr" presetSubtype="16" fill="hold" grpId="0" nodeType="withEffect">
                                  <p:stCondLst>
                                    <p:cond delay="0"/>
                                  </p:stCondLst>
                                  <p:childTnLst>
                                    <p:set>
                                      <p:cBhvr>
                                        <p:cTn id="1095" dur="1" fill="hold">
                                          <p:stCondLst>
                                            <p:cond delay="0"/>
                                          </p:stCondLst>
                                        </p:cTn>
                                        <p:tgtEl>
                                          <p:spTgt spid="317"/>
                                        </p:tgtEl>
                                        <p:attrNameLst>
                                          <p:attrName>style.visibility</p:attrName>
                                        </p:attrNameLst>
                                      </p:cBhvr>
                                      <p:to>
                                        <p:strVal val="visible"/>
                                      </p:to>
                                    </p:set>
                                    <p:anim calcmode="lin" valueType="num">
                                      <p:cBhvr>
                                        <p:cTn id="1096" dur="500" fill="hold"/>
                                        <p:tgtEl>
                                          <p:spTgt spid="317"/>
                                        </p:tgtEl>
                                        <p:attrNameLst>
                                          <p:attrName>ppt_w</p:attrName>
                                        </p:attrNameLst>
                                      </p:cBhvr>
                                      <p:tavLst>
                                        <p:tav tm="0">
                                          <p:val>
                                            <p:fltVal val="0"/>
                                          </p:val>
                                        </p:tav>
                                        <p:tav tm="100000">
                                          <p:val>
                                            <p:strVal val="#ppt_w"/>
                                          </p:val>
                                        </p:tav>
                                      </p:tavLst>
                                    </p:anim>
                                    <p:anim calcmode="lin" valueType="num">
                                      <p:cBhvr>
                                        <p:cTn id="1097" dur="500" fill="hold"/>
                                        <p:tgtEl>
                                          <p:spTgt spid="317"/>
                                        </p:tgtEl>
                                        <p:attrNameLst>
                                          <p:attrName>ppt_h</p:attrName>
                                        </p:attrNameLst>
                                      </p:cBhvr>
                                      <p:tavLst>
                                        <p:tav tm="0">
                                          <p:val>
                                            <p:fltVal val="0"/>
                                          </p:val>
                                        </p:tav>
                                        <p:tav tm="100000">
                                          <p:val>
                                            <p:strVal val="#ppt_h"/>
                                          </p:val>
                                        </p:tav>
                                      </p:tavLst>
                                    </p:anim>
                                    <p:animEffect transition="in" filter="fade">
                                      <p:cBhvr>
                                        <p:cTn id="1098" dur="500"/>
                                        <p:tgtEl>
                                          <p:spTgt spid="317"/>
                                        </p:tgtEl>
                                      </p:cBhvr>
                                    </p:animEffect>
                                  </p:childTnLst>
                                </p:cTn>
                              </p:par>
                              <p:par>
                                <p:cTn id="1099" presetID="53" presetClass="entr" presetSubtype="16" fill="hold" grpId="0" nodeType="withEffect">
                                  <p:stCondLst>
                                    <p:cond delay="0"/>
                                  </p:stCondLst>
                                  <p:childTnLst>
                                    <p:set>
                                      <p:cBhvr>
                                        <p:cTn id="1100" dur="1" fill="hold">
                                          <p:stCondLst>
                                            <p:cond delay="0"/>
                                          </p:stCondLst>
                                        </p:cTn>
                                        <p:tgtEl>
                                          <p:spTgt spid="318"/>
                                        </p:tgtEl>
                                        <p:attrNameLst>
                                          <p:attrName>style.visibility</p:attrName>
                                        </p:attrNameLst>
                                      </p:cBhvr>
                                      <p:to>
                                        <p:strVal val="visible"/>
                                      </p:to>
                                    </p:set>
                                    <p:anim calcmode="lin" valueType="num">
                                      <p:cBhvr>
                                        <p:cTn id="1101" dur="500" fill="hold"/>
                                        <p:tgtEl>
                                          <p:spTgt spid="318"/>
                                        </p:tgtEl>
                                        <p:attrNameLst>
                                          <p:attrName>ppt_w</p:attrName>
                                        </p:attrNameLst>
                                      </p:cBhvr>
                                      <p:tavLst>
                                        <p:tav tm="0">
                                          <p:val>
                                            <p:fltVal val="0"/>
                                          </p:val>
                                        </p:tav>
                                        <p:tav tm="100000">
                                          <p:val>
                                            <p:strVal val="#ppt_w"/>
                                          </p:val>
                                        </p:tav>
                                      </p:tavLst>
                                    </p:anim>
                                    <p:anim calcmode="lin" valueType="num">
                                      <p:cBhvr>
                                        <p:cTn id="1102" dur="500" fill="hold"/>
                                        <p:tgtEl>
                                          <p:spTgt spid="318"/>
                                        </p:tgtEl>
                                        <p:attrNameLst>
                                          <p:attrName>ppt_h</p:attrName>
                                        </p:attrNameLst>
                                      </p:cBhvr>
                                      <p:tavLst>
                                        <p:tav tm="0">
                                          <p:val>
                                            <p:fltVal val="0"/>
                                          </p:val>
                                        </p:tav>
                                        <p:tav tm="100000">
                                          <p:val>
                                            <p:strVal val="#ppt_h"/>
                                          </p:val>
                                        </p:tav>
                                      </p:tavLst>
                                    </p:anim>
                                    <p:animEffect transition="in" filter="fade">
                                      <p:cBhvr>
                                        <p:cTn id="1103" dur="500"/>
                                        <p:tgtEl>
                                          <p:spTgt spid="318"/>
                                        </p:tgtEl>
                                      </p:cBhvr>
                                    </p:animEffect>
                                  </p:childTnLst>
                                </p:cTn>
                              </p:par>
                              <p:par>
                                <p:cTn id="1104" presetID="53" presetClass="entr" presetSubtype="16" fill="hold" grpId="0" nodeType="withEffect">
                                  <p:stCondLst>
                                    <p:cond delay="0"/>
                                  </p:stCondLst>
                                  <p:childTnLst>
                                    <p:set>
                                      <p:cBhvr>
                                        <p:cTn id="1105" dur="1" fill="hold">
                                          <p:stCondLst>
                                            <p:cond delay="0"/>
                                          </p:stCondLst>
                                        </p:cTn>
                                        <p:tgtEl>
                                          <p:spTgt spid="319"/>
                                        </p:tgtEl>
                                        <p:attrNameLst>
                                          <p:attrName>style.visibility</p:attrName>
                                        </p:attrNameLst>
                                      </p:cBhvr>
                                      <p:to>
                                        <p:strVal val="visible"/>
                                      </p:to>
                                    </p:set>
                                    <p:anim calcmode="lin" valueType="num">
                                      <p:cBhvr>
                                        <p:cTn id="1106" dur="500" fill="hold"/>
                                        <p:tgtEl>
                                          <p:spTgt spid="319"/>
                                        </p:tgtEl>
                                        <p:attrNameLst>
                                          <p:attrName>ppt_w</p:attrName>
                                        </p:attrNameLst>
                                      </p:cBhvr>
                                      <p:tavLst>
                                        <p:tav tm="0">
                                          <p:val>
                                            <p:fltVal val="0"/>
                                          </p:val>
                                        </p:tav>
                                        <p:tav tm="100000">
                                          <p:val>
                                            <p:strVal val="#ppt_w"/>
                                          </p:val>
                                        </p:tav>
                                      </p:tavLst>
                                    </p:anim>
                                    <p:anim calcmode="lin" valueType="num">
                                      <p:cBhvr>
                                        <p:cTn id="1107" dur="500" fill="hold"/>
                                        <p:tgtEl>
                                          <p:spTgt spid="319"/>
                                        </p:tgtEl>
                                        <p:attrNameLst>
                                          <p:attrName>ppt_h</p:attrName>
                                        </p:attrNameLst>
                                      </p:cBhvr>
                                      <p:tavLst>
                                        <p:tav tm="0">
                                          <p:val>
                                            <p:fltVal val="0"/>
                                          </p:val>
                                        </p:tav>
                                        <p:tav tm="100000">
                                          <p:val>
                                            <p:strVal val="#ppt_h"/>
                                          </p:val>
                                        </p:tav>
                                      </p:tavLst>
                                    </p:anim>
                                    <p:animEffect transition="in" filter="fade">
                                      <p:cBhvr>
                                        <p:cTn id="1108" dur="500"/>
                                        <p:tgtEl>
                                          <p:spTgt spid="319"/>
                                        </p:tgtEl>
                                      </p:cBhvr>
                                    </p:animEffect>
                                  </p:childTnLst>
                                </p:cTn>
                              </p:par>
                              <p:par>
                                <p:cTn id="1109" presetID="53" presetClass="entr" presetSubtype="16" fill="hold" grpId="0" nodeType="withEffect">
                                  <p:stCondLst>
                                    <p:cond delay="0"/>
                                  </p:stCondLst>
                                  <p:childTnLst>
                                    <p:set>
                                      <p:cBhvr>
                                        <p:cTn id="1110" dur="1" fill="hold">
                                          <p:stCondLst>
                                            <p:cond delay="0"/>
                                          </p:stCondLst>
                                        </p:cTn>
                                        <p:tgtEl>
                                          <p:spTgt spid="320"/>
                                        </p:tgtEl>
                                        <p:attrNameLst>
                                          <p:attrName>style.visibility</p:attrName>
                                        </p:attrNameLst>
                                      </p:cBhvr>
                                      <p:to>
                                        <p:strVal val="visible"/>
                                      </p:to>
                                    </p:set>
                                    <p:anim calcmode="lin" valueType="num">
                                      <p:cBhvr>
                                        <p:cTn id="1111" dur="500" fill="hold"/>
                                        <p:tgtEl>
                                          <p:spTgt spid="320"/>
                                        </p:tgtEl>
                                        <p:attrNameLst>
                                          <p:attrName>ppt_w</p:attrName>
                                        </p:attrNameLst>
                                      </p:cBhvr>
                                      <p:tavLst>
                                        <p:tav tm="0">
                                          <p:val>
                                            <p:fltVal val="0"/>
                                          </p:val>
                                        </p:tav>
                                        <p:tav tm="100000">
                                          <p:val>
                                            <p:strVal val="#ppt_w"/>
                                          </p:val>
                                        </p:tav>
                                      </p:tavLst>
                                    </p:anim>
                                    <p:anim calcmode="lin" valueType="num">
                                      <p:cBhvr>
                                        <p:cTn id="1112" dur="500" fill="hold"/>
                                        <p:tgtEl>
                                          <p:spTgt spid="320"/>
                                        </p:tgtEl>
                                        <p:attrNameLst>
                                          <p:attrName>ppt_h</p:attrName>
                                        </p:attrNameLst>
                                      </p:cBhvr>
                                      <p:tavLst>
                                        <p:tav tm="0">
                                          <p:val>
                                            <p:fltVal val="0"/>
                                          </p:val>
                                        </p:tav>
                                        <p:tav tm="100000">
                                          <p:val>
                                            <p:strVal val="#ppt_h"/>
                                          </p:val>
                                        </p:tav>
                                      </p:tavLst>
                                    </p:anim>
                                    <p:animEffect transition="in" filter="fade">
                                      <p:cBhvr>
                                        <p:cTn id="1113" dur="500"/>
                                        <p:tgtEl>
                                          <p:spTgt spid="320"/>
                                        </p:tgtEl>
                                      </p:cBhvr>
                                    </p:animEffect>
                                  </p:childTnLst>
                                </p:cTn>
                              </p:par>
                              <p:par>
                                <p:cTn id="1114" presetID="53" presetClass="entr" presetSubtype="16" fill="hold" grpId="0" nodeType="withEffect">
                                  <p:stCondLst>
                                    <p:cond delay="0"/>
                                  </p:stCondLst>
                                  <p:childTnLst>
                                    <p:set>
                                      <p:cBhvr>
                                        <p:cTn id="1115" dur="1" fill="hold">
                                          <p:stCondLst>
                                            <p:cond delay="0"/>
                                          </p:stCondLst>
                                        </p:cTn>
                                        <p:tgtEl>
                                          <p:spTgt spid="321"/>
                                        </p:tgtEl>
                                        <p:attrNameLst>
                                          <p:attrName>style.visibility</p:attrName>
                                        </p:attrNameLst>
                                      </p:cBhvr>
                                      <p:to>
                                        <p:strVal val="visible"/>
                                      </p:to>
                                    </p:set>
                                    <p:anim calcmode="lin" valueType="num">
                                      <p:cBhvr>
                                        <p:cTn id="1116" dur="500" fill="hold"/>
                                        <p:tgtEl>
                                          <p:spTgt spid="321"/>
                                        </p:tgtEl>
                                        <p:attrNameLst>
                                          <p:attrName>ppt_w</p:attrName>
                                        </p:attrNameLst>
                                      </p:cBhvr>
                                      <p:tavLst>
                                        <p:tav tm="0">
                                          <p:val>
                                            <p:fltVal val="0"/>
                                          </p:val>
                                        </p:tav>
                                        <p:tav tm="100000">
                                          <p:val>
                                            <p:strVal val="#ppt_w"/>
                                          </p:val>
                                        </p:tav>
                                      </p:tavLst>
                                    </p:anim>
                                    <p:anim calcmode="lin" valueType="num">
                                      <p:cBhvr>
                                        <p:cTn id="1117" dur="500" fill="hold"/>
                                        <p:tgtEl>
                                          <p:spTgt spid="321"/>
                                        </p:tgtEl>
                                        <p:attrNameLst>
                                          <p:attrName>ppt_h</p:attrName>
                                        </p:attrNameLst>
                                      </p:cBhvr>
                                      <p:tavLst>
                                        <p:tav tm="0">
                                          <p:val>
                                            <p:fltVal val="0"/>
                                          </p:val>
                                        </p:tav>
                                        <p:tav tm="100000">
                                          <p:val>
                                            <p:strVal val="#ppt_h"/>
                                          </p:val>
                                        </p:tav>
                                      </p:tavLst>
                                    </p:anim>
                                    <p:animEffect transition="in" filter="fade">
                                      <p:cBhvr>
                                        <p:cTn id="1118" dur="500"/>
                                        <p:tgtEl>
                                          <p:spTgt spid="321"/>
                                        </p:tgtEl>
                                      </p:cBhvr>
                                    </p:animEffect>
                                  </p:childTnLst>
                                </p:cTn>
                              </p:par>
                              <p:par>
                                <p:cTn id="1119" presetID="53" presetClass="entr" presetSubtype="16" fill="hold" grpId="0" nodeType="withEffect">
                                  <p:stCondLst>
                                    <p:cond delay="0"/>
                                  </p:stCondLst>
                                  <p:childTnLst>
                                    <p:set>
                                      <p:cBhvr>
                                        <p:cTn id="1120" dur="1" fill="hold">
                                          <p:stCondLst>
                                            <p:cond delay="0"/>
                                          </p:stCondLst>
                                        </p:cTn>
                                        <p:tgtEl>
                                          <p:spTgt spid="322"/>
                                        </p:tgtEl>
                                        <p:attrNameLst>
                                          <p:attrName>style.visibility</p:attrName>
                                        </p:attrNameLst>
                                      </p:cBhvr>
                                      <p:to>
                                        <p:strVal val="visible"/>
                                      </p:to>
                                    </p:set>
                                    <p:anim calcmode="lin" valueType="num">
                                      <p:cBhvr>
                                        <p:cTn id="1121" dur="500" fill="hold"/>
                                        <p:tgtEl>
                                          <p:spTgt spid="322"/>
                                        </p:tgtEl>
                                        <p:attrNameLst>
                                          <p:attrName>ppt_w</p:attrName>
                                        </p:attrNameLst>
                                      </p:cBhvr>
                                      <p:tavLst>
                                        <p:tav tm="0">
                                          <p:val>
                                            <p:fltVal val="0"/>
                                          </p:val>
                                        </p:tav>
                                        <p:tav tm="100000">
                                          <p:val>
                                            <p:strVal val="#ppt_w"/>
                                          </p:val>
                                        </p:tav>
                                      </p:tavLst>
                                    </p:anim>
                                    <p:anim calcmode="lin" valueType="num">
                                      <p:cBhvr>
                                        <p:cTn id="1122" dur="500" fill="hold"/>
                                        <p:tgtEl>
                                          <p:spTgt spid="322"/>
                                        </p:tgtEl>
                                        <p:attrNameLst>
                                          <p:attrName>ppt_h</p:attrName>
                                        </p:attrNameLst>
                                      </p:cBhvr>
                                      <p:tavLst>
                                        <p:tav tm="0">
                                          <p:val>
                                            <p:fltVal val="0"/>
                                          </p:val>
                                        </p:tav>
                                        <p:tav tm="100000">
                                          <p:val>
                                            <p:strVal val="#ppt_h"/>
                                          </p:val>
                                        </p:tav>
                                      </p:tavLst>
                                    </p:anim>
                                    <p:animEffect transition="in" filter="fade">
                                      <p:cBhvr>
                                        <p:cTn id="1123" dur="500"/>
                                        <p:tgtEl>
                                          <p:spTgt spid="322"/>
                                        </p:tgtEl>
                                      </p:cBhvr>
                                    </p:animEffect>
                                  </p:childTnLst>
                                </p:cTn>
                              </p:par>
                              <p:par>
                                <p:cTn id="1124" presetID="53" presetClass="entr" presetSubtype="16" fill="hold" grpId="0" nodeType="withEffect">
                                  <p:stCondLst>
                                    <p:cond delay="0"/>
                                  </p:stCondLst>
                                  <p:childTnLst>
                                    <p:set>
                                      <p:cBhvr>
                                        <p:cTn id="1125" dur="1" fill="hold">
                                          <p:stCondLst>
                                            <p:cond delay="0"/>
                                          </p:stCondLst>
                                        </p:cTn>
                                        <p:tgtEl>
                                          <p:spTgt spid="323"/>
                                        </p:tgtEl>
                                        <p:attrNameLst>
                                          <p:attrName>style.visibility</p:attrName>
                                        </p:attrNameLst>
                                      </p:cBhvr>
                                      <p:to>
                                        <p:strVal val="visible"/>
                                      </p:to>
                                    </p:set>
                                    <p:anim calcmode="lin" valueType="num">
                                      <p:cBhvr>
                                        <p:cTn id="1126" dur="500" fill="hold"/>
                                        <p:tgtEl>
                                          <p:spTgt spid="323"/>
                                        </p:tgtEl>
                                        <p:attrNameLst>
                                          <p:attrName>ppt_w</p:attrName>
                                        </p:attrNameLst>
                                      </p:cBhvr>
                                      <p:tavLst>
                                        <p:tav tm="0">
                                          <p:val>
                                            <p:fltVal val="0"/>
                                          </p:val>
                                        </p:tav>
                                        <p:tav tm="100000">
                                          <p:val>
                                            <p:strVal val="#ppt_w"/>
                                          </p:val>
                                        </p:tav>
                                      </p:tavLst>
                                    </p:anim>
                                    <p:anim calcmode="lin" valueType="num">
                                      <p:cBhvr>
                                        <p:cTn id="1127" dur="500" fill="hold"/>
                                        <p:tgtEl>
                                          <p:spTgt spid="323"/>
                                        </p:tgtEl>
                                        <p:attrNameLst>
                                          <p:attrName>ppt_h</p:attrName>
                                        </p:attrNameLst>
                                      </p:cBhvr>
                                      <p:tavLst>
                                        <p:tav tm="0">
                                          <p:val>
                                            <p:fltVal val="0"/>
                                          </p:val>
                                        </p:tav>
                                        <p:tav tm="100000">
                                          <p:val>
                                            <p:strVal val="#ppt_h"/>
                                          </p:val>
                                        </p:tav>
                                      </p:tavLst>
                                    </p:anim>
                                    <p:animEffect transition="in" filter="fade">
                                      <p:cBhvr>
                                        <p:cTn id="1128" dur="500"/>
                                        <p:tgtEl>
                                          <p:spTgt spid="323"/>
                                        </p:tgtEl>
                                      </p:cBhvr>
                                    </p:animEffect>
                                  </p:childTnLst>
                                </p:cTn>
                              </p:par>
                              <p:par>
                                <p:cTn id="1129" presetID="53" presetClass="entr" presetSubtype="16" fill="hold" grpId="0" nodeType="withEffect">
                                  <p:stCondLst>
                                    <p:cond delay="0"/>
                                  </p:stCondLst>
                                  <p:childTnLst>
                                    <p:set>
                                      <p:cBhvr>
                                        <p:cTn id="1130" dur="1" fill="hold">
                                          <p:stCondLst>
                                            <p:cond delay="0"/>
                                          </p:stCondLst>
                                        </p:cTn>
                                        <p:tgtEl>
                                          <p:spTgt spid="324"/>
                                        </p:tgtEl>
                                        <p:attrNameLst>
                                          <p:attrName>style.visibility</p:attrName>
                                        </p:attrNameLst>
                                      </p:cBhvr>
                                      <p:to>
                                        <p:strVal val="visible"/>
                                      </p:to>
                                    </p:set>
                                    <p:anim calcmode="lin" valueType="num">
                                      <p:cBhvr>
                                        <p:cTn id="1131" dur="500" fill="hold"/>
                                        <p:tgtEl>
                                          <p:spTgt spid="324"/>
                                        </p:tgtEl>
                                        <p:attrNameLst>
                                          <p:attrName>ppt_w</p:attrName>
                                        </p:attrNameLst>
                                      </p:cBhvr>
                                      <p:tavLst>
                                        <p:tav tm="0">
                                          <p:val>
                                            <p:fltVal val="0"/>
                                          </p:val>
                                        </p:tav>
                                        <p:tav tm="100000">
                                          <p:val>
                                            <p:strVal val="#ppt_w"/>
                                          </p:val>
                                        </p:tav>
                                      </p:tavLst>
                                    </p:anim>
                                    <p:anim calcmode="lin" valueType="num">
                                      <p:cBhvr>
                                        <p:cTn id="1132" dur="500" fill="hold"/>
                                        <p:tgtEl>
                                          <p:spTgt spid="324"/>
                                        </p:tgtEl>
                                        <p:attrNameLst>
                                          <p:attrName>ppt_h</p:attrName>
                                        </p:attrNameLst>
                                      </p:cBhvr>
                                      <p:tavLst>
                                        <p:tav tm="0">
                                          <p:val>
                                            <p:fltVal val="0"/>
                                          </p:val>
                                        </p:tav>
                                        <p:tav tm="100000">
                                          <p:val>
                                            <p:strVal val="#ppt_h"/>
                                          </p:val>
                                        </p:tav>
                                      </p:tavLst>
                                    </p:anim>
                                    <p:animEffect transition="in" filter="fade">
                                      <p:cBhvr>
                                        <p:cTn id="1133" dur="500"/>
                                        <p:tgtEl>
                                          <p:spTgt spid="324"/>
                                        </p:tgtEl>
                                      </p:cBhvr>
                                    </p:animEffect>
                                  </p:childTnLst>
                                </p:cTn>
                              </p:par>
                              <p:par>
                                <p:cTn id="1134" presetID="53" presetClass="entr" presetSubtype="16" fill="hold" grpId="0" nodeType="withEffect">
                                  <p:stCondLst>
                                    <p:cond delay="0"/>
                                  </p:stCondLst>
                                  <p:childTnLst>
                                    <p:set>
                                      <p:cBhvr>
                                        <p:cTn id="1135" dur="1" fill="hold">
                                          <p:stCondLst>
                                            <p:cond delay="0"/>
                                          </p:stCondLst>
                                        </p:cTn>
                                        <p:tgtEl>
                                          <p:spTgt spid="325"/>
                                        </p:tgtEl>
                                        <p:attrNameLst>
                                          <p:attrName>style.visibility</p:attrName>
                                        </p:attrNameLst>
                                      </p:cBhvr>
                                      <p:to>
                                        <p:strVal val="visible"/>
                                      </p:to>
                                    </p:set>
                                    <p:anim calcmode="lin" valueType="num">
                                      <p:cBhvr>
                                        <p:cTn id="1136" dur="500" fill="hold"/>
                                        <p:tgtEl>
                                          <p:spTgt spid="325"/>
                                        </p:tgtEl>
                                        <p:attrNameLst>
                                          <p:attrName>ppt_w</p:attrName>
                                        </p:attrNameLst>
                                      </p:cBhvr>
                                      <p:tavLst>
                                        <p:tav tm="0">
                                          <p:val>
                                            <p:fltVal val="0"/>
                                          </p:val>
                                        </p:tav>
                                        <p:tav tm="100000">
                                          <p:val>
                                            <p:strVal val="#ppt_w"/>
                                          </p:val>
                                        </p:tav>
                                      </p:tavLst>
                                    </p:anim>
                                    <p:anim calcmode="lin" valueType="num">
                                      <p:cBhvr>
                                        <p:cTn id="1137" dur="500" fill="hold"/>
                                        <p:tgtEl>
                                          <p:spTgt spid="325"/>
                                        </p:tgtEl>
                                        <p:attrNameLst>
                                          <p:attrName>ppt_h</p:attrName>
                                        </p:attrNameLst>
                                      </p:cBhvr>
                                      <p:tavLst>
                                        <p:tav tm="0">
                                          <p:val>
                                            <p:fltVal val="0"/>
                                          </p:val>
                                        </p:tav>
                                        <p:tav tm="100000">
                                          <p:val>
                                            <p:strVal val="#ppt_h"/>
                                          </p:val>
                                        </p:tav>
                                      </p:tavLst>
                                    </p:anim>
                                    <p:animEffect transition="in" filter="fade">
                                      <p:cBhvr>
                                        <p:cTn id="1138" dur="500"/>
                                        <p:tgtEl>
                                          <p:spTgt spid="325"/>
                                        </p:tgtEl>
                                      </p:cBhvr>
                                    </p:animEffect>
                                  </p:childTnLst>
                                </p:cTn>
                              </p:par>
                              <p:par>
                                <p:cTn id="1139" presetID="53" presetClass="entr" presetSubtype="16" fill="hold" grpId="0" nodeType="withEffect">
                                  <p:stCondLst>
                                    <p:cond delay="0"/>
                                  </p:stCondLst>
                                  <p:childTnLst>
                                    <p:set>
                                      <p:cBhvr>
                                        <p:cTn id="1140" dur="1" fill="hold">
                                          <p:stCondLst>
                                            <p:cond delay="0"/>
                                          </p:stCondLst>
                                        </p:cTn>
                                        <p:tgtEl>
                                          <p:spTgt spid="326"/>
                                        </p:tgtEl>
                                        <p:attrNameLst>
                                          <p:attrName>style.visibility</p:attrName>
                                        </p:attrNameLst>
                                      </p:cBhvr>
                                      <p:to>
                                        <p:strVal val="visible"/>
                                      </p:to>
                                    </p:set>
                                    <p:anim calcmode="lin" valueType="num">
                                      <p:cBhvr>
                                        <p:cTn id="1141" dur="500" fill="hold"/>
                                        <p:tgtEl>
                                          <p:spTgt spid="326"/>
                                        </p:tgtEl>
                                        <p:attrNameLst>
                                          <p:attrName>ppt_w</p:attrName>
                                        </p:attrNameLst>
                                      </p:cBhvr>
                                      <p:tavLst>
                                        <p:tav tm="0">
                                          <p:val>
                                            <p:fltVal val="0"/>
                                          </p:val>
                                        </p:tav>
                                        <p:tav tm="100000">
                                          <p:val>
                                            <p:strVal val="#ppt_w"/>
                                          </p:val>
                                        </p:tav>
                                      </p:tavLst>
                                    </p:anim>
                                    <p:anim calcmode="lin" valueType="num">
                                      <p:cBhvr>
                                        <p:cTn id="1142" dur="500" fill="hold"/>
                                        <p:tgtEl>
                                          <p:spTgt spid="326"/>
                                        </p:tgtEl>
                                        <p:attrNameLst>
                                          <p:attrName>ppt_h</p:attrName>
                                        </p:attrNameLst>
                                      </p:cBhvr>
                                      <p:tavLst>
                                        <p:tav tm="0">
                                          <p:val>
                                            <p:fltVal val="0"/>
                                          </p:val>
                                        </p:tav>
                                        <p:tav tm="100000">
                                          <p:val>
                                            <p:strVal val="#ppt_h"/>
                                          </p:val>
                                        </p:tav>
                                      </p:tavLst>
                                    </p:anim>
                                    <p:animEffect transition="in" filter="fade">
                                      <p:cBhvr>
                                        <p:cTn id="1143" dur="500"/>
                                        <p:tgtEl>
                                          <p:spTgt spid="326"/>
                                        </p:tgtEl>
                                      </p:cBhvr>
                                    </p:animEffect>
                                  </p:childTnLst>
                                </p:cTn>
                              </p:par>
                              <p:par>
                                <p:cTn id="1144" presetID="53" presetClass="entr" presetSubtype="16" fill="hold" grpId="0" nodeType="withEffect">
                                  <p:stCondLst>
                                    <p:cond delay="0"/>
                                  </p:stCondLst>
                                  <p:childTnLst>
                                    <p:set>
                                      <p:cBhvr>
                                        <p:cTn id="1145" dur="1" fill="hold">
                                          <p:stCondLst>
                                            <p:cond delay="0"/>
                                          </p:stCondLst>
                                        </p:cTn>
                                        <p:tgtEl>
                                          <p:spTgt spid="327"/>
                                        </p:tgtEl>
                                        <p:attrNameLst>
                                          <p:attrName>style.visibility</p:attrName>
                                        </p:attrNameLst>
                                      </p:cBhvr>
                                      <p:to>
                                        <p:strVal val="visible"/>
                                      </p:to>
                                    </p:set>
                                    <p:anim calcmode="lin" valueType="num">
                                      <p:cBhvr>
                                        <p:cTn id="1146" dur="500" fill="hold"/>
                                        <p:tgtEl>
                                          <p:spTgt spid="327"/>
                                        </p:tgtEl>
                                        <p:attrNameLst>
                                          <p:attrName>ppt_w</p:attrName>
                                        </p:attrNameLst>
                                      </p:cBhvr>
                                      <p:tavLst>
                                        <p:tav tm="0">
                                          <p:val>
                                            <p:fltVal val="0"/>
                                          </p:val>
                                        </p:tav>
                                        <p:tav tm="100000">
                                          <p:val>
                                            <p:strVal val="#ppt_w"/>
                                          </p:val>
                                        </p:tav>
                                      </p:tavLst>
                                    </p:anim>
                                    <p:anim calcmode="lin" valueType="num">
                                      <p:cBhvr>
                                        <p:cTn id="1147" dur="500" fill="hold"/>
                                        <p:tgtEl>
                                          <p:spTgt spid="327"/>
                                        </p:tgtEl>
                                        <p:attrNameLst>
                                          <p:attrName>ppt_h</p:attrName>
                                        </p:attrNameLst>
                                      </p:cBhvr>
                                      <p:tavLst>
                                        <p:tav tm="0">
                                          <p:val>
                                            <p:fltVal val="0"/>
                                          </p:val>
                                        </p:tav>
                                        <p:tav tm="100000">
                                          <p:val>
                                            <p:strVal val="#ppt_h"/>
                                          </p:val>
                                        </p:tav>
                                      </p:tavLst>
                                    </p:anim>
                                    <p:animEffect transition="in" filter="fade">
                                      <p:cBhvr>
                                        <p:cTn id="1148" dur="500"/>
                                        <p:tgtEl>
                                          <p:spTgt spid="327"/>
                                        </p:tgtEl>
                                      </p:cBhvr>
                                    </p:animEffect>
                                  </p:childTnLst>
                                </p:cTn>
                              </p:par>
                              <p:par>
                                <p:cTn id="1149" presetID="53" presetClass="entr" presetSubtype="16" fill="hold" grpId="0" nodeType="withEffect">
                                  <p:stCondLst>
                                    <p:cond delay="0"/>
                                  </p:stCondLst>
                                  <p:childTnLst>
                                    <p:set>
                                      <p:cBhvr>
                                        <p:cTn id="1150" dur="1" fill="hold">
                                          <p:stCondLst>
                                            <p:cond delay="0"/>
                                          </p:stCondLst>
                                        </p:cTn>
                                        <p:tgtEl>
                                          <p:spTgt spid="328"/>
                                        </p:tgtEl>
                                        <p:attrNameLst>
                                          <p:attrName>style.visibility</p:attrName>
                                        </p:attrNameLst>
                                      </p:cBhvr>
                                      <p:to>
                                        <p:strVal val="visible"/>
                                      </p:to>
                                    </p:set>
                                    <p:anim calcmode="lin" valueType="num">
                                      <p:cBhvr>
                                        <p:cTn id="1151" dur="500" fill="hold"/>
                                        <p:tgtEl>
                                          <p:spTgt spid="328"/>
                                        </p:tgtEl>
                                        <p:attrNameLst>
                                          <p:attrName>ppt_w</p:attrName>
                                        </p:attrNameLst>
                                      </p:cBhvr>
                                      <p:tavLst>
                                        <p:tav tm="0">
                                          <p:val>
                                            <p:fltVal val="0"/>
                                          </p:val>
                                        </p:tav>
                                        <p:tav tm="100000">
                                          <p:val>
                                            <p:strVal val="#ppt_w"/>
                                          </p:val>
                                        </p:tav>
                                      </p:tavLst>
                                    </p:anim>
                                    <p:anim calcmode="lin" valueType="num">
                                      <p:cBhvr>
                                        <p:cTn id="1152" dur="500" fill="hold"/>
                                        <p:tgtEl>
                                          <p:spTgt spid="328"/>
                                        </p:tgtEl>
                                        <p:attrNameLst>
                                          <p:attrName>ppt_h</p:attrName>
                                        </p:attrNameLst>
                                      </p:cBhvr>
                                      <p:tavLst>
                                        <p:tav tm="0">
                                          <p:val>
                                            <p:fltVal val="0"/>
                                          </p:val>
                                        </p:tav>
                                        <p:tav tm="100000">
                                          <p:val>
                                            <p:strVal val="#ppt_h"/>
                                          </p:val>
                                        </p:tav>
                                      </p:tavLst>
                                    </p:anim>
                                    <p:animEffect transition="in" filter="fade">
                                      <p:cBhvr>
                                        <p:cTn id="1153" dur="500"/>
                                        <p:tgtEl>
                                          <p:spTgt spid="328"/>
                                        </p:tgtEl>
                                      </p:cBhvr>
                                    </p:animEffect>
                                  </p:childTnLst>
                                </p:cTn>
                              </p:par>
                              <p:par>
                                <p:cTn id="1154" presetID="53" presetClass="entr" presetSubtype="16" fill="hold" grpId="0" nodeType="withEffect">
                                  <p:stCondLst>
                                    <p:cond delay="0"/>
                                  </p:stCondLst>
                                  <p:childTnLst>
                                    <p:set>
                                      <p:cBhvr>
                                        <p:cTn id="1155" dur="1" fill="hold">
                                          <p:stCondLst>
                                            <p:cond delay="0"/>
                                          </p:stCondLst>
                                        </p:cTn>
                                        <p:tgtEl>
                                          <p:spTgt spid="329"/>
                                        </p:tgtEl>
                                        <p:attrNameLst>
                                          <p:attrName>style.visibility</p:attrName>
                                        </p:attrNameLst>
                                      </p:cBhvr>
                                      <p:to>
                                        <p:strVal val="visible"/>
                                      </p:to>
                                    </p:set>
                                    <p:anim calcmode="lin" valueType="num">
                                      <p:cBhvr>
                                        <p:cTn id="1156" dur="500" fill="hold"/>
                                        <p:tgtEl>
                                          <p:spTgt spid="329"/>
                                        </p:tgtEl>
                                        <p:attrNameLst>
                                          <p:attrName>ppt_w</p:attrName>
                                        </p:attrNameLst>
                                      </p:cBhvr>
                                      <p:tavLst>
                                        <p:tav tm="0">
                                          <p:val>
                                            <p:fltVal val="0"/>
                                          </p:val>
                                        </p:tav>
                                        <p:tav tm="100000">
                                          <p:val>
                                            <p:strVal val="#ppt_w"/>
                                          </p:val>
                                        </p:tav>
                                      </p:tavLst>
                                    </p:anim>
                                    <p:anim calcmode="lin" valueType="num">
                                      <p:cBhvr>
                                        <p:cTn id="1157" dur="500" fill="hold"/>
                                        <p:tgtEl>
                                          <p:spTgt spid="329"/>
                                        </p:tgtEl>
                                        <p:attrNameLst>
                                          <p:attrName>ppt_h</p:attrName>
                                        </p:attrNameLst>
                                      </p:cBhvr>
                                      <p:tavLst>
                                        <p:tav tm="0">
                                          <p:val>
                                            <p:fltVal val="0"/>
                                          </p:val>
                                        </p:tav>
                                        <p:tav tm="100000">
                                          <p:val>
                                            <p:strVal val="#ppt_h"/>
                                          </p:val>
                                        </p:tav>
                                      </p:tavLst>
                                    </p:anim>
                                    <p:animEffect transition="in" filter="fade">
                                      <p:cBhvr>
                                        <p:cTn id="1158" dur="500"/>
                                        <p:tgtEl>
                                          <p:spTgt spid="329"/>
                                        </p:tgtEl>
                                      </p:cBhvr>
                                    </p:animEffect>
                                  </p:childTnLst>
                                </p:cTn>
                              </p:par>
                              <p:par>
                                <p:cTn id="1159" presetID="53" presetClass="entr" presetSubtype="16" fill="hold" grpId="0" nodeType="withEffect">
                                  <p:stCondLst>
                                    <p:cond delay="0"/>
                                  </p:stCondLst>
                                  <p:childTnLst>
                                    <p:set>
                                      <p:cBhvr>
                                        <p:cTn id="1160" dur="1" fill="hold">
                                          <p:stCondLst>
                                            <p:cond delay="0"/>
                                          </p:stCondLst>
                                        </p:cTn>
                                        <p:tgtEl>
                                          <p:spTgt spid="330"/>
                                        </p:tgtEl>
                                        <p:attrNameLst>
                                          <p:attrName>style.visibility</p:attrName>
                                        </p:attrNameLst>
                                      </p:cBhvr>
                                      <p:to>
                                        <p:strVal val="visible"/>
                                      </p:to>
                                    </p:set>
                                    <p:anim calcmode="lin" valueType="num">
                                      <p:cBhvr>
                                        <p:cTn id="1161" dur="500" fill="hold"/>
                                        <p:tgtEl>
                                          <p:spTgt spid="330"/>
                                        </p:tgtEl>
                                        <p:attrNameLst>
                                          <p:attrName>ppt_w</p:attrName>
                                        </p:attrNameLst>
                                      </p:cBhvr>
                                      <p:tavLst>
                                        <p:tav tm="0">
                                          <p:val>
                                            <p:fltVal val="0"/>
                                          </p:val>
                                        </p:tav>
                                        <p:tav tm="100000">
                                          <p:val>
                                            <p:strVal val="#ppt_w"/>
                                          </p:val>
                                        </p:tav>
                                      </p:tavLst>
                                    </p:anim>
                                    <p:anim calcmode="lin" valueType="num">
                                      <p:cBhvr>
                                        <p:cTn id="1162" dur="500" fill="hold"/>
                                        <p:tgtEl>
                                          <p:spTgt spid="330"/>
                                        </p:tgtEl>
                                        <p:attrNameLst>
                                          <p:attrName>ppt_h</p:attrName>
                                        </p:attrNameLst>
                                      </p:cBhvr>
                                      <p:tavLst>
                                        <p:tav tm="0">
                                          <p:val>
                                            <p:fltVal val="0"/>
                                          </p:val>
                                        </p:tav>
                                        <p:tav tm="100000">
                                          <p:val>
                                            <p:strVal val="#ppt_h"/>
                                          </p:val>
                                        </p:tav>
                                      </p:tavLst>
                                    </p:anim>
                                    <p:animEffect transition="in" filter="fade">
                                      <p:cBhvr>
                                        <p:cTn id="1163" dur="500"/>
                                        <p:tgtEl>
                                          <p:spTgt spid="330"/>
                                        </p:tgtEl>
                                      </p:cBhvr>
                                    </p:animEffect>
                                  </p:childTnLst>
                                </p:cTn>
                              </p:par>
                              <p:par>
                                <p:cTn id="1164" presetID="53" presetClass="entr" presetSubtype="16" fill="hold" grpId="0" nodeType="withEffect">
                                  <p:stCondLst>
                                    <p:cond delay="0"/>
                                  </p:stCondLst>
                                  <p:childTnLst>
                                    <p:set>
                                      <p:cBhvr>
                                        <p:cTn id="1165" dur="1" fill="hold">
                                          <p:stCondLst>
                                            <p:cond delay="0"/>
                                          </p:stCondLst>
                                        </p:cTn>
                                        <p:tgtEl>
                                          <p:spTgt spid="331"/>
                                        </p:tgtEl>
                                        <p:attrNameLst>
                                          <p:attrName>style.visibility</p:attrName>
                                        </p:attrNameLst>
                                      </p:cBhvr>
                                      <p:to>
                                        <p:strVal val="visible"/>
                                      </p:to>
                                    </p:set>
                                    <p:anim calcmode="lin" valueType="num">
                                      <p:cBhvr>
                                        <p:cTn id="1166" dur="500" fill="hold"/>
                                        <p:tgtEl>
                                          <p:spTgt spid="331"/>
                                        </p:tgtEl>
                                        <p:attrNameLst>
                                          <p:attrName>ppt_w</p:attrName>
                                        </p:attrNameLst>
                                      </p:cBhvr>
                                      <p:tavLst>
                                        <p:tav tm="0">
                                          <p:val>
                                            <p:fltVal val="0"/>
                                          </p:val>
                                        </p:tav>
                                        <p:tav tm="100000">
                                          <p:val>
                                            <p:strVal val="#ppt_w"/>
                                          </p:val>
                                        </p:tav>
                                      </p:tavLst>
                                    </p:anim>
                                    <p:anim calcmode="lin" valueType="num">
                                      <p:cBhvr>
                                        <p:cTn id="1167" dur="500" fill="hold"/>
                                        <p:tgtEl>
                                          <p:spTgt spid="331"/>
                                        </p:tgtEl>
                                        <p:attrNameLst>
                                          <p:attrName>ppt_h</p:attrName>
                                        </p:attrNameLst>
                                      </p:cBhvr>
                                      <p:tavLst>
                                        <p:tav tm="0">
                                          <p:val>
                                            <p:fltVal val="0"/>
                                          </p:val>
                                        </p:tav>
                                        <p:tav tm="100000">
                                          <p:val>
                                            <p:strVal val="#ppt_h"/>
                                          </p:val>
                                        </p:tav>
                                      </p:tavLst>
                                    </p:anim>
                                    <p:animEffect transition="in" filter="fade">
                                      <p:cBhvr>
                                        <p:cTn id="1168" dur="500"/>
                                        <p:tgtEl>
                                          <p:spTgt spid="331"/>
                                        </p:tgtEl>
                                      </p:cBhvr>
                                    </p:animEffect>
                                  </p:childTnLst>
                                </p:cTn>
                              </p:par>
                              <p:par>
                                <p:cTn id="1169" presetID="53" presetClass="entr" presetSubtype="16" fill="hold" grpId="0" nodeType="withEffect">
                                  <p:stCondLst>
                                    <p:cond delay="0"/>
                                  </p:stCondLst>
                                  <p:childTnLst>
                                    <p:set>
                                      <p:cBhvr>
                                        <p:cTn id="1170" dur="1" fill="hold">
                                          <p:stCondLst>
                                            <p:cond delay="0"/>
                                          </p:stCondLst>
                                        </p:cTn>
                                        <p:tgtEl>
                                          <p:spTgt spid="332"/>
                                        </p:tgtEl>
                                        <p:attrNameLst>
                                          <p:attrName>style.visibility</p:attrName>
                                        </p:attrNameLst>
                                      </p:cBhvr>
                                      <p:to>
                                        <p:strVal val="visible"/>
                                      </p:to>
                                    </p:set>
                                    <p:anim calcmode="lin" valueType="num">
                                      <p:cBhvr>
                                        <p:cTn id="1171" dur="500" fill="hold"/>
                                        <p:tgtEl>
                                          <p:spTgt spid="332"/>
                                        </p:tgtEl>
                                        <p:attrNameLst>
                                          <p:attrName>ppt_w</p:attrName>
                                        </p:attrNameLst>
                                      </p:cBhvr>
                                      <p:tavLst>
                                        <p:tav tm="0">
                                          <p:val>
                                            <p:fltVal val="0"/>
                                          </p:val>
                                        </p:tav>
                                        <p:tav tm="100000">
                                          <p:val>
                                            <p:strVal val="#ppt_w"/>
                                          </p:val>
                                        </p:tav>
                                      </p:tavLst>
                                    </p:anim>
                                    <p:anim calcmode="lin" valueType="num">
                                      <p:cBhvr>
                                        <p:cTn id="1172" dur="500" fill="hold"/>
                                        <p:tgtEl>
                                          <p:spTgt spid="332"/>
                                        </p:tgtEl>
                                        <p:attrNameLst>
                                          <p:attrName>ppt_h</p:attrName>
                                        </p:attrNameLst>
                                      </p:cBhvr>
                                      <p:tavLst>
                                        <p:tav tm="0">
                                          <p:val>
                                            <p:fltVal val="0"/>
                                          </p:val>
                                        </p:tav>
                                        <p:tav tm="100000">
                                          <p:val>
                                            <p:strVal val="#ppt_h"/>
                                          </p:val>
                                        </p:tav>
                                      </p:tavLst>
                                    </p:anim>
                                    <p:animEffect transition="in" filter="fade">
                                      <p:cBhvr>
                                        <p:cTn id="1173" dur="500"/>
                                        <p:tgtEl>
                                          <p:spTgt spid="332"/>
                                        </p:tgtEl>
                                      </p:cBhvr>
                                    </p:animEffect>
                                  </p:childTnLst>
                                </p:cTn>
                              </p:par>
                              <p:par>
                                <p:cTn id="1174" presetID="53" presetClass="entr" presetSubtype="16" fill="hold" grpId="0" nodeType="withEffect">
                                  <p:stCondLst>
                                    <p:cond delay="0"/>
                                  </p:stCondLst>
                                  <p:childTnLst>
                                    <p:set>
                                      <p:cBhvr>
                                        <p:cTn id="1175" dur="1" fill="hold">
                                          <p:stCondLst>
                                            <p:cond delay="0"/>
                                          </p:stCondLst>
                                        </p:cTn>
                                        <p:tgtEl>
                                          <p:spTgt spid="333"/>
                                        </p:tgtEl>
                                        <p:attrNameLst>
                                          <p:attrName>style.visibility</p:attrName>
                                        </p:attrNameLst>
                                      </p:cBhvr>
                                      <p:to>
                                        <p:strVal val="visible"/>
                                      </p:to>
                                    </p:set>
                                    <p:anim calcmode="lin" valueType="num">
                                      <p:cBhvr>
                                        <p:cTn id="1176" dur="500" fill="hold"/>
                                        <p:tgtEl>
                                          <p:spTgt spid="333"/>
                                        </p:tgtEl>
                                        <p:attrNameLst>
                                          <p:attrName>ppt_w</p:attrName>
                                        </p:attrNameLst>
                                      </p:cBhvr>
                                      <p:tavLst>
                                        <p:tav tm="0">
                                          <p:val>
                                            <p:fltVal val="0"/>
                                          </p:val>
                                        </p:tav>
                                        <p:tav tm="100000">
                                          <p:val>
                                            <p:strVal val="#ppt_w"/>
                                          </p:val>
                                        </p:tav>
                                      </p:tavLst>
                                    </p:anim>
                                    <p:anim calcmode="lin" valueType="num">
                                      <p:cBhvr>
                                        <p:cTn id="1177" dur="500" fill="hold"/>
                                        <p:tgtEl>
                                          <p:spTgt spid="333"/>
                                        </p:tgtEl>
                                        <p:attrNameLst>
                                          <p:attrName>ppt_h</p:attrName>
                                        </p:attrNameLst>
                                      </p:cBhvr>
                                      <p:tavLst>
                                        <p:tav tm="0">
                                          <p:val>
                                            <p:fltVal val="0"/>
                                          </p:val>
                                        </p:tav>
                                        <p:tav tm="100000">
                                          <p:val>
                                            <p:strVal val="#ppt_h"/>
                                          </p:val>
                                        </p:tav>
                                      </p:tavLst>
                                    </p:anim>
                                    <p:animEffect transition="in" filter="fade">
                                      <p:cBhvr>
                                        <p:cTn id="1178" dur="500"/>
                                        <p:tgtEl>
                                          <p:spTgt spid="333"/>
                                        </p:tgtEl>
                                      </p:cBhvr>
                                    </p:animEffect>
                                  </p:childTnLst>
                                </p:cTn>
                              </p:par>
                              <p:par>
                                <p:cTn id="1179" presetID="53" presetClass="entr" presetSubtype="16" fill="hold" grpId="0" nodeType="withEffect">
                                  <p:stCondLst>
                                    <p:cond delay="0"/>
                                  </p:stCondLst>
                                  <p:childTnLst>
                                    <p:set>
                                      <p:cBhvr>
                                        <p:cTn id="1180" dur="1" fill="hold">
                                          <p:stCondLst>
                                            <p:cond delay="0"/>
                                          </p:stCondLst>
                                        </p:cTn>
                                        <p:tgtEl>
                                          <p:spTgt spid="334"/>
                                        </p:tgtEl>
                                        <p:attrNameLst>
                                          <p:attrName>style.visibility</p:attrName>
                                        </p:attrNameLst>
                                      </p:cBhvr>
                                      <p:to>
                                        <p:strVal val="visible"/>
                                      </p:to>
                                    </p:set>
                                    <p:anim calcmode="lin" valueType="num">
                                      <p:cBhvr>
                                        <p:cTn id="1181" dur="500" fill="hold"/>
                                        <p:tgtEl>
                                          <p:spTgt spid="334"/>
                                        </p:tgtEl>
                                        <p:attrNameLst>
                                          <p:attrName>ppt_w</p:attrName>
                                        </p:attrNameLst>
                                      </p:cBhvr>
                                      <p:tavLst>
                                        <p:tav tm="0">
                                          <p:val>
                                            <p:fltVal val="0"/>
                                          </p:val>
                                        </p:tav>
                                        <p:tav tm="100000">
                                          <p:val>
                                            <p:strVal val="#ppt_w"/>
                                          </p:val>
                                        </p:tav>
                                      </p:tavLst>
                                    </p:anim>
                                    <p:anim calcmode="lin" valueType="num">
                                      <p:cBhvr>
                                        <p:cTn id="1182" dur="500" fill="hold"/>
                                        <p:tgtEl>
                                          <p:spTgt spid="334"/>
                                        </p:tgtEl>
                                        <p:attrNameLst>
                                          <p:attrName>ppt_h</p:attrName>
                                        </p:attrNameLst>
                                      </p:cBhvr>
                                      <p:tavLst>
                                        <p:tav tm="0">
                                          <p:val>
                                            <p:fltVal val="0"/>
                                          </p:val>
                                        </p:tav>
                                        <p:tav tm="100000">
                                          <p:val>
                                            <p:strVal val="#ppt_h"/>
                                          </p:val>
                                        </p:tav>
                                      </p:tavLst>
                                    </p:anim>
                                    <p:animEffect transition="in" filter="fade">
                                      <p:cBhvr>
                                        <p:cTn id="1183" dur="500"/>
                                        <p:tgtEl>
                                          <p:spTgt spid="334"/>
                                        </p:tgtEl>
                                      </p:cBhvr>
                                    </p:animEffect>
                                  </p:childTnLst>
                                </p:cTn>
                              </p:par>
                              <p:par>
                                <p:cTn id="1184" presetID="53" presetClass="entr" presetSubtype="16" fill="hold" grpId="0" nodeType="withEffect">
                                  <p:stCondLst>
                                    <p:cond delay="0"/>
                                  </p:stCondLst>
                                  <p:childTnLst>
                                    <p:set>
                                      <p:cBhvr>
                                        <p:cTn id="1185" dur="1" fill="hold">
                                          <p:stCondLst>
                                            <p:cond delay="0"/>
                                          </p:stCondLst>
                                        </p:cTn>
                                        <p:tgtEl>
                                          <p:spTgt spid="335"/>
                                        </p:tgtEl>
                                        <p:attrNameLst>
                                          <p:attrName>style.visibility</p:attrName>
                                        </p:attrNameLst>
                                      </p:cBhvr>
                                      <p:to>
                                        <p:strVal val="visible"/>
                                      </p:to>
                                    </p:set>
                                    <p:anim calcmode="lin" valueType="num">
                                      <p:cBhvr>
                                        <p:cTn id="1186" dur="500" fill="hold"/>
                                        <p:tgtEl>
                                          <p:spTgt spid="335"/>
                                        </p:tgtEl>
                                        <p:attrNameLst>
                                          <p:attrName>ppt_w</p:attrName>
                                        </p:attrNameLst>
                                      </p:cBhvr>
                                      <p:tavLst>
                                        <p:tav tm="0">
                                          <p:val>
                                            <p:fltVal val="0"/>
                                          </p:val>
                                        </p:tav>
                                        <p:tav tm="100000">
                                          <p:val>
                                            <p:strVal val="#ppt_w"/>
                                          </p:val>
                                        </p:tav>
                                      </p:tavLst>
                                    </p:anim>
                                    <p:anim calcmode="lin" valueType="num">
                                      <p:cBhvr>
                                        <p:cTn id="1187" dur="500" fill="hold"/>
                                        <p:tgtEl>
                                          <p:spTgt spid="335"/>
                                        </p:tgtEl>
                                        <p:attrNameLst>
                                          <p:attrName>ppt_h</p:attrName>
                                        </p:attrNameLst>
                                      </p:cBhvr>
                                      <p:tavLst>
                                        <p:tav tm="0">
                                          <p:val>
                                            <p:fltVal val="0"/>
                                          </p:val>
                                        </p:tav>
                                        <p:tav tm="100000">
                                          <p:val>
                                            <p:strVal val="#ppt_h"/>
                                          </p:val>
                                        </p:tav>
                                      </p:tavLst>
                                    </p:anim>
                                    <p:animEffect transition="in" filter="fade">
                                      <p:cBhvr>
                                        <p:cTn id="1188" dur="500"/>
                                        <p:tgtEl>
                                          <p:spTgt spid="335"/>
                                        </p:tgtEl>
                                      </p:cBhvr>
                                    </p:animEffect>
                                  </p:childTnLst>
                                </p:cTn>
                              </p:par>
                              <p:par>
                                <p:cTn id="1189" presetID="53" presetClass="entr" presetSubtype="16" fill="hold" grpId="0" nodeType="withEffect">
                                  <p:stCondLst>
                                    <p:cond delay="0"/>
                                  </p:stCondLst>
                                  <p:childTnLst>
                                    <p:set>
                                      <p:cBhvr>
                                        <p:cTn id="1190" dur="1" fill="hold">
                                          <p:stCondLst>
                                            <p:cond delay="0"/>
                                          </p:stCondLst>
                                        </p:cTn>
                                        <p:tgtEl>
                                          <p:spTgt spid="336"/>
                                        </p:tgtEl>
                                        <p:attrNameLst>
                                          <p:attrName>style.visibility</p:attrName>
                                        </p:attrNameLst>
                                      </p:cBhvr>
                                      <p:to>
                                        <p:strVal val="visible"/>
                                      </p:to>
                                    </p:set>
                                    <p:anim calcmode="lin" valueType="num">
                                      <p:cBhvr>
                                        <p:cTn id="1191" dur="500" fill="hold"/>
                                        <p:tgtEl>
                                          <p:spTgt spid="336"/>
                                        </p:tgtEl>
                                        <p:attrNameLst>
                                          <p:attrName>ppt_w</p:attrName>
                                        </p:attrNameLst>
                                      </p:cBhvr>
                                      <p:tavLst>
                                        <p:tav tm="0">
                                          <p:val>
                                            <p:fltVal val="0"/>
                                          </p:val>
                                        </p:tav>
                                        <p:tav tm="100000">
                                          <p:val>
                                            <p:strVal val="#ppt_w"/>
                                          </p:val>
                                        </p:tav>
                                      </p:tavLst>
                                    </p:anim>
                                    <p:anim calcmode="lin" valueType="num">
                                      <p:cBhvr>
                                        <p:cTn id="1192" dur="500" fill="hold"/>
                                        <p:tgtEl>
                                          <p:spTgt spid="336"/>
                                        </p:tgtEl>
                                        <p:attrNameLst>
                                          <p:attrName>ppt_h</p:attrName>
                                        </p:attrNameLst>
                                      </p:cBhvr>
                                      <p:tavLst>
                                        <p:tav tm="0">
                                          <p:val>
                                            <p:fltVal val="0"/>
                                          </p:val>
                                        </p:tav>
                                        <p:tav tm="100000">
                                          <p:val>
                                            <p:strVal val="#ppt_h"/>
                                          </p:val>
                                        </p:tav>
                                      </p:tavLst>
                                    </p:anim>
                                    <p:animEffect transition="in" filter="fade">
                                      <p:cBhvr>
                                        <p:cTn id="1193" dur="500"/>
                                        <p:tgtEl>
                                          <p:spTgt spid="336"/>
                                        </p:tgtEl>
                                      </p:cBhvr>
                                    </p:animEffect>
                                  </p:childTnLst>
                                </p:cTn>
                              </p:par>
                              <p:par>
                                <p:cTn id="1194" presetID="53" presetClass="entr" presetSubtype="16" fill="hold" grpId="0" nodeType="withEffect">
                                  <p:stCondLst>
                                    <p:cond delay="0"/>
                                  </p:stCondLst>
                                  <p:childTnLst>
                                    <p:set>
                                      <p:cBhvr>
                                        <p:cTn id="1195" dur="1" fill="hold">
                                          <p:stCondLst>
                                            <p:cond delay="0"/>
                                          </p:stCondLst>
                                        </p:cTn>
                                        <p:tgtEl>
                                          <p:spTgt spid="337"/>
                                        </p:tgtEl>
                                        <p:attrNameLst>
                                          <p:attrName>style.visibility</p:attrName>
                                        </p:attrNameLst>
                                      </p:cBhvr>
                                      <p:to>
                                        <p:strVal val="visible"/>
                                      </p:to>
                                    </p:set>
                                    <p:anim calcmode="lin" valueType="num">
                                      <p:cBhvr>
                                        <p:cTn id="1196" dur="500" fill="hold"/>
                                        <p:tgtEl>
                                          <p:spTgt spid="337"/>
                                        </p:tgtEl>
                                        <p:attrNameLst>
                                          <p:attrName>ppt_w</p:attrName>
                                        </p:attrNameLst>
                                      </p:cBhvr>
                                      <p:tavLst>
                                        <p:tav tm="0">
                                          <p:val>
                                            <p:fltVal val="0"/>
                                          </p:val>
                                        </p:tav>
                                        <p:tav tm="100000">
                                          <p:val>
                                            <p:strVal val="#ppt_w"/>
                                          </p:val>
                                        </p:tav>
                                      </p:tavLst>
                                    </p:anim>
                                    <p:anim calcmode="lin" valueType="num">
                                      <p:cBhvr>
                                        <p:cTn id="1197" dur="500" fill="hold"/>
                                        <p:tgtEl>
                                          <p:spTgt spid="337"/>
                                        </p:tgtEl>
                                        <p:attrNameLst>
                                          <p:attrName>ppt_h</p:attrName>
                                        </p:attrNameLst>
                                      </p:cBhvr>
                                      <p:tavLst>
                                        <p:tav tm="0">
                                          <p:val>
                                            <p:fltVal val="0"/>
                                          </p:val>
                                        </p:tav>
                                        <p:tav tm="100000">
                                          <p:val>
                                            <p:strVal val="#ppt_h"/>
                                          </p:val>
                                        </p:tav>
                                      </p:tavLst>
                                    </p:anim>
                                    <p:animEffect transition="in" filter="fade">
                                      <p:cBhvr>
                                        <p:cTn id="1198" dur="500"/>
                                        <p:tgtEl>
                                          <p:spTgt spid="337"/>
                                        </p:tgtEl>
                                      </p:cBhvr>
                                    </p:animEffect>
                                  </p:childTnLst>
                                </p:cTn>
                              </p:par>
                              <p:par>
                                <p:cTn id="1199" presetID="53" presetClass="entr" presetSubtype="16" fill="hold" grpId="0" nodeType="withEffect">
                                  <p:stCondLst>
                                    <p:cond delay="0"/>
                                  </p:stCondLst>
                                  <p:childTnLst>
                                    <p:set>
                                      <p:cBhvr>
                                        <p:cTn id="1200" dur="1" fill="hold">
                                          <p:stCondLst>
                                            <p:cond delay="0"/>
                                          </p:stCondLst>
                                        </p:cTn>
                                        <p:tgtEl>
                                          <p:spTgt spid="338"/>
                                        </p:tgtEl>
                                        <p:attrNameLst>
                                          <p:attrName>style.visibility</p:attrName>
                                        </p:attrNameLst>
                                      </p:cBhvr>
                                      <p:to>
                                        <p:strVal val="visible"/>
                                      </p:to>
                                    </p:set>
                                    <p:anim calcmode="lin" valueType="num">
                                      <p:cBhvr>
                                        <p:cTn id="1201" dur="500" fill="hold"/>
                                        <p:tgtEl>
                                          <p:spTgt spid="338"/>
                                        </p:tgtEl>
                                        <p:attrNameLst>
                                          <p:attrName>ppt_w</p:attrName>
                                        </p:attrNameLst>
                                      </p:cBhvr>
                                      <p:tavLst>
                                        <p:tav tm="0">
                                          <p:val>
                                            <p:fltVal val="0"/>
                                          </p:val>
                                        </p:tav>
                                        <p:tav tm="100000">
                                          <p:val>
                                            <p:strVal val="#ppt_w"/>
                                          </p:val>
                                        </p:tav>
                                      </p:tavLst>
                                    </p:anim>
                                    <p:anim calcmode="lin" valueType="num">
                                      <p:cBhvr>
                                        <p:cTn id="1202" dur="500" fill="hold"/>
                                        <p:tgtEl>
                                          <p:spTgt spid="338"/>
                                        </p:tgtEl>
                                        <p:attrNameLst>
                                          <p:attrName>ppt_h</p:attrName>
                                        </p:attrNameLst>
                                      </p:cBhvr>
                                      <p:tavLst>
                                        <p:tav tm="0">
                                          <p:val>
                                            <p:fltVal val="0"/>
                                          </p:val>
                                        </p:tav>
                                        <p:tav tm="100000">
                                          <p:val>
                                            <p:strVal val="#ppt_h"/>
                                          </p:val>
                                        </p:tav>
                                      </p:tavLst>
                                    </p:anim>
                                    <p:animEffect transition="in" filter="fade">
                                      <p:cBhvr>
                                        <p:cTn id="1203" dur="500"/>
                                        <p:tgtEl>
                                          <p:spTgt spid="338"/>
                                        </p:tgtEl>
                                      </p:cBhvr>
                                    </p:animEffect>
                                  </p:childTnLst>
                                </p:cTn>
                              </p:par>
                              <p:par>
                                <p:cTn id="1204" presetID="53" presetClass="entr" presetSubtype="16" fill="hold" grpId="0" nodeType="withEffect">
                                  <p:stCondLst>
                                    <p:cond delay="0"/>
                                  </p:stCondLst>
                                  <p:childTnLst>
                                    <p:set>
                                      <p:cBhvr>
                                        <p:cTn id="1205" dur="1" fill="hold">
                                          <p:stCondLst>
                                            <p:cond delay="0"/>
                                          </p:stCondLst>
                                        </p:cTn>
                                        <p:tgtEl>
                                          <p:spTgt spid="339"/>
                                        </p:tgtEl>
                                        <p:attrNameLst>
                                          <p:attrName>style.visibility</p:attrName>
                                        </p:attrNameLst>
                                      </p:cBhvr>
                                      <p:to>
                                        <p:strVal val="visible"/>
                                      </p:to>
                                    </p:set>
                                    <p:anim calcmode="lin" valueType="num">
                                      <p:cBhvr>
                                        <p:cTn id="1206" dur="500" fill="hold"/>
                                        <p:tgtEl>
                                          <p:spTgt spid="339"/>
                                        </p:tgtEl>
                                        <p:attrNameLst>
                                          <p:attrName>ppt_w</p:attrName>
                                        </p:attrNameLst>
                                      </p:cBhvr>
                                      <p:tavLst>
                                        <p:tav tm="0">
                                          <p:val>
                                            <p:fltVal val="0"/>
                                          </p:val>
                                        </p:tav>
                                        <p:tav tm="100000">
                                          <p:val>
                                            <p:strVal val="#ppt_w"/>
                                          </p:val>
                                        </p:tav>
                                      </p:tavLst>
                                    </p:anim>
                                    <p:anim calcmode="lin" valueType="num">
                                      <p:cBhvr>
                                        <p:cTn id="1207" dur="500" fill="hold"/>
                                        <p:tgtEl>
                                          <p:spTgt spid="339"/>
                                        </p:tgtEl>
                                        <p:attrNameLst>
                                          <p:attrName>ppt_h</p:attrName>
                                        </p:attrNameLst>
                                      </p:cBhvr>
                                      <p:tavLst>
                                        <p:tav tm="0">
                                          <p:val>
                                            <p:fltVal val="0"/>
                                          </p:val>
                                        </p:tav>
                                        <p:tav tm="100000">
                                          <p:val>
                                            <p:strVal val="#ppt_h"/>
                                          </p:val>
                                        </p:tav>
                                      </p:tavLst>
                                    </p:anim>
                                    <p:animEffect transition="in" filter="fade">
                                      <p:cBhvr>
                                        <p:cTn id="1208" dur="500"/>
                                        <p:tgtEl>
                                          <p:spTgt spid="339"/>
                                        </p:tgtEl>
                                      </p:cBhvr>
                                    </p:animEffect>
                                  </p:childTnLst>
                                </p:cTn>
                              </p:par>
                              <p:par>
                                <p:cTn id="1209" presetID="53" presetClass="entr" presetSubtype="16" fill="hold" grpId="0" nodeType="withEffect">
                                  <p:stCondLst>
                                    <p:cond delay="0"/>
                                  </p:stCondLst>
                                  <p:childTnLst>
                                    <p:set>
                                      <p:cBhvr>
                                        <p:cTn id="1210" dur="1" fill="hold">
                                          <p:stCondLst>
                                            <p:cond delay="0"/>
                                          </p:stCondLst>
                                        </p:cTn>
                                        <p:tgtEl>
                                          <p:spTgt spid="340"/>
                                        </p:tgtEl>
                                        <p:attrNameLst>
                                          <p:attrName>style.visibility</p:attrName>
                                        </p:attrNameLst>
                                      </p:cBhvr>
                                      <p:to>
                                        <p:strVal val="visible"/>
                                      </p:to>
                                    </p:set>
                                    <p:anim calcmode="lin" valueType="num">
                                      <p:cBhvr>
                                        <p:cTn id="1211" dur="500" fill="hold"/>
                                        <p:tgtEl>
                                          <p:spTgt spid="340"/>
                                        </p:tgtEl>
                                        <p:attrNameLst>
                                          <p:attrName>ppt_w</p:attrName>
                                        </p:attrNameLst>
                                      </p:cBhvr>
                                      <p:tavLst>
                                        <p:tav tm="0">
                                          <p:val>
                                            <p:fltVal val="0"/>
                                          </p:val>
                                        </p:tav>
                                        <p:tav tm="100000">
                                          <p:val>
                                            <p:strVal val="#ppt_w"/>
                                          </p:val>
                                        </p:tav>
                                      </p:tavLst>
                                    </p:anim>
                                    <p:anim calcmode="lin" valueType="num">
                                      <p:cBhvr>
                                        <p:cTn id="1212" dur="500" fill="hold"/>
                                        <p:tgtEl>
                                          <p:spTgt spid="340"/>
                                        </p:tgtEl>
                                        <p:attrNameLst>
                                          <p:attrName>ppt_h</p:attrName>
                                        </p:attrNameLst>
                                      </p:cBhvr>
                                      <p:tavLst>
                                        <p:tav tm="0">
                                          <p:val>
                                            <p:fltVal val="0"/>
                                          </p:val>
                                        </p:tav>
                                        <p:tav tm="100000">
                                          <p:val>
                                            <p:strVal val="#ppt_h"/>
                                          </p:val>
                                        </p:tav>
                                      </p:tavLst>
                                    </p:anim>
                                    <p:animEffect transition="in" filter="fade">
                                      <p:cBhvr>
                                        <p:cTn id="1213" dur="500"/>
                                        <p:tgtEl>
                                          <p:spTgt spid="340"/>
                                        </p:tgtEl>
                                      </p:cBhvr>
                                    </p:animEffect>
                                  </p:childTnLst>
                                </p:cTn>
                              </p:par>
                              <p:par>
                                <p:cTn id="1214" presetID="53" presetClass="entr" presetSubtype="16" fill="hold" grpId="0" nodeType="withEffect">
                                  <p:stCondLst>
                                    <p:cond delay="0"/>
                                  </p:stCondLst>
                                  <p:childTnLst>
                                    <p:set>
                                      <p:cBhvr>
                                        <p:cTn id="1215" dur="1" fill="hold">
                                          <p:stCondLst>
                                            <p:cond delay="0"/>
                                          </p:stCondLst>
                                        </p:cTn>
                                        <p:tgtEl>
                                          <p:spTgt spid="341"/>
                                        </p:tgtEl>
                                        <p:attrNameLst>
                                          <p:attrName>style.visibility</p:attrName>
                                        </p:attrNameLst>
                                      </p:cBhvr>
                                      <p:to>
                                        <p:strVal val="visible"/>
                                      </p:to>
                                    </p:set>
                                    <p:anim calcmode="lin" valueType="num">
                                      <p:cBhvr>
                                        <p:cTn id="1216" dur="500" fill="hold"/>
                                        <p:tgtEl>
                                          <p:spTgt spid="341"/>
                                        </p:tgtEl>
                                        <p:attrNameLst>
                                          <p:attrName>ppt_w</p:attrName>
                                        </p:attrNameLst>
                                      </p:cBhvr>
                                      <p:tavLst>
                                        <p:tav tm="0">
                                          <p:val>
                                            <p:fltVal val="0"/>
                                          </p:val>
                                        </p:tav>
                                        <p:tav tm="100000">
                                          <p:val>
                                            <p:strVal val="#ppt_w"/>
                                          </p:val>
                                        </p:tav>
                                      </p:tavLst>
                                    </p:anim>
                                    <p:anim calcmode="lin" valueType="num">
                                      <p:cBhvr>
                                        <p:cTn id="1217" dur="500" fill="hold"/>
                                        <p:tgtEl>
                                          <p:spTgt spid="341"/>
                                        </p:tgtEl>
                                        <p:attrNameLst>
                                          <p:attrName>ppt_h</p:attrName>
                                        </p:attrNameLst>
                                      </p:cBhvr>
                                      <p:tavLst>
                                        <p:tav tm="0">
                                          <p:val>
                                            <p:fltVal val="0"/>
                                          </p:val>
                                        </p:tav>
                                        <p:tav tm="100000">
                                          <p:val>
                                            <p:strVal val="#ppt_h"/>
                                          </p:val>
                                        </p:tav>
                                      </p:tavLst>
                                    </p:anim>
                                    <p:animEffect transition="in" filter="fade">
                                      <p:cBhvr>
                                        <p:cTn id="1218" dur="500"/>
                                        <p:tgtEl>
                                          <p:spTgt spid="341"/>
                                        </p:tgtEl>
                                      </p:cBhvr>
                                    </p:animEffect>
                                  </p:childTnLst>
                                </p:cTn>
                              </p:par>
                              <p:par>
                                <p:cTn id="1219" presetID="53" presetClass="entr" presetSubtype="16" fill="hold" grpId="0" nodeType="withEffect">
                                  <p:stCondLst>
                                    <p:cond delay="0"/>
                                  </p:stCondLst>
                                  <p:childTnLst>
                                    <p:set>
                                      <p:cBhvr>
                                        <p:cTn id="1220" dur="1" fill="hold">
                                          <p:stCondLst>
                                            <p:cond delay="0"/>
                                          </p:stCondLst>
                                        </p:cTn>
                                        <p:tgtEl>
                                          <p:spTgt spid="342"/>
                                        </p:tgtEl>
                                        <p:attrNameLst>
                                          <p:attrName>style.visibility</p:attrName>
                                        </p:attrNameLst>
                                      </p:cBhvr>
                                      <p:to>
                                        <p:strVal val="visible"/>
                                      </p:to>
                                    </p:set>
                                    <p:anim calcmode="lin" valueType="num">
                                      <p:cBhvr>
                                        <p:cTn id="1221" dur="500" fill="hold"/>
                                        <p:tgtEl>
                                          <p:spTgt spid="342"/>
                                        </p:tgtEl>
                                        <p:attrNameLst>
                                          <p:attrName>ppt_w</p:attrName>
                                        </p:attrNameLst>
                                      </p:cBhvr>
                                      <p:tavLst>
                                        <p:tav tm="0">
                                          <p:val>
                                            <p:fltVal val="0"/>
                                          </p:val>
                                        </p:tav>
                                        <p:tav tm="100000">
                                          <p:val>
                                            <p:strVal val="#ppt_w"/>
                                          </p:val>
                                        </p:tav>
                                      </p:tavLst>
                                    </p:anim>
                                    <p:anim calcmode="lin" valueType="num">
                                      <p:cBhvr>
                                        <p:cTn id="1222" dur="500" fill="hold"/>
                                        <p:tgtEl>
                                          <p:spTgt spid="342"/>
                                        </p:tgtEl>
                                        <p:attrNameLst>
                                          <p:attrName>ppt_h</p:attrName>
                                        </p:attrNameLst>
                                      </p:cBhvr>
                                      <p:tavLst>
                                        <p:tav tm="0">
                                          <p:val>
                                            <p:fltVal val="0"/>
                                          </p:val>
                                        </p:tav>
                                        <p:tav tm="100000">
                                          <p:val>
                                            <p:strVal val="#ppt_h"/>
                                          </p:val>
                                        </p:tav>
                                      </p:tavLst>
                                    </p:anim>
                                    <p:animEffect transition="in" filter="fade">
                                      <p:cBhvr>
                                        <p:cTn id="1223" dur="500"/>
                                        <p:tgtEl>
                                          <p:spTgt spid="342"/>
                                        </p:tgtEl>
                                      </p:cBhvr>
                                    </p:animEffect>
                                  </p:childTnLst>
                                </p:cTn>
                              </p:par>
                              <p:par>
                                <p:cTn id="1224" presetID="53" presetClass="entr" presetSubtype="16" fill="hold" grpId="0" nodeType="withEffect">
                                  <p:stCondLst>
                                    <p:cond delay="0"/>
                                  </p:stCondLst>
                                  <p:childTnLst>
                                    <p:set>
                                      <p:cBhvr>
                                        <p:cTn id="1225" dur="1" fill="hold">
                                          <p:stCondLst>
                                            <p:cond delay="0"/>
                                          </p:stCondLst>
                                        </p:cTn>
                                        <p:tgtEl>
                                          <p:spTgt spid="343"/>
                                        </p:tgtEl>
                                        <p:attrNameLst>
                                          <p:attrName>style.visibility</p:attrName>
                                        </p:attrNameLst>
                                      </p:cBhvr>
                                      <p:to>
                                        <p:strVal val="visible"/>
                                      </p:to>
                                    </p:set>
                                    <p:anim calcmode="lin" valueType="num">
                                      <p:cBhvr>
                                        <p:cTn id="1226" dur="500" fill="hold"/>
                                        <p:tgtEl>
                                          <p:spTgt spid="343"/>
                                        </p:tgtEl>
                                        <p:attrNameLst>
                                          <p:attrName>ppt_w</p:attrName>
                                        </p:attrNameLst>
                                      </p:cBhvr>
                                      <p:tavLst>
                                        <p:tav tm="0">
                                          <p:val>
                                            <p:fltVal val="0"/>
                                          </p:val>
                                        </p:tav>
                                        <p:tav tm="100000">
                                          <p:val>
                                            <p:strVal val="#ppt_w"/>
                                          </p:val>
                                        </p:tav>
                                      </p:tavLst>
                                    </p:anim>
                                    <p:anim calcmode="lin" valueType="num">
                                      <p:cBhvr>
                                        <p:cTn id="1227" dur="500" fill="hold"/>
                                        <p:tgtEl>
                                          <p:spTgt spid="343"/>
                                        </p:tgtEl>
                                        <p:attrNameLst>
                                          <p:attrName>ppt_h</p:attrName>
                                        </p:attrNameLst>
                                      </p:cBhvr>
                                      <p:tavLst>
                                        <p:tav tm="0">
                                          <p:val>
                                            <p:fltVal val="0"/>
                                          </p:val>
                                        </p:tav>
                                        <p:tav tm="100000">
                                          <p:val>
                                            <p:strVal val="#ppt_h"/>
                                          </p:val>
                                        </p:tav>
                                      </p:tavLst>
                                    </p:anim>
                                    <p:animEffect transition="in" filter="fade">
                                      <p:cBhvr>
                                        <p:cTn id="1228" dur="500"/>
                                        <p:tgtEl>
                                          <p:spTgt spid="343"/>
                                        </p:tgtEl>
                                      </p:cBhvr>
                                    </p:animEffect>
                                  </p:childTnLst>
                                </p:cTn>
                              </p:par>
                              <p:par>
                                <p:cTn id="1229" presetID="53" presetClass="entr" presetSubtype="16" fill="hold" grpId="0" nodeType="withEffect">
                                  <p:stCondLst>
                                    <p:cond delay="0"/>
                                  </p:stCondLst>
                                  <p:childTnLst>
                                    <p:set>
                                      <p:cBhvr>
                                        <p:cTn id="1230" dur="1" fill="hold">
                                          <p:stCondLst>
                                            <p:cond delay="0"/>
                                          </p:stCondLst>
                                        </p:cTn>
                                        <p:tgtEl>
                                          <p:spTgt spid="344"/>
                                        </p:tgtEl>
                                        <p:attrNameLst>
                                          <p:attrName>style.visibility</p:attrName>
                                        </p:attrNameLst>
                                      </p:cBhvr>
                                      <p:to>
                                        <p:strVal val="visible"/>
                                      </p:to>
                                    </p:set>
                                    <p:anim calcmode="lin" valueType="num">
                                      <p:cBhvr>
                                        <p:cTn id="1231" dur="500" fill="hold"/>
                                        <p:tgtEl>
                                          <p:spTgt spid="344"/>
                                        </p:tgtEl>
                                        <p:attrNameLst>
                                          <p:attrName>ppt_w</p:attrName>
                                        </p:attrNameLst>
                                      </p:cBhvr>
                                      <p:tavLst>
                                        <p:tav tm="0">
                                          <p:val>
                                            <p:fltVal val="0"/>
                                          </p:val>
                                        </p:tav>
                                        <p:tav tm="100000">
                                          <p:val>
                                            <p:strVal val="#ppt_w"/>
                                          </p:val>
                                        </p:tav>
                                      </p:tavLst>
                                    </p:anim>
                                    <p:anim calcmode="lin" valueType="num">
                                      <p:cBhvr>
                                        <p:cTn id="1232" dur="500" fill="hold"/>
                                        <p:tgtEl>
                                          <p:spTgt spid="344"/>
                                        </p:tgtEl>
                                        <p:attrNameLst>
                                          <p:attrName>ppt_h</p:attrName>
                                        </p:attrNameLst>
                                      </p:cBhvr>
                                      <p:tavLst>
                                        <p:tav tm="0">
                                          <p:val>
                                            <p:fltVal val="0"/>
                                          </p:val>
                                        </p:tav>
                                        <p:tav tm="100000">
                                          <p:val>
                                            <p:strVal val="#ppt_h"/>
                                          </p:val>
                                        </p:tav>
                                      </p:tavLst>
                                    </p:anim>
                                    <p:animEffect transition="in" filter="fade">
                                      <p:cBhvr>
                                        <p:cTn id="1233" dur="500"/>
                                        <p:tgtEl>
                                          <p:spTgt spid="344"/>
                                        </p:tgtEl>
                                      </p:cBhvr>
                                    </p:animEffect>
                                  </p:childTnLst>
                                </p:cTn>
                              </p:par>
                              <p:par>
                                <p:cTn id="1234" presetID="53" presetClass="entr" presetSubtype="16" fill="hold" grpId="0" nodeType="withEffect">
                                  <p:stCondLst>
                                    <p:cond delay="0"/>
                                  </p:stCondLst>
                                  <p:childTnLst>
                                    <p:set>
                                      <p:cBhvr>
                                        <p:cTn id="1235" dur="1" fill="hold">
                                          <p:stCondLst>
                                            <p:cond delay="0"/>
                                          </p:stCondLst>
                                        </p:cTn>
                                        <p:tgtEl>
                                          <p:spTgt spid="345"/>
                                        </p:tgtEl>
                                        <p:attrNameLst>
                                          <p:attrName>style.visibility</p:attrName>
                                        </p:attrNameLst>
                                      </p:cBhvr>
                                      <p:to>
                                        <p:strVal val="visible"/>
                                      </p:to>
                                    </p:set>
                                    <p:anim calcmode="lin" valueType="num">
                                      <p:cBhvr>
                                        <p:cTn id="1236" dur="500" fill="hold"/>
                                        <p:tgtEl>
                                          <p:spTgt spid="345"/>
                                        </p:tgtEl>
                                        <p:attrNameLst>
                                          <p:attrName>ppt_w</p:attrName>
                                        </p:attrNameLst>
                                      </p:cBhvr>
                                      <p:tavLst>
                                        <p:tav tm="0">
                                          <p:val>
                                            <p:fltVal val="0"/>
                                          </p:val>
                                        </p:tav>
                                        <p:tav tm="100000">
                                          <p:val>
                                            <p:strVal val="#ppt_w"/>
                                          </p:val>
                                        </p:tav>
                                      </p:tavLst>
                                    </p:anim>
                                    <p:anim calcmode="lin" valueType="num">
                                      <p:cBhvr>
                                        <p:cTn id="1237" dur="500" fill="hold"/>
                                        <p:tgtEl>
                                          <p:spTgt spid="345"/>
                                        </p:tgtEl>
                                        <p:attrNameLst>
                                          <p:attrName>ppt_h</p:attrName>
                                        </p:attrNameLst>
                                      </p:cBhvr>
                                      <p:tavLst>
                                        <p:tav tm="0">
                                          <p:val>
                                            <p:fltVal val="0"/>
                                          </p:val>
                                        </p:tav>
                                        <p:tav tm="100000">
                                          <p:val>
                                            <p:strVal val="#ppt_h"/>
                                          </p:val>
                                        </p:tav>
                                      </p:tavLst>
                                    </p:anim>
                                    <p:animEffect transition="in" filter="fade">
                                      <p:cBhvr>
                                        <p:cTn id="1238" dur="500"/>
                                        <p:tgtEl>
                                          <p:spTgt spid="345"/>
                                        </p:tgtEl>
                                      </p:cBhvr>
                                    </p:animEffect>
                                  </p:childTnLst>
                                </p:cTn>
                              </p:par>
                              <p:par>
                                <p:cTn id="1239" presetID="53" presetClass="entr" presetSubtype="16" fill="hold" grpId="0" nodeType="withEffect">
                                  <p:stCondLst>
                                    <p:cond delay="0"/>
                                  </p:stCondLst>
                                  <p:childTnLst>
                                    <p:set>
                                      <p:cBhvr>
                                        <p:cTn id="1240" dur="1" fill="hold">
                                          <p:stCondLst>
                                            <p:cond delay="0"/>
                                          </p:stCondLst>
                                        </p:cTn>
                                        <p:tgtEl>
                                          <p:spTgt spid="346"/>
                                        </p:tgtEl>
                                        <p:attrNameLst>
                                          <p:attrName>style.visibility</p:attrName>
                                        </p:attrNameLst>
                                      </p:cBhvr>
                                      <p:to>
                                        <p:strVal val="visible"/>
                                      </p:to>
                                    </p:set>
                                    <p:anim calcmode="lin" valueType="num">
                                      <p:cBhvr>
                                        <p:cTn id="1241" dur="500" fill="hold"/>
                                        <p:tgtEl>
                                          <p:spTgt spid="346"/>
                                        </p:tgtEl>
                                        <p:attrNameLst>
                                          <p:attrName>ppt_w</p:attrName>
                                        </p:attrNameLst>
                                      </p:cBhvr>
                                      <p:tavLst>
                                        <p:tav tm="0">
                                          <p:val>
                                            <p:fltVal val="0"/>
                                          </p:val>
                                        </p:tav>
                                        <p:tav tm="100000">
                                          <p:val>
                                            <p:strVal val="#ppt_w"/>
                                          </p:val>
                                        </p:tav>
                                      </p:tavLst>
                                    </p:anim>
                                    <p:anim calcmode="lin" valueType="num">
                                      <p:cBhvr>
                                        <p:cTn id="1242" dur="500" fill="hold"/>
                                        <p:tgtEl>
                                          <p:spTgt spid="346"/>
                                        </p:tgtEl>
                                        <p:attrNameLst>
                                          <p:attrName>ppt_h</p:attrName>
                                        </p:attrNameLst>
                                      </p:cBhvr>
                                      <p:tavLst>
                                        <p:tav tm="0">
                                          <p:val>
                                            <p:fltVal val="0"/>
                                          </p:val>
                                        </p:tav>
                                        <p:tav tm="100000">
                                          <p:val>
                                            <p:strVal val="#ppt_h"/>
                                          </p:val>
                                        </p:tav>
                                      </p:tavLst>
                                    </p:anim>
                                    <p:animEffect transition="in" filter="fade">
                                      <p:cBhvr>
                                        <p:cTn id="1243" dur="500"/>
                                        <p:tgtEl>
                                          <p:spTgt spid="346"/>
                                        </p:tgtEl>
                                      </p:cBhvr>
                                    </p:animEffect>
                                  </p:childTnLst>
                                </p:cTn>
                              </p:par>
                              <p:par>
                                <p:cTn id="1244" presetID="53" presetClass="entr" presetSubtype="16" fill="hold" grpId="0" nodeType="withEffect">
                                  <p:stCondLst>
                                    <p:cond delay="0"/>
                                  </p:stCondLst>
                                  <p:childTnLst>
                                    <p:set>
                                      <p:cBhvr>
                                        <p:cTn id="1245" dur="1" fill="hold">
                                          <p:stCondLst>
                                            <p:cond delay="0"/>
                                          </p:stCondLst>
                                        </p:cTn>
                                        <p:tgtEl>
                                          <p:spTgt spid="347"/>
                                        </p:tgtEl>
                                        <p:attrNameLst>
                                          <p:attrName>style.visibility</p:attrName>
                                        </p:attrNameLst>
                                      </p:cBhvr>
                                      <p:to>
                                        <p:strVal val="visible"/>
                                      </p:to>
                                    </p:set>
                                    <p:anim calcmode="lin" valueType="num">
                                      <p:cBhvr>
                                        <p:cTn id="1246" dur="500" fill="hold"/>
                                        <p:tgtEl>
                                          <p:spTgt spid="347"/>
                                        </p:tgtEl>
                                        <p:attrNameLst>
                                          <p:attrName>ppt_w</p:attrName>
                                        </p:attrNameLst>
                                      </p:cBhvr>
                                      <p:tavLst>
                                        <p:tav tm="0">
                                          <p:val>
                                            <p:fltVal val="0"/>
                                          </p:val>
                                        </p:tav>
                                        <p:tav tm="100000">
                                          <p:val>
                                            <p:strVal val="#ppt_w"/>
                                          </p:val>
                                        </p:tav>
                                      </p:tavLst>
                                    </p:anim>
                                    <p:anim calcmode="lin" valueType="num">
                                      <p:cBhvr>
                                        <p:cTn id="1247" dur="500" fill="hold"/>
                                        <p:tgtEl>
                                          <p:spTgt spid="347"/>
                                        </p:tgtEl>
                                        <p:attrNameLst>
                                          <p:attrName>ppt_h</p:attrName>
                                        </p:attrNameLst>
                                      </p:cBhvr>
                                      <p:tavLst>
                                        <p:tav tm="0">
                                          <p:val>
                                            <p:fltVal val="0"/>
                                          </p:val>
                                        </p:tav>
                                        <p:tav tm="100000">
                                          <p:val>
                                            <p:strVal val="#ppt_h"/>
                                          </p:val>
                                        </p:tav>
                                      </p:tavLst>
                                    </p:anim>
                                    <p:animEffect transition="in" filter="fade">
                                      <p:cBhvr>
                                        <p:cTn id="1248" dur="500"/>
                                        <p:tgtEl>
                                          <p:spTgt spid="347"/>
                                        </p:tgtEl>
                                      </p:cBhvr>
                                    </p:animEffect>
                                  </p:childTnLst>
                                </p:cTn>
                              </p:par>
                              <p:par>
                                <p:cTn id="1249" presetID="53" presetClass="entr" presetSubtype="16" fill="hold" grpId="0" nodeType="withEffect">
                                  <p:stCondLst>
                                    <p:cond delay="0"/>
                                  </p:stCondLst>
                                  <p:childTnLst>
                                    <p:set>
                                      <p:cBhvr>
                                        <p:cTn id="1250" dur="1" fill="hold">
                                          <p:stCondLst>
                                            <p:cond delay="0"/>
                                          </p:stCondLst>
                                        </p:cTn>
                                        <p:tgtEl>
                                          <p:spTgt spid="348"/>
                                        </p:tgtEl>
                                        <p:attrNameLst>
                                          <p:attrName>style.visibility</p:attrName>
                                        </p:attrNameLst>
                                      </p:cBhvr>
                                      <p:to>
                                        <p:strVal val="visible"/>
                                      </p:to>
                                    </p:set>
                                    <p:anim calcmode="lin" valueType="num">
                                      <p:cBhvr>
                                        <p:cTn id="1251" dur="500" fill="hold"/>
                                        <p:tgtEl>
                                          <p:spTgt spid="348"/>
                                        </p:tgtEl>
                                        <p:attrNameLst>
                                          <p:attrName>ppt_w</p:attrName>
                                        </p:attrNameLst>
                                      </p:cBhvr>
                                      <p:tavLst>
                                        <p:tav tm="0">
                                          <p:val>
                                            <p:fltVal val="0"/>
                                          </p:val>
                                        </p:tav>
                                        <p:tav tm="100000">
                                          <p:val>
                                            <p:strVal val="#ppt_w"/>
                                          </p:val>
                                        </p:tav>
                                      </p:tavLst>
                                    </p:anim>
                                    <p:anim calcmode="lin" valueType="num">
                                      <p:cBhvr>
                                        <p:cTn id="1252" dur="500" fill="hold"/>
                                        <p:tgtEl>
                                          <p:spTgt spid="348"/>
                                        </p:tgtEl>
                                        <p:attrNameLst>
                                          <p:attrName>ppt_h</p:attrName>
                                        </p:attrNameLst>
                                      </p:cBhvr>
                                      <p:tavLst>
                                        <p:tav tm="0">
                                          <p:val>
                                            <p:fltVal val="0"/>
                                          </p:val>
                                        </p:tav>
                                        <p:tav tm="100000">
                                          <p:val>
                                            <p:strVal val="#ppt_h"/>
                                          </p:val>
                                        </p:tav>
                                      </p:tavLst>
                                    </p:anim>
                                    <p:animEffect transition="in" filter="fade">
                                      <p:cBhvr>
                                        <p:cTn id="1253" dur="500"/>
                                        <p:tgtEl>
                                          <p:spTgt spid="348"/>
                                        </p:tgtEl>
                                      </p:cBhvr>
                                    </p:animEffect>
                                  </p:childTnLst>
                                </p:cTn>
                              </p:par>
                              <p:par>
                                <p:cTn id="1254" presetID="53" presetClass="entr" presetSubtype="16" fill="hold" grpId="0" nodeType="withEffect">
                                  <p:stCondLst>
                                    <p:cond delay="0"/>
                                  </p:stCondLst>
                                  <p:childTnLst>
                                    <p:set>
                                      <p:cBhvr>
                                        <p:cTn id="1255" dur="1" fill="hold">
                                          <p:stCondLst>
                                            <p:cond delay="0"/>
                                          </p:stCondLst>
                                        </p:cTn>
                                        <p:tgtEl>
                                          <p:spTgt spid="349"/>
                                        </p:tgtEl>
                                        <p:attrNameLst>
                                          <p:attrName>style.visibility</p:attrName>
                                        </p:attrNameLst>
                                      </p:cBhvr>
                                      <p:to>
                                        <p:strVal val="visible"/>
                                      </p:to>
                                    </p:set>
                                    <p:anim calcmode="lin" valueType="num">
                                      <p:cBhvr>
                                        <p:cTn id="1256" dur="500" fill="hold"/>
                                        <p:tgtEl>
                                          <p:spTgt spid="349"/>
                                        </p:tgtEl>
                                        <p:attrNameLst>
                                          <p:attrName>ppt_w</p:attrName>
                                        </p:attrNameLst>
                                      </p:cBhvr>
                                      <p:tavLst>
                                        <p:tav tm="0">
                                          <p:val>
                                            <p:fltVal val="0"/>
                                          </p:val>
                                        </p:tav>
                                        <p:tav tm="100000">
                                          <p:val>
                                            <p:strVal val="#ppt_w"/>
                                          </p:val>
                                        </p:tav>
                                      </p:tavLst>
                                    </p:anim>
                                    <p:anim calcmode="lin" valueType="num">
                                      <p:cBhvr>
                                        <p:cTn id="1257" dur="500" fill="hold"/>
                                        <p:tgtEl>
                                          <p:spTgt spid="349"/>
                                        </p:tgtEl>
                                        <p:attrNameLst>
                                          <p:attrName>ppt_h</p:attrName>
                                        </p:attrNameLst>
                                      </p:cBhvr>
                                      <p:tavLst>
                                        <p:tav tm="0">
                                          <p:val>
                                            <p:fltVal val="0"/>
                                          </p:val>
                                        </p:tav>
                                        <p:tav tm="100000">
                                          <p:val>
                                            <p:strVal val="#ppt_h"/>
                                          </p:val>
                                        </p:tav>
                                      </p:tavLst>
                                    </p:anim>
                                    <p:animEffect transition="in" filter="fade">
                                      <p:cBhvr>
                                        <p:cTn id="1258" dur="500"/>
                                        <p:tgtEl>
                                          <p:spTgt spid="349"/>
                                        </p:tgtEl>
                                      </p:cBhvr>
                                    </p:animEffect>
                                  </p:childTnLst>
                                </p:cTn>
                              </p:par>
                              <p:par>
                                <p:cTn id="1259" presetID="53" presetClass="entr" presetSubtype="16" fill="hold" grpId="0" nodeType="withEffect">
                                  <p:stCondLst>
                                    <p:cond delay="0"/>
                                  </p:stCondLst>
                                  <p:childTnLst>
                                    <p:set>
                                      <p:cBhvr>
                                        <p:cTn id="1260" dur="1" fill="hold">
                                          <p:stCondLst>
                                            <p:cond delay="0"/>
                                          </p:stCondLst>
                                        </p:cTn>
                                        <p:tgtEl>
                                          <p:spTgt spid="350"/>
                                        </p:tgtEl>
                                        <p:attrNameLst>
                                          <p:attrName>style.visibility</p:attrName>
                                        </p:attrNameLst>
                                      </p:cBhvr>
                                      <p:to>
                                        <p:strVal val="visible"/>
                                      </p:to>
                                    </p:set>
                                    <p:anim calcmode="lin" valueType="num">
                                      <p:cBhvr>
                                        <p:cTn id="1261" dur="500" fill="hold"/>
                                        <p:tgtEl>
                                          <p:spTgt spid="350"/>
                                        </p:tgtEl>
                                        <p:attrNameLst>
                                          <p:attrName>ppt_w</p:attrName>
                                        </p:attrNameLst>
                                      </p:cBhvr>
                                      <p:tavLst>
                                        <p:tav tm="0">
                                          <p:val>
                                            <p:fltVal val="0"/>
                                          </p:val>
                                        </p:tav>
                                        <p:tav tm="100000">
                                          <p:val>
                                            <p:strVal val="#ppt_w"/>
                                          </p:val>
                                        </p:tav>
                                      </p:tavLst>
                                    </p:anim>
                                    <p:anim calcmode="lin" valueType="num">
                                      <p:cBhvr>
                                        <p:cTn id="1262" dur="500" fill="hold"/>
                                        <p:tgtEl>
                                          <p:spTgt spid="350"/>
                                        </p:tgtEl>
                                        <p:attrNameLst>
                                          <p:attrName>ppt_h</p:attrName>
                                        </p:attrNameLst>
                                      </p:cBhvr>
                                      <p:tavLst>
                                        <p:tav tm="0">
                                          <p:val>
                                            <p:fltVal val="0"/>
                                          </p:val>
                                        </p:tav>
                                        <p:tav tm="100000">
                                          <p:val>
                                            <p:strVal val="#ppt_h"/>
                                          </p:val>
                                        </p:tav>
                                      </p:tavLst>
                                    </p:anim>
                                    <p:animEffect transition="in" filter="fade">
                                      <p:cBhvr>
                                        <p:cTn id="1263" dur="500"/>
                                        <p:tgtEl>
                                          <p:spTgt spid="350"/>
                                        </p:tgtEl>
                                      </p:cBhvr>
                                    </p:animEffect>
                                  </p:childTnLst>
                                </p:cTn>
                              </p:par>
                              <p:par>
                                <p:cTn id="1264" presetID="53" presetClass="entr" presetSubtype="16" fill="hold" grpId="0" nodeType="withEffect">
                                  <p:stCondLst>
                                    <p:cond delay="0"/>
                                  </p:stCondLst>
                                  <p:childTnLst>
                                    <p:set>
                                      <p:cBhvr>
                                        <p:cTn id="1265" dur="1" fill="hold">
                                          <p:stCondLst>
                                            <p:cond delay="0"/>
                                          </p:stCondLst>
                                        </p:cTn>
                                        <p:tgtEl>
                                          <p:spTgt spid="351"/>
                                        </p:tgtEl>
                                        <p:attrNameLst>
                                          <p:attrName>style.visibility</p:attrName>
                                        </p:attrNameLst>
                                      </p:cBhvr>
                                      <p:to>
                                        <p:strVal val="visible"/>
                                      </p:to>
                                    </p:set>
                                    <p:anim calcmode="lin" valueType="num">
                                      <p:cBhvr>
                                        <p:cTn id="1266" dur="500" fill="hold"/>
                                        <p:tgtEl>
                                          <p:spTgt spid="351"/>
                                        </p:tgtEl>
                                        <p:attrNameLst>
                                          <p:attrName>ppt_w</p:attrName>
                                        </p:attrNameLst>
                                      </p:cBhvr>
                                      <p:tavLst>
                                        <p:tav tm="0">
                                          <p:val>
                                            <p:fltVal val="0"/>
                                          </p:val>
                                        </p:tav>
                                        <p:tav tm="100000">
                                          <p:val>
                                            <p:strVal val="#ppt_w"/>
                                          </p:val>
                                        </p:tav>
                                      </p:tavLst>
                                    </p:anim>
                                    <p:anim calcmode="lin" valueType="num">
                                      <p:cBhvr>
                                        <p:cTn id="1267" dur="500" fill="hold"/>
                                        <p:tgtEl>
                                          <p:spTgt spid="351"/>
                                        </p:tgtEl>
                                        <p:attrNameLst>
                                          <p:attrName>ppt_h</p:attrName>
                                        </p:attrNameLst>
                                      </p:cBhvr>
                                      <p:tavLst>
                                        <p:tav tm="0">
                                          <p:val>
                                            <p:fltVal val="0"/>
                                          </p:val>
                                        </p:tav>
                                        <p:tav tm="100000">
                                          <p:val>
                                            <p:strVal val="#ppt_h"/>
                                          </p:val>
                                        </p:tav>
                                      </p:tavLst>
                                    </p:anim>
                                    <p:animEffect transition="in" filter="fade">
                                      <p:cBhvr>
                                        <p:cTn id="1268" dur="500"/>
                                        <p:tgtEl>
                                          <p:spTgt spid="351"/>
                                        </p:tgtEl>
                                      </p:cBhvr>
                                    </p:animEffect>
                                  </p:childTnLst>
                                </p:cTn>
                              </p:par>
                              <p:par>
                                <p:cTn id="1269" presetID="53" presetClass="entr" presetSubtype="16" fill="hold" grpId="0" nodeType="withEffect">
                                  <p:stCondLst>
                                    <p:cond delay="0"/>
                                  </p:stCondLst>
                                  <p:childTnLst>
                                    <p:set>
                                      <p:cBhvr>
                                        <p:cTn id="1270" dur="1" fill="hold">
                                          <p:stCondLst>
                                            <p:cond delay="0"/>
                                          </p:stCondLst>
                                        </p:cTn>
                                        <p:tgtEl>
                                          <p:spTgt spid="352"/>
                                        </p:tgtEl>
                                        <p:attrNameLst>
                                          <p:attrName>style.visibility</p:attrName>
                                        </p:attrNameLst>
                                      </p:cBhvr>
                                      <p:to>
                                        <p:strVal val="visible"/>
                                      </p:to>
                                    </p:set>
                                    <p:anim calcmode="lin" valueType="num">
                                      <p:cBhvr>
                                        <p:cTn id="1271" dur="500" fill="hold"/>
                                        <p:tgtEl>
                                          <p:spTgt spid="352"/>
                                        </p:tgtEl>
                                        <p:attrNameLst>
                                          <p:attrName>ppt_w</p:attrName>
                                        </p:attrNameLst>
                                      </p:cBhvr>
                                      <p:tavLst>
                                        <p:tav tm="0">
                                          <p:val>
                                            <p:fltVal val="0"/>
                                          </p:val>
                                        </p:tav>
                                        <p:tav tm="100000">
                                          <p:val>
                                            <p:strVal val="#ppt_w"/>
                                          </p:val>
                                        </p:tav>
                                      </p:tavLst>
                                    </p:anim>
                                    <p:anim calcmode="lin" valueType="num">
                                      <p:cBhvr>
                                        <p:cTn id="1272" dur="500" fill="hold"/>
                                        <p:tgtEl>
                                          <p:spTgt spid="352"/>
                                        </p:tgtEl>
                                        <p:attrNameLst>
                                          <p:attrName>ppt_h</p:attrName>
                                        </p:attrNameLst>
                                      </p:cBhvr>
                                      <p:tavLst>
                                        <p:tav tm="0">
                                          <p:val>
                                            <p:fltVal val="0"/>
                                          </p:val>
                                        </p:tav>
                                        <p:tav tm="100000">
                                          <p:val>
                                            <p:strVal val="#ppt_h"/>
                                          </p:val>
                                        </p:tav>
                                      </p:tavLst>
                                    </p:anim>
                                    <p:animEffect transition="in" filter="fade">
                                      <p:cBhvr>
                                        <p:cTn id="1273" dur="500"/>
                                        <p:tgtEl>
                                          <p:spTgt spid="352"/>
                                        </p:tgtEl>
                                      </p:cBhvr>
                                    </p:animEffect>
                                  </p:childTnLst>
                                </p:cTn>
                              </p:par>
                              <p:par>
                                <p:cTn id="1274" presetID="53" presetClass="entr" presetSubtype="16" fill="hold" grpId="0" nodeType="withEffect">
                                  <p:stCondLst>
                                    <p:cond delay="0"/>
                                  </p:stCondLst>
                                  <p:childTnLst>
                                    <p:set>
                                      <p:cBhvr>
                                        <p:cTn id="1275" dur="1" fill="hold">
                                          <p:stCondLst>
                                            <p:cond delay="0"/>
                                          </p:stCondLst>
                                        </p:cTn>
                                        <p:tgtEl>
                                          <p:spTgt spid="353"/>
                                        </p:tgtEl>
                                        <p:attrNameLst>
                                          <p:attrName>style.visibility</p:attrName>
                                        </p:attrNameLst>
                                      </p:cBhvr>
                                      <p:to>
                                        <p:strVal val="visible"/>
                                      </p:to>
                                    </p:set>
                                    <p:anim calcmode="lin" valueType="num">
                                      <p:cBhvr>
                                        <p:cTn id="1276" dur="500" fill="hold"/>
                                        <p:tgtEl>
                                          <p:spTgt spid="353"/>
                                        </p:tgtEl>
                                        <p:attrNameLst>
                                          <p:attrName>ppt_w</p:attrName>
                                        </p:attrNameLst>
                                      </p:cBhvr>
                                      <p:tavLst>
                                        <p:tav tm="0">
                                          <p:val>
                                            <p:fltVal val="0"/>
                                          </p:val>
                                        </p:tav>
                                        <p:tav tm="100000">
                                          <p:val>
                                            <p:strVal val="#ppt_w"/>
                                          </p:val>
                                        </p:tav>
                                      </p:tavLst>
                                    </p:anim>
                                    <p:anim calcmode="lin" valueType="num">
                                      <p:cBhvr>
                                        <p:cTn id="1277" dur="500" fill="hold"/>
                                        <p:tgtEl>
                                          <p:spTgt spid="353"/>
                                        </p:tgtEl>
                                        <p:attrNameLst>
                                          <p:attrName>ppt_h</p:attrName>
                                        </p:attrNameLst>
                                      </p:cBhvr>
                                      <p:tavLst>
                                        <p:tav tm="0">
                                          <p:val>
                                            <p:fltVal val="0"/>
                                          </p:val>
                                        </p:tav>
                                        <p:tav tm="100000">
                                          <p:val>
                                            <p:strVal val="#ppt_h"/>
                                          </p:val>
                                        </p:tav>
                                      </p:tavLst>
                                    </p:anim>
                                    <p:animEffect transition="in" filter="fade">
                                      <p:cBhvr>
                                        <p:cTn id="1278" dur="500"/>
                                        <p:tgtEl>
                                          <p:spTgt spid="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6" grpId="0"/>
      <p:bldP spid="485"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544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05814" y="1269623"/>
            <a:ext cx="7633918" cy="3846086"/>
            <a:chOff x="2710690" y="1645275"/>
            <a:chExt cx="7633918" cy="3846086"/>
          </a:xfrm>
        </p:grpSpPr>
        <p:sp>
          <p:nvSpPr>
            <p:cNvPr id="3" name="椭圆 2"/>
            <p:cNvSpPr/>
            <p:nvPr/>
          </p:nvSpPr>
          <p:spPr>
            <a:xfrm>
              <a:off x="4444461" y="1645275"/>
              <a:ext cx="3846086" cy="3846086"/>
            </a:xfrm>
            <a:prstGeom prst="ellipse">
              <a:avLst/>
            </a:prstGeom>
            <a:noFill/>
            <a:ln w="28575">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0" dirty="0">
                  <a:solidFill>
                    <a:srgbClr val="AD331E"/>
                  </a:solidFill>
                  <a:cs typeface="+mn-ea"/>
                  <a:sym typeface="+mn-lt"/>
                </a:rPr>
                <a:t>1</a:t>
              </a:r>
              <a:endParaRPr lang="zh-CN" altLang="en-US" sz="25000" dirty="0">
                <a:solidFill>
                  <a:srgbClr val="AD331E"/>
                </a:solidFill>
                <a:cs typeface="+mn-ea"/>
                <a:sym typeface="+mn-lt"/>
              </a:endParaRPr>
            </a:p>
          </p:txBody>
        </p:sp>
        <p:sp>
          <p:nvSpPr>
            <p:cNvPr id="4" name="任意多边形 349"/>
            <p:cNvSpPr/>
            <p:nvPr/>
          </p:nvSpPr>
          <p:spPr>
            <a:xfrm rot="19595597">
              <a:off x="2710690" y="2632262"/>
              <a:ext cx="7633918" cy="2416101"/>
            </a:xfrm>
            <a:custGeom>
              <a:avLst/>
              <a:gdLst>
                <a:gd name="connsiteX0" fmla="*/ 1329115 w 1398046"/>
                <a:gd name="connsiteY0" fmla="*/ 99317 h 418957"/>
                <a:gd name="connsiteX1" fmla="*/ 1398046 w 1398046"/>
                <a:gd name="connsiteY1" fmla="*/ 195984 h 418957"/>
                <a:gd name="connsiteX2" fmla="*/ 699023 w 1398046"/>
                <a:gd name="connsiteY2" fmla="*/ 418957 h 418957"/>
                <a:gd name="connsiteX3" fmla="*/ 0 w 1398046"/>
                <a:gd name="connsiteY3" fmla="*/ 195984 h 418957"/>
                <a:gd name="connsiteX4" fmla="*/ 308192 w 1398046"/>
                <a:gd name="connsiteY4" fmla="*/ 11092 h 418957"/>
                <a:gd name="connsiteX5" fmla="*/ 362716 w 1398046"/>
                <a:gd name="connsiteY5" fmla="*/ 1652 h 418957"/>
                <a:gd name="connsiteX6" fmla="*/ 359914 w 1398046"/>
                <a:gd name="connsiteY6" fmla="*/ 34235 h 418957"/>
                <a:gd name="connsiteX7" fmla="*/ 360944 w 1398046"/>
                <a:gd name="connsiteY7" fmla="*/ 43845 h 418957"/>
                <a:gd name="connsiteX8" fmla="*/ 316180 w 1398046"/>
                <a:gd name="connsiteY8" fmla="*/ 56721 h 418957"/>
                <a:gd name="connsiteX9" fmla="*/ 157256 w 1398046"/>
                <a:gd name="connsiteY9" fmla="*/ 190477 h 418957"/>
                <a:gd name="connsiteX10" fmla="*/ 699856 w 1398046"/>
                <a:gd name="connsiteY10" fmla="*/ 379637 h 418957"/>
                <a:gd name="connsiteX11" fmla="*/ 1242456 w 1398046"/>
                <a:gd name="connsiteY11" fmla="*/ 190477 h 418957"/>
                <a:gd name="connsiteX12" fmla="*/ 1149788 w 1398046"/>
                <a:gd name="connsiteY12" fmla="*/ 84716 h 418957"/>
                <a:gd name="connsiteX13" fmla="*/ 1064688 w 1398046"/>
                <a:gd name="connsiteY13" fmla="*/ 50457 h 418957"/>
                <a:gd name="connsiteX14" fmla="*/ 1034154 w 1398046"/>
                <a:gd name="connsiteY14" fmla="*/ 42893 h 418957"/>
                <a:gd name="connsiteX15" fmla="*/ 1035489 w 1398046"/>
                <a:gd name="connsiteY15" fmla="*/ 27354 h 418957"/>
                <a:gd name="connsiteX16" fmla="*/ 1032557 w 1398046"/>
                <a:gd name="connsiteY16" fmla="*/ 0 h 418957"/>
                <a:gd name="connsiteX17" fmla="*/ 1169031 w 1398046"/>
                <a:gd name="connsiteY17" fmla="*/ 30936 h 418957"/>
                <a:gd name="connsiteX18" fmla="*/ 1278664 w 1398046"/>
                <a:gd name="connsiteY18" fmla="*/ 71318 h 418957"/>
                <a:gd name="connsiteX19" fmla="*/ 1329115 w 1398046"/>
                <a:gd name="connsiteY19" fmla="*/ 99317 h 41895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59914 w 1398046"/>
                <a:gd name="connsiteY6" fmla="*/ 39975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62496 w 1398046"/>
                <a:gd name="connsiteY6" fmla="*/ 40217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791 h 425431"/>
                <a:gd name="connsiteX1" fmla="*/ 1398046 w 1398046"/>
                <a:gd name="connsiteY1" fmla="*/ 202458 h 425431"/>
                <a:gd name="connsiteX2" fmla="*/ 699023 w 1398046"/>
                <a:gd name="connsiteY2" fmla="*/ 425431 h 425431"/>
                <a:gd name="connsiteX3" fmla="*/ 0 w 1398046"/>
                <a:gd name="connsiteY3" fmla="*/ 202458 h 425431"/>
                <a:gd name="connsiteX4" fmla="*/ 308192 w 1398046"/>
                <a:gd name="connsiteY4" fmla="*/ 17566 h 425431"/>
                <a:gd name="connsiteX5" fmla="*/ 388472 w 1398046"/>
                <a:gd name="connsiteY5" fmla="*/ 734 h 425431"/>
                <a:gd name="connsiteX6" fmla="*/ 362496 w 1398046"/>
                <a:gd name="connsiteY6" fmla="*/ 40951 h 425431"/>
                <a:gd name="connsiteX7" fmla="*/ 360944 w 1398046"/>
                <a:gd name="connsiteY7" fmla="*/ 50319 h 425431"/>
                <a:gd name="connsiteX8" fmla="*/ 316180 w 1398046"/>
                <a:gd name="connsiteY8" fmla="*/ 63195 h 425431"/>
                <a:gd name="connsiteX9" fmla="*/ 157256 w 1398046"/>
                <a:gd name="connsiteY9" fmla="*/ 196951 h 425431"/>
                <a:gd name="connsiteX10" fmla="*/ 699856 w 1398046"/>
                <a:gd name="connsiteY10" fmla="*/ 386111 h 425431"/>
                <a:gd name="connsiteX11" fmla="*/ 1242456 w 1398046"/>
                <a:gd name="connsiteY11" fmla="*/ 196951 h 425431"/>
                <a:gd name="connsiteX12" fmla="*/ 1149788 w 1398046"/>
                <a:gd name="connsiteY12" fmla="*/ 91190 h 425431"/>
                <a:gd name="connsiteX13" fmla="*/ 1064688 w 1398046"/>
                <a:gd name="connsiteY13" fmla="*/ 56931 h 425431"/>
                <a:gd name="connsiteX14" fmla="*/ 1034154 w 1398046"/>
                <a:gd name="connsiteY14" fmla="*/ 49367 h 425431"/>
                <a:gd name="connsiteX15" fmla="*/ 1035489 w 1398046"/>
                <a:gd name="connsiteY15" fmla="*/ 33828 h 425431"/>
                <a:gd name="connsiteX16" fmla="*/ 1015744 w 1398046"/>
                <a:gd name="connsiteY16" fmla="*/ 0 h 425431"/>
                <a:gd name="connsiteX17" fmla="*/ 1169031 w 1398046"/>
                <a:gd name="connsiteY17" fmla="*/ 37410 h 425431"/>
                <a:gd name="connsiteX18" fmla="*/ 1278664 w 1398046"/>
                <a:gd name="connsiteY18" fmla="*/ 77792 h 425431"/>
                <a:gd name="connsiteX19" fmla="*/ 1329115 w 1398046"/>
                <a:gd name="connsiteY19" fmla="*/ 105791 h 425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8046" h="425431">
                  <a:moveTo>
                    <a:pt x="1329115" y="105791"/>
                  </a:moveTo>
                  <a:cubicBezTo>
                    <a:pt x="1373291" y="135034"/>
                    <a:pt x="1398046" y="167824"/>
                    <a:pt x="1398046" y="202458"/>
                  </a:cubicBezTo>
                  <a:cubicBezTo>
                    <a:pt x="1398046" y="325603"/>
                    <a:pt x="1085083" y="425431"/>
                    <a:pt x="699023" y="425431"/>
                  </a:cubicBezTo>
                  <a:cubicBezTo>
                    <a:pt x="312963" y="425431"/>
                    <a:pt x="0" y="325603"/>
                    <a:pt x="0" y="202458"/>
                  </a:cubicBezTo>
                  <a:cubicBezTo>
                    <a:pt x="0" y="125493"/>
                    <a:pt x="122251" y="57636"/>
                    <a:pt x="308192" y="17566"/>
                  </a:cubicBezTo>
                  <a:lnTo>
                    <a:pt x="388472" y="734"/>
                  </a:lnTo>
                  <a:lnTo>
                    <a:pt x="362496" y="40951"/>
                  </a:lnTo>
                  <a:lnTo>
                    <a:pt x="360944" y="50319"/>
                  </a:lnTo>
                  <a:lnTo>
                    <a:pt x="316180" y="63195"/>
                  </a:lnTo>
                  <a:cubicBezTo>
                    <a:pt x="217988" y="97426"/>
                    <a:pt x="157256" y="144716"/>
                    <a:pt x="157256" y="196951"/>
                  </a:cubicBezTo>
                  <a:cubicBezTo>
                    <a:pt x="157256" y="301421"/>
                    <a:pt x="400186" y="386111"/>
                    <a:pt x="699856" y="386111"/>
                  </a:cubicBezTo>
                  <a:cubicBezTo>
                    <a:pt x="999526" y="386111"/>
                    <a:pt x="1242456" y="301421"/>
                    <a:pt x="1242456" y="196951"/>
                  </a:cubicBezTo>
                  <a:cubicBezTo>
                    <a:pt x="1242456" y="157775"/>
                    <a:pt x="1208294" y="121380"/>
                    <a:pt x="1149788" y="91190"/>
                  </a:cubicBezTo>
                  <a:cubicBezTo>
                    <a:pt x="1125411" y="78611"/>
                    <a:pt x="1096807" y="67109"/>
                    <a:pt x="1064688" y="56931"/>
                  </a:cubicBezTo>
                  <a:lnTo>
                    <a:pt x="1034154" y="49367"/>
                  </a:lnTo>
                  <a:lnTo>
                    <a:pt x="1035489" y="33828"/>
                  </a:lnTo>
                  <a:lnTo>
                    <a:pt x="1015744" y="0"/>
                  </a:lnTo>
                  <a:lnTo>
                    <a:pt x="1169031" y="37410"/>
                  </a:lnTo>
                  <a:cubicBezTo>
                    <a:pt x="1210410" y="49407"/>
                    <a:pt x="1247259" y="62965"/>
                    <a:pt x="1278664" y="77792"/>
                  </a:cubicBezTo>
                  <a:cubicBezTo>
                    <a:pt x="1297507" y="86689"/>
                    <a:pt x="1314390" y="96043"/>
                    <a:pt x="1329115" y="105791"/>
                  </a:cubicBezTo>
                  <a:close/>
                </a:path>
              </a:pathLst>
            </a:custGeom>
            <a:solidFill>
              <a:srgbClr val="6226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5" name="椭圆 4"/>
          <p:cNvSpPr/>
          <p:nvPr/>
        </p:nvSpPr>
        <p:spPr>
          <a:xfrm>
            <a:off x="1189748" y="1777403"/>
            <a:ext cx="118371" cy="118371"/>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六角星 201"/>
          <p:cNvSpPr/>
          <p:nvPr/>
        </p:nvSpPr>
        <p:spPr>
          <a:xfrm>
            <a:off x="6444113" y="108966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十字星 87"/>
          <p:cNvSpPr/>
          <p:nvPr/>
        </p:nvSpPr>
        <p:spPr>
          <a:xfrm rot="18653403">
            <a:off x="5227026" y="5738090"/>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六角星 201"/>
          <p:cNvSpPr/>
          <p:nvPr/>
        </p:nvSpPr>
        <p:spPr>
          <a:xfrm>
            <a:off x="11063059" y="18623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十字星 89"/>
          <p:cNvSpPr/>
          <p:nvPr/>
        </p:nvSpPr>
        <p:spPr>
          <a:xfrm rot="18653403">
            <a:off x="11059143" y="572711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六角星 201"/>
          <p:cNvSpPr/>
          <p:nvPr/>
        </p:nvSpPr>
        <p:spPr>
          <a:xfrm>
            <a:off x="10744269" y="3855055"/>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六角星 201"/>
          <p:cNvSpPr/>
          <p:nvPr/>
        </p:nvSpPr>
        <p:spPr>
          <a:xfrm>
            <a:off x="4379882" y="953198"/>
            <a:ext cx="128887" cy="122207"/>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十字星 92"/>
          <p:cNvSpPr/>
          <p:nvPr/>
        </p:nvSpPr>
        <p:spPr>
          <a:xfrm rot="18653403">
            <a:off x="2953087" y="1590150"/>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六角星 201"/>
          <p:cNvSpPr/>
          <p:nvPr/>
        </p:nvSpPr>
        <p:spPr>
          <a:xfrm>
            <a:off x="2651371" y="3249481"/>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六角星 201"/>
          <p:cNvSpPr/>
          <p:nvPr/>
        </p:nvSpPr>
        <p:spPr>
          <a:xfrm>
            <a:off x="3854649" y="586108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十字星 95"/>
          <p:cNvSpPr/>
          <p:nvPr/>
        </p:nvSpPr>
        <p:spPr>
          <a:xfrm rot="18653403">
            <a:off x="1808125" y="5514124"/>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 name="六角星 201"/>
          <p:cNvSpPr/>
          <p:nvPr/>
        </p:nvSpPr>
        <p:spPr>
          <a:xfrm>
            <a:off x="4874264" y="6550457"/>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 name="椭圆 16"/>
          <p:cNvSpPr/>
          <p:nvPr/>
        </p:nvSpPr>
        <p:spPr>
          <a:xfrm>
            <a:off x="3559324" y="61328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椭圆 17"/>
          <p:cNvSpPr/>
          <p:nvPr/>
        </p:nvSpPr>
        <p:spPr>
          <a:xfrm>
            <a:off x="8519499" y="6577981"/>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 name="椭圆 18"/>
          <p:cNvSpPr/>
          <p:nvPr/>
        </p:nvSpPr>
        <p:spPr>
          <a:xfrm>
            <a:off x="1625129" y="471874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椭圆 19"/>
          <p:cNvSpPr/>
          <p:nvPr/>
        </p:nvSpPr>
        <p:spPr>
          <a:xfrm flipV="1">
            <a:off x="2197453" y="104808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椭圆 20"/>
          <p:cNvSpPr/>
          <p:nvPr/>
        </p:nvSpPr>
        <p:spPr>
          <a:xfrm>
            <a:off x="9817030" y="642175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 name="椭圆 21"/>
          <p:cNvSpPr/>
          <p:nvPr/>
        </p:nvSpPr>
        <p:spPr>
          <a:xfrm>
            <a:off x="3954606" y="6314984"/>
            <a:ext cx="49448" cy="5032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 name="椭圆 22"/>
          <p:cNvSpPr/>
          <p:nvPr/>
        </p:nvSpPr>
        <p:spPr>
          <a:xfrm>
            <a:off x="6508050" y="548722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 name="椭圆 23"/>
          <p:cNvSpPr/>
          <p:nvPr/>
        </p:nvSpPr>
        <p:spPr>
          <a:xfrm>
            <a:off x="2944118" y="2473498"/>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椭圆 24"/>
          <p:cNvSpPr/>
          <p:nvPr/>
        </p:nvSpPr>
        <p:spPr>
          <a:xfrm>
            <a:off x="6505865" y="56848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椭圆 25"/>
          <p:cNvSpPr/>
          <p:nvPr/>
        </p:nvSpPr>
        <p:spPr>
          <a:xfrm>
            <a:off x="1822843" y="5893030"/>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 name="椭圆 26"/>
          <p:cNvSpPr/>
          <p:nvPr/>
        </p:nvSpPr>
        <p:spPr>
          <a:xfrm>
            <a:off x="4450788" y="491744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 name="椭圆 27"/>
          <p:cNvSpPr/>
          <p:nvPr/>
        </p:nvSpPr>
        <p:spPr>
          <a:xfrm>
            <a:off x="10314795" y="609203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椭圆 28"/>
          <p:cNvSpPr/>
          <p:nvPr/>
        </p:nvSpPr>
        <p:spPr>
          <a:xfrm>
            <a:off x="2976857" y="389809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椭圆 29"/>
          <p:cNvSpPr/>
          <p:nvPr/>
        </p:nvSpPr>
        <p:spPr>
          <a:xfrm>
            <a:off x="5651553" y="6504312"/>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椭圆 30"/>
          <p:cNvSpPr/>
          <p:nvPr/>
        </p:nvSpPr>
        <p:spPr>
          <a:xfrm>
            <a:off x="9224900" y="104637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椭圆 31"/>
          <p:cNvSpPr/>
          <p:nvPr/>
        </p:nvSpPr>
        <p:spPr>
          <a:xfrm>
            <a:off x="2012176" y="376628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椭圆 32"/>
          <p:cNvSpPr/>
          <p:nvPr/>
        </p:nvSpPr>
        <p:spPr>
          <a:xfrm flipH="1">
            <a:off x="8473779" y="219121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椭圆 33"/>
          <p:cNvSpPr/>
          <p:nvPr/>
        </p:nvSpPr>
        <p:spPr>
          <a:xfrm>
            <a:off x="2663340" y="543519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椭圆 34"/>
          <p:cNvSpPr/>
          <p:nvPr/>
        </p:nvSpPr>
        <p:spPr>
          <a:xfrm>
            <a:off x="11043143" y="443098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6" name="椭圆 35"/>
          <p:cNvSpPr/>
          <p:nvPr/>
        </p:nvSpPr>
        <p:spPr>
          <a:xfrm>
            <a:off x="2437070" y="566553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7" name="椭圆 36"/>
          <p:cNvSpPr/>
          <p:nvPr/>
        </p:nvSpPr>
        <p:spPr>
          <a:xfrm flipV="1">
            <a:off x="1024374" y="446238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8" name="椭圆 37"/>
          <p:cNvSpPr/>
          <p:nvPr/>
        </p:nvSpPr>
        <p:spPr>
          <a:xfrm>
            <a:off x="2955705" y="5843777"/>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椭圆 38"/>
          <p:cNvSpPr/>
          <p:nvPr/>
        </p:nvSpPr>
        <p:spPr>
          <a:xfrm flipV="1">
            <a:off x="2517589" y="82394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0" name="椭圆 39"/>
          <p:cNvSpPr/>
          <p:nvPr/>
        </p:nvSpPr>
        <p:spPr>
          <a:xfrm>
            <a:off x="9384730" y="587882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1" name="椭圆 40"/>
          <p:cNvSpPr/>
          <p:nvPr/>
        </p:nvSpPr>
        <p:spPr>
          <a:xfrm>
            <a:off x="10803166" y="6160990"/>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2" name="椭圆 41"/>
          <p:cNvSpPr/>
          <p:nvPr/>
        </p:nvSpPr>
        <p:spPr>
          <a:xfrm>
            <a:off x="1138344" y="382838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3" name="椭圆 42"/>
          <p:cNvSpPr/>
          <p:nvPr/>
        </p:nvSpPr>
        <p:spPr>
          <a:xfrm>
            <a:off x="6695199" y="664344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4" name="椭圆 43"/>
          <p:cNvSpPr/>
          <p:nvPr/>
        </p:nvSpPr>
        <p:spPr>
          <a:xfrm>
            <a:off x="10356358" y="201739"/>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椭圆 44"/>
          <p:cNvSpPr/>
          <p:nvPr/>
        </p:nvSpPr>
        <p:spPr>
          <a:xfrm>
            <a:off x="10144815" y="467248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6" name="椭圆 45"/>
          <p:cNvSpPr/>
          <p:nvPr/>
        </p:nvSpPr>
        <p:spPr>
          <a:xfrm>
            <a:off x="11018765" y="339759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 name="椭圆 46"/>
          <p:cNvSpPr/>
          <p:nvPr/>
        </p:nvSpPr>
        <p:spPr>
          <a:xfrm>
            <a:off x="2319105" y="457530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 name="椭圆 47"/>
          <p:cNvSpPr/>
          <p:nvPr/>
        </p:nvSpPr>
        <p:spPr>
          <a:xfrm>
            <a:off x="3409500" y="6218894"/>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9" name="椭圆 48"/>
          <p:cNvSpPr/>
          <p:nvPr/>
        </p:nvSpPr>
        <p:spPr>
          <a:xfrm flipV="1">
            <a:off x="2417241" y="141263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0" name="椭圆 49"/>
          <p:cNvSpPr/>
          <p:nvPr/>
        </p:nvSpPr>
        <p:spPr>
          <a:xfrm>
            <a:off x="9896022" y="267381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 name="椭圆 50"/>
          <p:cNvSpPr/>
          <p:nvPr/>
        </p:nvSpPr>
        <p:spPr>
          <a:xfrm flipH="1">
            <a:off x="9594188" y="17639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 name="椭圆 51"/>
          <p:cNvSpPr/>
          <p:nvPr/>
        </p:nvSpPr>
        <p:spPr>
          <a:xfrm>
            <a:off x="7331202" y="107990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 name="椭圆 52"/>
          <p:cNvSpPr/>
          <p:nvPr/>
        </p:nvSpPr>
        <p:spPr>
          <a:xfrm>
            <a:off x="2924038" y="486608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 name="椭圆 53"/>
          <p:cNvSpPr/>
          <p:nvPr/>
        </p:nvSpPr>
        <p:spPr>
          <a:xfrm>
            <a:off x="507116" y="206460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5" name="椭圆 54"/>
          <p:cNvSpPr/>
          <p:nvPr/>
        </p:nvSpPr>
        <p:spPr>
          <a:xfrm>
            <a:off x="2526732" y="2043319"/>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6" name="椭圆 55"/>
          <p:cNvSpPr/>
          <p:nvPr/>
        </p:nvSpPr>
        <p:spPr>
          <a:xfrm>
            <a:off x="2889516" y="412169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7" name="椭圆 56"/>
          <p:cNvSpPr/>
          <p:nvPr/>
        </p:nvSpPr>
        <p:spPr>
          <a:xfrm>
            <a:off x="11753226" y="3180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8" name="椭圆 57"/>
          <p:cNvSpPr/>
          <p:nvPr/>
        </p:nvSpPr>
        <p:spPr>
          <a:xfrm>
            <a:off x="4224323" y="47825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9" name="椭圆 58"/>
          <p:cNvSpPr/>
          <p:nvPr/>
        </p:nvSpPr>
        <p:spPr>
          <a:xfrm>
            <a:off x="7920388" y="14159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0" name="椭圆 59"/>
          <p:cNvSpPr/>
          <p:nvPr/>
        </p:nvSpPr>
        <p:spPr>
          <a:xfrm>
            <a:off x="1156253" y="40464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1" name="椭圆 60"/>
          <p:cNvSpPr/>
          <p:nvPr/>
        </p:nvSpPr>
        <p:spPr>
          <a:xfrm>
            <a:off x="7166525" y="54610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2" name="椭圆 61"/>
          <p:cNvSpPr/>
          <p:nvPr/>
        </p:nvSpPr>
        <p:spPr>
          <a:xfrm>
            <a:off x="7870322" y="5936831"/>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3" name="椭圆 62"/>
          <p:cNvSpPr/>
          <p:nvPr/>
        </p:nvSpPr>
        <p:spPr>
          <a:xfrm>
            <a:off x="4560645" y="6041903"/>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4" name="椭圆 63"/>
          <p:cNvSpPr/>
          <p:nvPr/>
        </p:nvSpPr>
        <p:spPr>
          <a:xfrm>
            <a:off x="5361880" y="261593"/>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5" name="椭圆 64"/>
          <p:cNvSpPr/>
          <p:nvPr/>
        </p:nvSpPr>
        <p:spPr>
          <a:xfrm>
            <a:off x="10685572" y="40613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6" name="椭圆 65"/>
          <p:cNvSpPr/>
          <p:nvPr/>
        </p:nvSpPr>
        <p:spPr>
          <a:xfrm>
            <a:off x="2342741" y="6432246"/>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7" name="椭圆 66"/>
          <p:cNvSpPr/>
          <p:nvPr/>
        </p:nvSpPr>
        <p:spPr>
          <a:xfrm>
            <a:off x="10108678" y="309720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8" name="椭圆 67"/>
          <p:cNvSpPr/>
          <p:nvPr/>
        </p:nvSpPr>
        <p:spPr>
          <a:xfrm>
            <a:off x="1760038" y="175436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9" name="椭圆 68"/>
          <p:cNvSpPr/>
          <p:nvPr/>
        </p:nvSpPr>
        <p:spPr>
          <a:xfrm>
            <a:off x="10762946" y="47187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0" name="椭圆 69"/>
          <p:cNvSpPr/>
          <p:nvPr/>
        </p:nvSpPr>
        <p:spPr>
          <a:xfrm>
            <a:off x="4189902" y="102887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1" name="椭圆 70"/>
          <p:cNvSpPr/>
          <p:nvPr/>
        </p:nvSpPr>
        <p:spPr>
          <a:xfrm>
            <a:off x="2037731" y="5184251"/>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2" name="椭圆 71"/>
          <p:cNvSpPr/>
          <p:nvPr/>
        </p:nvSpPr>
        <p:spPr>
          <a:xfrm>
            <a:off x="11128310" y="3146047"/>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3" name="椭圆 72"/>
          <p:cNvSpPr/>
          <p:nvPr/>
        </p:nvSpPr>
        <p:spPr>
          <a:xfrm flipH="1">
            <a:off x="8216012" y="26010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4" name="椭圆 73"/>
          <p:cNvSpPr/>
          <p:nvPr/>
        </p:nvSpPr>
        <p:spPr>
          <a:xfrm>
            <a:off x="3611541" y="6735395"/>
            <a:ext cx="49448" cy="50323"/>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5" name="椭圆 74"/>
          <p:cNvSpPr/>
          <p:nvPr/>
        </p:nvSpPr>
        <p:spPr>
          <a:xfrm>
            <a:off x="3276681" y="353463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6" name="椭圆 75"/>
          <p:cNvSpPr/>
          <p:nvPr/>
        </p:nvSpPr>
        <p:spPr>
          <a:xfrm>
            <a:off x="9853079" y="433544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7" name="椭圆 76"/>
          <p:cNvSpPr/>
          <p:nvPr/>
        </p:nvSpPr>
        <p:spPr>
          <a:xfrm>
            <a:off x="2278421" y="288720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8" name="椭圆 77"/>
          <p:cNvSpPr/>
          <p:nvPr/>
        </p:nvSpPr>
        <p:spPr>
          <a:xfrm>
            <a:off x="9001527" y="63889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9" name="椭圆 78"/>
          <p:cNvSpPr/>
          <p:nvPr/>
        </p:nvSpPr>
        <p:spPr>
          <a:xfrm>
            <a:off x="10129939" y="2108349"/>
            <a:ext cx="49552" cy="5042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0" name="椭圆 79"/>
          <p:cNvSpPr/>
          <p:nvPr/>
        </p:nvSpPr>
        <p:spPr>
          <a:xfrm>
            <a:off x="9469342" y="6585592"/>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1" name="椭圆 80"/>
          <p:cNvSpPr/>
          <p:nvPr/>
        </p:nvSpPr>
        <p:spPr>
          <a:xfrm>
            <a:off x="2128497" y="44617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2" name="椭圆 81"/>
          <p:cNvSpPr/>
          <p:nvPr/>
        </p:nvSpPr>
        <p:spPr>
          <a:xfrm>
            <a:off x="6120155" y="61437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3" name="椭圆 82"/>
          <p:cNvSpPr/>
          <p:nvPr/>
        </p:nvSpPr>
        <p:spPr>
          <a:xfrm>
            <a:off x="7254153" y="6172859"/>
            <a:ext cx="141685" cy="14419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4" name="椭圆 83"/>
          <p:cNvSpPr/>
          <p:nvPr/>
        </p:nvSpPr>
        <p:spPr>
          <a:xfrm>
            <a:off x="8789559" y="421392"/>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5" name="椭圆 84"/>
          <p:cNvSpPr/>
          <p:nvPr/>
        </p:nvSpPr>
        <p:spPr>
          <a:xfrm>
            <a:off x="8627186" y="908175"/>
            <a:ext cx="72122" cy="7340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6" name="六角星 201"/>
          <p:cNvSpPr/>
          <p:nvPr/>
        </p:nvSpPr>
        <p:spPr>
          <a:xfrm>
            <a:off x="7841309" y="870474"/>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7" name="椭圆 86"/>
          <p:cNvSpPr/>
          <p:nvPr/>
        </p:nvSpPr>
        <p:spPr>
          <a:xfrm>
            <a:off x="6404678" y="526752"/>
            <a:ext cx="191515" cy="194909"/>
          </a:xfrm>
          <a:prstGeom prst="ellipse">
            <a:avLst/>
          </a:prstGeom>
          <a:noFill/>
          <a:ln w="25400">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8" name="椭圆 87"/>
          <p:cNvSpPr/>
          <p:nvPr/>
        </p:nvSpPr>
        <p:spPr>
          <a:xfrm>
            <a:off x="2819720" y="4496581"/>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9" name="椭圆 88"/>
          <p:cNvSpPr/>
          <p:nvPr/>
        </p:nvSpPr>
        <p:spPr>
          <a:xfrm>
            <a:off x="2216423" y="613951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0" name="椭圆 89"/>
          <p:cNvSpPr/>
          <p:nvPr/>
        </p:nvSpPr>
        <p:spPr>
          <a:xfrm>
            <a:off x="3243675" y="38906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1" name="椭圆 90"/>
          <p:cNvSpPr/>
          <p:nvPr/>
        </p:nvSpPr>
        <p:spPr>
          <a:xfrm>
            <a:off x="10233801" y="377230"/>
            <a:ext cx="120302" cy="122433"/>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2" name="椭圆 91"/>
          <p:cNvSpPr/>
          <p:nvPr/>
        </p:nvSpPr>
        <p:spPr>
          <a:xfrm>
            <a:off x="3502598" y="601429"/>
            <a:ext cx="161479" cy="164340"/>
          </a:xfrm>
          <a:prstGeom prst="ellipse">
            <a:avLst/>
          </a:prstGeom>
          <a:noFill/>
          <a:ln w="25400">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3" name="椭圆 92"/>
          <p:cNvSpPr/>
          <p:nvPr/>
        </p:nvSpPr>
        <p:spPr>
          <a:xfrm>
            <a:off x="2482789" y="20339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4" name="椭圆 93"/>
          <p:cNvSpPr/>
          <p:nvPr/>
        </p:nvSpPr>
        <p:spPr>
          <a:xfrm>
            <a:off x="9637951" y="5810859"/>
            <a:ext cx="161479" cy="164340"/>
          </a:xfrm>
          <a:prstGeom prst="ellipse">
            <a:avLst/>
          </a:prstGeom>
          <a:noFill/>
          <a:ln w="254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5" name="椭圆 94"/>
          <p:cNvSpPr/>
          <p:nvPr/>
        </p:nvSpPr>
        <p:spPr>
          <a:xfrm flipH="1">
            <a:off x="3242186" y="3254267"/>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6" name="椭圆 95"/>
          <p:cNvSpPr/>
          <p:nvPr/>
        </p:nvSpPr>
        <p:spPr>
          <a:xfrm flipH="1">
            <a:off x="2556835" y="4319903"/>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7" name="六角星 201"/>
          <p:cNvSpPr/>
          <p:nvPr/>
        </p:nvSpPr>
        <p:spPr>
          <a:xfrm>
            <a:off x="3900830" y="210390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8" name="椭圆 97"/>
          <p:cNvSpPr/>
          <p:nvPr/>
        </p:nvSpPr>
        <p:spPr>
          <a:xfrm flipV="1">
            <a:off x="4991910" y="1191698"/>
            <a:ext cx="45719" cy="4858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9" name="六角星 201"/>
          <p:cNvSpPr/>
          <p:nvPr/>
        </p:nvSpPr>
        <p:spPr>
          <a:xfrm flipH="1">
            <a:off x="4026091" y="4581201"/>
            <a:ext cx="70406" cy="66757"/>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0" name="椭圆 99"/>
          <p:cNvSpPr/>
          <p:nvPr/>
        </p:nvSpPr>
        <p:spPr>
          <a:xfrm>
            <a:off x="821511" y="515872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1" name="椭圆 100"/>
          <p:cNvSpPr/>
          <p:nvPr/>
        </p:nvSpPr>
        <p:spPr>
          <a:xfrm>
            <a:off x="496358" y="640174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2" name="椭圆 101"/>
          <p:cNvSpPr/>
          <p:nvPr/>
        </p:nvSpPr>
        <p:spPr>
          <a:xfrm>
            <a:off x="1356406" y="538540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3" name="椭圆 102"/>
          <p:cNvSpPr/>
          <p:nvPr/>
        </p:nvSpPr>
        <p:spPr>
          <a:xfrm>
            <a:off x="232742" y="37430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4" name="十字星 277"/>
          <p:cNvSpPr/>
          <p:nvPr/>
        </p:nvSpPr>
        <p:spPr>
          <a:xfrm rot="18653403">
            <a:off x="545015" y="4084514"/>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5" name="椭圆 104"/>
          <p:cNvSpPr/>
          <p:nvPr/>
        </p:nvSpPr>
        <p:spPr>
          <a:xfrm>
            <a:off x="1537098" y="3075885"/>
            <a:ext cx="66665" cy="6784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6" name="椭圆 105"/>
          <p:cNvSpPr/>
          <p:nvPr/>
        </p:nvSpPr>
        <p:spPr>
          <a:xfrm>
            <a:off x="1171712" y="317158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7" name="椭圆 106"/>
          <p:cNvSpPr/>
          <p:nvPr/>
        </p:nvSpPr>
        <p:spPr>
          <a:xfrm>
            <a:off x="657153" y="35793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8" name="椭圆 107"/>
          <p:cNvSpPr/>
          <p:nvPr/>
        </p:nvSpPr>
        <p:spPr>
          <a:xfrm>
            <a:off x="622631" y="2834942"/>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9" name="椭圆 108"/>
          <p:cNvSpPr/>
          <p:nvPr/>
        </p:nvSpPr>
        <p:spPr>
          <a:xfrm>
            <a:off x="1226073" y="256252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0" name="椭圆 109"/>
          <p:cNvSpPr/>
          <p:nvPr/>
        </p:nvSpPr>
        <p:spPr>
          <a:xfrm>
            <a:off x="552835" y="3209833"/>
            <a:ext cx="64347" cy="65487"/>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1" name="椭圆 110"/>
          <p:cNvSpPr/>
          <p:nvPr/>
        </p:nvSpPr>
        <p:spPr>
          <a:xfrm>
            <a:off x="243765" y="30147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2" name="椭圆 111"/>
          <p:cNvSpPr/>
          <p:nvPr/>
        </p:nvSpPr>
        <p:spPr>
          <a:xfrm>
            <a:off x="834224" y="115450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3" name="椭圆 112"/>
          <p:cNvSpPr/>
          <p:nvPr/>
        </p:nvSpPr>
        <p:spPr>
          <a:xfrm>
            <a:off x="649261" y="6899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4" name="椭圆 113"/>
          <p:cNvSpPr/>
          <p:nvPr/>
        </p:nvSpPr>
        <p:spPr>
          <a:xfrm>
            <a:off x="799623" y="12376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5" name="椭圆 114"/>
          <p:cNvSpPr/>
          <p:nvPr/>
        </p:nvSpPr>
        <p:spPr>
          <a:xfrm>
            <a:off x="258391" y="1191043"/>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6" name="椭圆 115"/>
          <p:cNvSpPr/>
          <p:nvPr/>
        </p:nvSpPr>
        <p:spPr>
          <a:xfrm>
            <a:off x="11054813" y="164240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7" name="椭圆 116"/>
          <p:cNvSpPr/>
          <p:nvPr/>
        </p:nvSpPr>
        <p:spPr>
          <a:xfrm>
            <a:off x="11460309" y="203089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8" name="椭圆 117"/>
          <p:cNvSpPr/>
          <p:nvPr/>
        </p:nvSpPr>
        <p:spPr>
          <a:xfrm>
            <a:off x="11610671" y="146469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9" name="十字星 298"/>
          <p:cNvSpPr/>
          <p:nvPr/>
        </p:nvSpPr>
        <p:spPr>
          <a:xfrm rot="18653403">
            <a:off x="10963323" y="1265135"/>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0" name="椭圆 119"/>
          <p:cNvSpPr/>
          <p:nvPr/>
        </p:nvSpPr>
        <p:spPr>
          <a:xfrm>
            <a:off x="11075461" y="75996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1" name="椭圆 120"/>
          <p:cNvSpPr/>
          <p:nvPr/>
        </p:nvSpPr>
        <p:spPr>
          <a:xfrm>
            <a:off x="934114" y="564610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2" name="椭圆 121"/>
          <p:cNvSpPr/>
          <p:nvPr/>
        </p:nvSpPr>
        <p:spPr>
          <a:xfrm>
            <a:off x="7789343" y="193539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3" name="椭圆 122"/>
          <p:cNvSpPr/>
          <p:nvPr/>
        </p:nvSpPr>
        <p:spPr>
          <a:xfrm>
            <a:off x="1150846" y="62521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4" name="椭圆 123"/>
          <p:cNvSpPr/>
          <p:nvPr/>
        </p:nvSpPr>
        <p:spPr>
          <a:xfrm>
            <a:off x="6715042" y="110284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5" name="椭圆 124"/>
          <p:cNvSpPr/>
          <p:nvPr/>
        </p:nvSpPr>
        <p:spPr>
          <a:xfrm>
            <a:off x="3554086" y="15336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6" name="椭圆 125"/>
          <p:cNvSpPr/>
          <p:nvPr/>
        </p:nvSpPr>
        <p:spPr>
          <a:xfrm>
            <a:off x="417096" y="4550627"/>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7" name="椭圆 126"/>
          <p:cNvSpPr/>
          <p:nvPr/>
        </p:nvSpPr>
        <p:spPr>
          <a:xfrm>
            <a:off x="395233" y="51887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8" name="椭圆 127"/>
          <p:cNvSpPr/>
          <p:nvPr/>
        </p:nvSpPr>
        <p:spPr>
          <a:xfrm>
            <a:off x="11941967" y="445138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9" name="椭圆 128"/>
          <p:cNvSpPr/>
          <p:nvPr/>
        </p:nvSpPr>
        <p:spPr>
          <a:xfrm>
            <a:off x="10824221" y="236257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0" name="椭圆 129"/>
          <p:cNvSpPr/>
          <p:nvPr/>
        </p:nvSpPr>
        <p:spPr>
          <a:xfrm>
            <a:off x="10842130" y="25806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1" name="椭圆 130"/>
          <p:cNvSpPr/>
          <p:nvPr/>
        </p:nvSpPr>
        <p:spPr>
          <a:xfrm flipV="1">
            <a:off x="11342920" y="511362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2" name="椭圆 131"/>
          <p:cNvSpPr/>
          <p:nvPr/>
        </p:nvSpPr>
        <p:spPr>
          <a:xfrm>
            <a:off x="11456890" y="4479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3" name="椭圆 132"/>
          <p:cNvSpPr/>
          <p:nvPr/>
        </p:nvSpPr>
        <p:spPr>
          <a:xfrm>
            <a:off x="11474799" y="469766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4" name="椭圆 133"/>
          <p:cNvSpPr/>
          <p:nvPr/>
        </p:nvSpPr>
        <p:spPr>
          <a:xfrm>
            <a:off x="11776086" y="2792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5" name="椭圆 134"/>
          <p:cNvSpPr/>
          <p:nvPr/>
        </p:nvSpPr>
        <p:spPr>
          <a:xfrm>
            <a:off x="11950546" y="549353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6" name="椭圆 135"/>
          <p:cNvSpPr/>
          <p:nvPr/>
        </p:nvSpPr>
        <p:spPr>
          <a:xfrm>
            <a:off x="12251833" y="3588495"/>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7" name="椭圆 136"/>
          <p:cNvSpPr/>
          <p:nvPr/>
        </p:nvSpPr>
        <p:spPr>
          <a:xfrm flipH="1" flipV="1">
            <a:off x="11662654" y="721631"/>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8" name="椭圆 137"/>
          <p:cNvSpPr/>
          <p:nvPr/>
        </p:nvSpPr>
        <p:spPr>
          <a:xfrm flipH="1">
            <a:off x="8716706" y="39094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9" name="椭圆 138"/>
          <p:cNvSpPr/>
          <p:nvPr/>
        </p:nvSpPr>
        <p:spPr>
          <a:xfrm>
            <a:off x="10821589" y="653343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0" name="椭圆 139"/>
          <p:cNvSpPr/>
          <p:nvPr/>
        </p:nvSpPr>
        <p:spPr>
          <a:xfrm>
            <a:off x="11865235" y="66725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1" name="椭圆 140"/>
          <p:cNvSpPr/>
          <p:nvPr/>
        </p:nvSpPr>
        <p:spPr>
          <a:xfrm>
            <a:off x="11290191" y="617285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2" name="椭圆 141"/>
          <p:cNvSpPr/>
          <p:nvPr/>
        </p:nvSpPr>
        <p:spPr>
          <a:xfrm>
            <a:off x="11244472" y="652719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3" name="椭圆 142"/>
          <p:cNvSpPr/>
          <p:nvPr/>
        </p:nvSpPr>
        <p:spPr>
          <a:xfrm>
            <a:off x="10169866" y="6441663"/>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4" name="椭圆 143"/>
          <p:cNvSpPr/>
          <p:nvPr/>
        </p:nvSpPr>
        <p:spPr>
          <a:xfrm>
            <a:off x="11944996" y="63832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5" name="十字星 324"/>
          <p:cNvSpPr/>
          <p:nvPr/>
        </p:nvSpPr>
        <p:spPr>
          <a:xfrm rot="18653403">
            <a:off x="1613989" y="2382861"/>
            <a:ext cx="185135" cy="235344"/>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6" name="十字星 326"/>
          <p:cNvSpPr/>
          <p:nvPr/>
        </p:nvSpPr>
        <p:spPr>
          <a:xfrm rot="18653403">
            <a:off x="9788259" y="3461662"/>
            <a:ext cx="257504" cy="327339"/>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7" name="六角星 201"/>
          <p:cNvSpPr/>
          <p:nvPr/>
        </p:nvSpPr>
        <p:spPr>
          <a:xfrm>
            <a:off x="10031300" y="479406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8" name="十字星 328"/>
          <p:cNvSpPr/>
          <p:nvPr/>
        </p:nvSpPr>
        <p:spPr>
          <a:xfrm rot="18653403">
            <a:off x="2899598" y="6339196"/>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9" name="六角星 201"/>
          <p:cNvSpPr/>
          <p:nvPr/>
        </p:nvSpPr>
        <p:spPr>
          <a:xfrm>
            <a:off x="1491687" y="441401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0" name="六角星 201"/>
          <p:cNvSpPr/>
          <p:nvPr/>
        </p:nvSpPr>
        <p:spPr>
          <a:xfrm>
            <a:off x="1537868" y="65683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1" name="六角星 201"/>
          <p:cNvSpPr/>
          <p:nvPr/>
        </p:nvSpPr>
        <p:spPr>
          <a:xfrm>
            <a:off x="9920415" y="1251855"/>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2" name="十字星 332"/>
          <p:cNvSpPr/>
          <p:nvPr/>
        </p:nvSpPr>
        <p:spPr>
          <a:xfrm rot="18653403">
            <a:off x="8590502" y="333410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3" name="六角星 201"/>
          <p:cNvSpPr/>
          <p:nvPr/>
        </p:nvSpPr>
        <p:spPr>
          <a:xfrm>
            <a:off x="9367572" y="567130"/>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4" name="六角星 201"/>
          <p:cNvSpPr/>
          <p:nvPr/>
        </p:nvSpPr>
        <p:spPr>
          <a:xfrm>
            <a:off x="9220223" y="4143384"/>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5" name="十字星 335"/>
          <p:cNvSpPr/>
          <p:nvPr/>
        </p:nvSpPr>
        <p:spPr>
          <a:xfrm rot="18653403">
            <a:off x="5467873" y="810149"/>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6" name="六角星 201"/>
          <p:cNvSpPr/>
          <p:nvPr/>
        </p:nvSpPr>
        <p:spPr>
          <a:xfrm>
            <a:off x="7198295" y="398410"/>
            <a:ext cx="165447" cy="15687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7" name="六角星 201"/>
          <p:cNvSpPr/>
          <p:nvPr/>
        </p:nvSpPr>
        <p:spPr>
          <a:xfrm>
            <a:off x="5810531" y="223569"/>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8" name="六角星 201"/>
          <p:cNvSpPr/>
          <p:nvPr/>
        </p:nvSpPr>
        <p:spPr>
          <a:xfrm>
            <a:off x="9648625" y="2108349"/>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9" name="六角星 201"/>
          <p:cNvSpPr/>
          <p:nvPr/>
        </p:nvSpPr>
        <p:spPr>
          <a:xfrm>
            <a:off x="8330654" y="572562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0" name="十字星 340"/>
          <p:cNvSpPr/>
          <p:nvPr/>
        </p:nvSpPr>
        <p:spPr>
          <a:xfrm rot="18653403">
            <a:off x="3438887" y="3308203"/>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1" name="六角星 201"/>
          <p:cNvSpPr/>
          <p:nvPr/>
        </p:nvSpPr>
        <p:spPr>
          <a:xfrm>
            <a:off x="9304779" y="299695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2" name="六角星 201"/>
          <p:cNvSpPr/>
          <p:nvPr/>
        </p:nvSpPr>
        <p:spPr>
          <a:xfrm>
            <a:off x="2969757" y="84617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3" name="六角星 201"/>
          <p:cNvSpPr/>
          <p:nvPr/>
        </p:nvSpPr>
        <p:spPr>
          <a:xfrm>
            <a:off x="7723050" y="6486164"/>
            <a:ext cx="151851" cy="14398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4" name="六角星 201"/>
          <p:cNvSpPr/>
          <p:nvPr/>
        </p:nvSpPr>
        <p:spPr>
          <a:xfrm>
            <a:off x="1528607" y="6357237"/>
            <a:ext cx="182810" cy="173336"/>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5" name="六角星 201"/>
          <p:cNvSpPr/>
          <p:nvPr/>
        </p:nvSpPr>
        <p:spPr>
          <a:xfrm>
            <a:off x="363672" y="5767219"/>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6" name="六角星 201"/>
          <p:cNvSpPr/>
          <p:nvPr/>
        </p:nvSpPr>
        <p:spPr>
          <a:xfrm>
            <a:off x="6510373" y="605221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7" name="六角星 201"/>
          <p:cNvSpPr/>
          <p:nvPr/>
        </p:nvSpPr>
        <p:spPr>
          <a:xfrm>
            <a:off x="11670919" y="3626250"/>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8" name="六角星 201"/>
          <p:cNvSpPr/>
          <p:nvPr/>
        </p:nvSpPr>
        <p:spPr>
          <a:xfrm>
            <a:off x="11620964" y="2238631"/>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9" name="文本框 168"/>
          <p:cNvSpPr txBox="1"/>
          <p:nvPr/>
        </p:nvSpPr>
        <p:spPr>
          <a:xfrm>
            <a:off x="7312879" y="4687317"/>
            <a:ext cx="4671491" cy="954107"/>
          </a:xfrm>
          <a:prstGeom prst="rect">
            <a:avLst/>
          </a:prstGeom>
          <a:noFill/>
        </p:spPr>
        <p:txBody>
          <a:bodyPr wrap="square" rtlCol="0">
            <a:spAutoFit/>
          </a:bodyPr>
          <a:lstStyle/>
          <a:p>
            <a:r>
              <a:rPr lang="zh-CN" altLang="en-US" sz="2800" b="1" dirty="0">
                <a:solidFill>
                  <a:schemeClr val="bg1"/>
                </a:solidFill>
                <a:cs typeface="+mn-ea"/>
                <a:sym typeface="+mn-lt"/>
              </a:rPr>
              <a:t>点击输入标题</a:t>
            </a:r>
            <a:endParaRPr lang="en-US" altLang="zh-CN" sz="2800" b="1" dirty="0">
              <a:solidFill>
                <a:schemeClr val="bg1"/>
              </a:solidFill>
              <a:cs typeface="+mn-ea"/>
              <a:sym typeface="+mn-lt"/>
            </a:endParaRPr>
          </a:p>
          <a:p>
            <a:r>
              <a:rPr lang="en-US" altLang="zh-CN" sz="2800" b="1" dirty="0">
                <a:solidFill>
                  <a:schemeClr val="bg1"/>
                </a:solidFill>
                <a:cs typeface="+mn-ea"/>
                <a:sym typeface="+mn-lt"/>
              </a:rPr>
              <a:t>ADD YOUR TITLE HERE</a:t>
            </a:r>
            <a:endParaRPr lang="zh-CN" altLang="en-US" sz="2800" b="1" dirty="0">
              <a:solidFill>
                <a:schemeClr val="bg1"/>
              </a:solidFill>
              <a:cs typeface="+mn-ea"/>
              <a:sym typeface="+mn-lt"/>
            </a:endParaRPr>
          </a:p>
        </p:txBody>
      </p:sp>
    </p:spTree>
    <p:extLst>
      <p:ext uri="{BB962C8B-B14F-4D97-AF65-F5344CB8AC3E}">
        <p14:creationId xmlns:p14="http://schemas.microsoft.com/office/powerpoint/2010/main" val="405992193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500" fill="hold"/>
                                        <p:tgtEl>
                                          <p:spTgt spid="14"/>
                                        </p:tgtEl>
                                        <p:attrNameLst>
                                          <p:attrName>ppt_w</p:attrName>
                                        </p:attrNameLst>
                                      </p:cBhvr>
                                      <p:tavLst>
                                        <p:tav tm="0">
                                          <p:val>
                                            <p:fltVal val="0"/>
                                          </p:val>
                                        </p:tav>
                                        <p:tav tm="100000">
                                          <p:val>
                                            <p:strVal val="#ppt_w"/>
                                          </p:val>
                                        </p:tav>
                                      </p:tavLst>
                                    </p:anim>
                                    <p:anim calcmode="lin" valueType="num">
                                      <p:cBhvr>
                                        <p:cTn id="58" dur="500" fill="hold"/>
                                        <p:tgtEl>
                                          <p:spTgt spid="14"/>
                                        </p:tgtEl>
                                        <p:attrNameLst>
                                          <p:attrName>ppt_h</p:attrName>
                                        </p:attrNameLst>
                                      </p:cBhvr>
                                      <p:tavLst>
                                        <p:tav tm="0">
                                          <p:val>
                                            <p:fltVal val="0"/>
                                          </p:val>
                                        </p:tav>
                                        <p:tav tm="100000">
                                          <p:val>
                                            <p:strVal val="#ppt_h"/>
                                          </p:val>
                                        </p:tav>
                                      </p:tavLst>
                                    </p:anim>
                                    <p:animEffect transition="in" filter="fade">
                                      <p:cBhvr>
                                        <p:cTn id="59" dur="500"/>
                                        <p:tgtEl>
                                          <p:spTgt spid="14"/>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500" fill="hold"/>
                                        <p:tgtEl>
                                          <p:spTgt spid="15"/>
                                        </p:tgtEl>
                                        <p:attrNameLst>
                                          <p:attrName>ppt_w</p:attrName>
                                        </p:attrNameLst>
                                      </p:cBhvr>
                                      <p:tavLst>
                                        <p:tav tm="0">
                                          <p:val>
                                            <p:fltVal val="0"/>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animEffect transition="in" filter="fade">
                                      <p:cBhvr>
                                        <p:cTn id="64" dur="500"/>
                                        <p:tgtEl>
                                          <p:spTgt spid="15"/>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p:cTn id="72" dur="500" fill="hold"/>
                                        <p:tgtEl>
                                          <p:spTgt spid="17"/>
                                        </p:tgtEl>
                                        <p:attrNameLst>
                                          <p:attrName>ppt_w</p:attrName>
                                        </p:attrNameLst>
                                      </p:cBhvr>
                                      <p:tavLst>
                                        <p:tav tm="0">
                                          <p:val>
                                            <p:fltVal val="0"/>
                                          </p:val>
                                        </p:tav>
                                        <p:tav tm="100000">
                                          <p:val>
                                            <p:strVal val="#ppt_w"/>
                                          </p:val>
                                        </p:tav>
                                      </p:tavLst>
                                    </p:anim>
                                    <p:anim calcmode="lin" valueType="num">
                                      <p:cBhvr>
                                        <p:cTn id="73" dur="500" fill="hold"/>
                                        <p:tgtEl>
                                          <p:spTgt spid="17"/>
                                        </p:tgtEl>
                                        <p:attrNameLst>
                                          <p:attrName>ppt_h</p:attrName>
                                        </p:attrNameLst>
                                      </p:cBhvr>
                                      <p:tavLst>
                                        <p:tav tm="0">
                                          <p:val>
                                            <p:fltVal val="0"/>
                                          </p:val>
                                        </p:tav>
                                        <p:tav tm="100000">
                                          <p:val>
                                            <p:strVal val="#ppt_h"/>
                                          </p:val>
                                        </p:tav>
                                      </p:tavLst>
                                    </p:anim>
                                    <p:animEffect transition="in" filter="fade">
                                      <p:cBhvr>
                                        <p:cTn id="74" dur="500"/>
                                        <p:tgtEl>
                                          <p:spTgt spid="17"/>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fltVal val="0"/>
                                          </p:val>
                                        </p:tav>
                                        <p:tav tm="100000">
                                          <p:val>
                                            <p:strVal val="#ppt_w"/>
                                          </p:val>
                                        </p:tav>
                                      </p:tavLst>
                                    </p:anim>
                                    <p:anim calcmode="lin" valueType="num">
                                      <p:cBhvr>
                                        <p:cTn id="83" dur="500" fill="hold"/>
                                        <p:tgtEl>
                                          <p:spTgt spid="19"/>
                                        </p:tgtEl>
                                        <p:attrNameLst>
                                          <p:attrName>ppt_h</p:attrName>
                                        </p:attrNameLst>
                                      </p:cBhvr>
                                      <p:tavLst>
                                        <p:tav tm="0">
                                          <p:val>
                                            <p:fltVal val="0"/>
                                          </p:val>
                                        </p:tav>
                                        <p:tav tm="100000">
                                          <p:val>
                                            <p:strVal val="#ppt_h"/>
                                          </p:val>
                                        </p:tav>
                                      </p:tavLst>
                                    </p:anim>
                                    <p:animEffect transition="in" filter="fade">
                                      <p:cBhvr>
                                        <p:cTn id="84" dur="500"/>
                                        <p:tgtEl>
                                          <p:spTgt spid="19"/>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 calcmode="lin" valueType="num">
                                      <p:cBhvr>
                                        <p:cTn id="87" dur="500" fill="hold"/>
                                        <p:tgtEl>
                                          <p:spTgt spid="20"/>
                                        </p:tgtEl>
                                        <p:attrNameLst>
                                          <p:attrName>ppt_w</p:attrName>
                                        </p:attrNameLst>
                                      </p:cBhvr>
                                      <p:tavLst>
                                        <p:tav tm="0">
                                          <p:val>
                                            <p:fltVal val="0"/>
                                          </p:val>
                                        </p:tav>
                                        <p:tav tm="100000">
                                          <p:val>
                                            <p:strVal val="#ppt_w"/>
                                          </p:val>
                                        </p:tav>
                                      </p:tavLst>
                                    </p:anim>
                                    <p:anim calcmode="lin" valueType="num">
                                      <p:cBhvr>
                                        <p:cTn id="88" dur="500" fill="hold"/>
                                        <p:tgtEl>
                                          <p:spTgt spid="20"/>
                                        </p:tgtEl>
                                        <p:attrNameLst>
                                          <p:attrName>ppt_h</p:attrName>
                                        </p:attrNameLst>
                                      </p:cBhvr>
                                      <p:tavLst>
                                        <p:tav tm="0">
                                          <p:val>
                                            <p:fltVal val="0"/>
                                          </p:val>
                                        </p:tav>
                                        <p:tav tm="100000">
                                          <p:val>
                                            <p:strVal val="#ppt_h"/>
                                          </p:val>
                                        </p:tav>
                                      </p:tavLst>
                                    </p:anim>
                                    <p:animEffect transition="in" filter="fade">
                                      <p:cBhvr>
                                        <p:cTn id="89" dur="500"/>
                                        <p:tgtEl>
                                          <p:spTgt spid="20"/>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21"/>
                                        </p:tgtEl>
                                        <p:attrNameLst>
                                          <p:attrName>style.visibility</p:attrName>
                                        </p:attrNameLst>
                                      </p:cBhvr>
                                      <p:to>
                                        <p:strVal val="visible"/>
                                      </p:to>
                                    </p:set>
                                    <p:anim calcmode="lin" valueType="num">
                                      <p:cBhvr>
                                        <p:cTn id="92" dur="500" fill="hold"/>
                                        <p:tgtEl>
                                          <p:spTgt spid="21"/>
                                        </p:tgtEl>
                                        <p:attrNameLst>
                                          <p:attrName>ppt_w</p:attrName>
                                        </p:attrNameLst>
                                      </p:cBhvr>
                                      <p:tavLst>
                                        <p:tav tm="0">
                                          <p:val>
                                            <p:fltVal val="0"/>
                                          </p:val>
                                        </p:tav>
                                        <p:tav tm="100000">
                                          <p:val>
                                            <p:strVal val="#ppt_w"/>
                                          </p:val>
                                        </p:tav>
                                      </p:tavLst>
                                    </p:anim>
                                    <p:anim calcmode="lin" valueType="num">
                                      <p:cBhvr>
                                        <p:cTn id="93" dur="500" fill="hold"/>
                                        <p:tgtEl>
                                          <p:spTgt spid="21"/>
                                        </p:tgtEl>
                                        <p:attrNameLst>
                                          <p:attrName>ppt_h</p:attrName>
                                        </p:attrNameLst>
                                      </p:cBhvr>
                                      <p:tavLst>
                                        <p:tav tm="0">
                                          <p:val>
                                            <p:fltVal val="0"/>
                                          </p:val>
                                        </p:tav>
                                        <p:tav tm="100000">
                                          <p:val>
                                            <p:strVal val="#ppt_h"/>
                                          </p:val>
                                        </p:tav>
                                      </p:tavLst>
                                    </p:anim>
                                    <p:animEffect transition="in" filter="fade">
                                      <p:cBhvr>
                                        <p:cTn id="94" dur="500"/>
                                        <p:tgtEl>
                                          <p:spTgt spid="2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p:cTn id="97" dur="500" fill="hold"/>
                                        <p:tgtEl>
                                          <p:spTgt spid="22"/>
                                        </p:tgtEl>
                                        <p:attrNameLst>
                                          <p:attrName>ppt_w</p:attrName>
                                        </p:attrNameLst>
                                      </p:cBhvr>
                                      <p:tavLst>
                                        <p:tav tm="0">
                                          <p:val>
                                            <p:fltVal val="0"/>
                                          </p:val>
                                        </p:tav>
                                        <p:tav tm="100000">
                                          <p:val>
                                            <p:strVal val="#ppt_w"/>
                                          </p:val>
                                        </p:tav>
                                      </p:tavLst>
                                    </p:anim>
                                    <p:anim calcmode="lin" valueType="num">
                                      <p:cBhvr>
                                        <p:cTn id="98" dur="500" fill="hold"/>
                                        <p:tgtEl>
                                          <p:spTgt spid="22"/>
                                        </p:tgtEl>
                                        <p:attrNameLst>
                                          <p:attrName>ppt_h</p:attrName>
                                        </p:attrNameLst>
                                      </p:cBhvr>
                                      <p:tavLst>
                                        <p:tav tm="0">
                                          <p:val>
                                            <p:fltVal val="0"/>
                                          </p:val>
                                        </p:tav>
                                        <p:tav tm="100000">
                                          <p:val>
                                            <p:strVal val="#ppt_h"/>
                                          </p:val>
                                        </p:tav>
                                      </p:tavLst>
                                    </p:anim>
                                    <p:animEffect transition="in" filter="fade">
                                      <p:cBhvr>
                                        <p:cTn id="99" dur="500"/>
                                        <p:tgtEl>
                                          <p:spTgt spid="22"/>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p:cTn id="102" dur="500" fill="hold"/>
                                        <p:tgtEl>
                                          <p:spTgt spid="23"/>
                                        </p:tgtEl>
                                        <p:attrNameLst>
                                          <p:attrName>ppt_w</p:attrName>
                                        </p:attrNameLst>
                                      </p:cBhvr>
                                      <p:tavLst>
                                        <p:tav tm="0">
                                          <p:val>
                                            <p:fltVal val="0"/>
                                          </p:val>
                                        </p:tav>
                                        <p:tav tm="100000">
                                          <p:val>
                                            <p:strVal val="#ppt_w"/>
                                          </p:val>
                                        </p:tav>
                                      </p:tavLst>
                                    </p:anim>
                                    <p:anim calcmode="lin" valueType="num">
                                      <p:cBhvr>
                                        <p:cTn id="103" dur="500" fill="hold"/>
                                        <p:tgtEl>
                                          <p:spTgt spid="23"/>
                                        </p:tgtEl>
                                        <p:attrNameLst>
                                          <p:attrName>ppt_h</p:attrName>
                                        </p:attrNameLst>
                                      </p:cBhvr>
                                      <p:tavLst>
                                        <p:tav tm="0">
                                          <p:val>
                                            <p:fltVal val="0"/>
                                          </p:val>
                                        </p:tav>
                                        <p:tav tm="100000">
                                          <p:val>
                                            <p:strVal val="#ppt_h"/>
                                          </p:val>
                                        </p:tav>
                                      </p:tavLst>
                                    </p:anim>
                                    <p:animEffect transition="in" filter="fade">
                                      <p:cBhvr>
                                        <p:cTn id="104" dur="500"/>
                                        <p:tgtEl>
                                          <p:spTgt spid="23"/>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4"/>
                                        </p:tgtEl>
                                        <p:attrNameLst>
                                          <p:attrName>style.visibility</p:attrName>
                                        </p:attrNameLst>
                                      </p:cBhvr>
                                      <p:to>
                                        <p:strVal val="visible"/>
                                      </p:to>
                                    </p:set>
                                    <p:anim calcmode="lin" valueType="num">
                                      <p:cBhvr>
                                        <p:cTn id="107" dur="500" fill="hold"/>
                                        <p:tgtEl>
                                          <p:spTgt spid="24"/>
                                        </p:tgtEl>
                                        <p:attrNameLst>
                                          <p:attrName>ppt_w</p:attrName>
                                        </p:attrNameLst>
                                      </p:cBhvr>
                                      <p:tavLst>
                                        <p:tav tm="0">
                                          <p:val>
                                            <p:fltVal val="0"/>
                                          </p:val>
                                        </p:tav>
                                        <p:tav tm="100000">
                                          <p:val>
                                            <p:strVal val="#ppt_w"/>
                                          </p:val>
                                        </p:tav>
                                      </p:tavLst>
                                    </p:anim>
                                    <p:anim calcmode="lin" valueType="num">
                                      <p:cBhvr>
                                        <p:cTn id="108" dur="500" fill="hold"/>
                                        <p:tgtEl>
                                          <p:spTgt spid="24"/>
                                        </p:tgtEl>
                                        <p:attrNameLst>
                                          <p:attrName>ppt_h</p:attrName>
                                        </p:attrNameLst>
                                      </p:cBhvr>
                                      <p:tavLst>
                                        <p:tav tm="0">
                                          <p:val>
                                            <p:fltVal val="0"/>
                                          </p:val>
                                        </p:tav>
                                        <p:tav tm="100000">
                                          <p:val>
                                            <p:strVal val="#ppt_h"/>
                                          </p:val>
                                        </p:tav>
                                      </p:tavLst>
                                    </p:anim>
                                    <p:animEffect transition="in" filter="fade">
                                      <p:cBhvr>
                                        <p:cTn id="109" dur="500"/>
                                        <p:tgtEl>
                                          <p:spTgt spid="24"/>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25"/>
                                        </p:tgtEl>
                                        <p:attrNameLst>
                                          <p:attrName>style.visibility</p:attrName>
                                        </p:attrNameLst>
                                      </p:cBhvr>
                                      <p:to>
                                        <p:strVal val="visible"/>
                                      </p:to>
                                    </p:set>
                                    <p:anim calcmode="lin" valueType="num">
                                      <p:cBhvr>
                                        <p:cTn id="112" dur="500" fill="hold"/>
                                        <p:tgtEl>
                                          <p:spTgt spid="25"/>
                                        </p:tgtEl>
                                        <p:attrNameLst>
                                          <p:attrName>ppt_w</p:attrName>
                                        </p:attrNameLst>
                                      </p:cBhvr>
                                      <p:tavLst>
                                        <p:tav tm="0">
                                          <p:val>
                                            <p:fltVal val="0"/>
                                          </p:val>
                                        </p:tav>
                                        <p:tav tm="100000">
                                          <p:val>
                                            <p:strVal val="#ppt_w"/>
                                          </p:val>
                                        </p:tav>
                                      </p:tavLst>
                                    </p:anim>
                                    <p:anim calcmode="lin" valueType="num">
                                      <p:cBhvr>
                                        <p:cTn id="113" dur="500" fill="hold"/>
                                        <p:tgtEl>
                                          <p:spTgt spid="25"/>
                                        </p:tgtEl>
                                        <p:attrNameLst>
                                          <p:attrName>ppt_h</p:attrName>
                                        </p:attrNameLst>
                                      </p:cBhvr>
                                      <p:tavLst>
                                        <p:tav tm="0">
                                          <p:val>
                                            <p:fltVal val="0"/>
                                          </p:val>
                                        </p:tav>
                                        <p:tav tm="100000">
                                          <p:val>
                                            <p:strVal val="#ppt_h"/>
                                          </p:val>
                                        </p:tav>
                                      </p:tavLst>
                                    </p:anim>
                                    <p:animEffect transition="in" filter="fade">
                                      <p:cBhvr>
                                        <p:cTn id="114" dur="500"/>
                                        <p:tgtEl>
                                          <p:spTgt spid="25"/>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6"/>
                                        </p:tgtEl>
                                        <p:attrNameLst>
                                          <p:attrName>style.visibility</p:attrName>
                                        </p:attrNameLst>
                                      </p:cBhvr>
                                      <p:to>
                                        <p:strVal val="visible"/>
                                      </p:to>
                                    </p:set>
                                    <p:anim calcmode="lin" valueType="num">
                                      <p:cBhvr>
                                        <p:cTn id="117" dur="500" fill="hold"/>
                                        <p:tgtEl>
                                          <p:spTgt spid="26"/>
                                        </p:tgtEl>
                                        <p:attrNameLst>
                                          <p:attrName>ppt_w</p:attrName>
                                        </p:attrNameLst>
                                      </p:cBhvr>
                                      <p:tavLst>
                                        <p:tav tm="0">
                                          <p:val>
                                            <p:fltVal val="0"/>
                                          </p:val>
                                        </p:tav>
                                        <p:tav tm="100000">
                                          <p:val>
                                            <p:strVal val="#ppt_w"/>
                                          </p:val>
                                        </p:tav>
                                      </p:tavLst>
                                    </p:anim>
                                    <p:anim calcmode="lin" valueType="num">
                                      <p:cBhvr>
                                        <p:cTn id="118" dur="500" fill="hold"/>
                                        <p:tgtEl>
                                          <p:spTgt spid="26"/>
                                        </p:tgtEl>
                                        <p:attrNameLst>
                                          <p:attrName>ppt_h</p:attrName>
                                        </p:attrNameLst>
                                      </p:cBhvr>
                                      <p:tavLst>
                                        <p:tav tm="0">
                                          <p:val>
                                            <p:fltVal val="0"/>
                                          </p:val>
                                        </p:tav>
                                        <p:tav tm="100000">
                                          <p:val>
                                            <p:strVal val="#ppt_h"/>
                                          </p:val>
                                        </p:tav>
                                      </p:tavLst>
                                    </p:anim>
                                    <p:animEffect transition="in" filter="fade">
                                      <p:cBhvr>
                                        <p:cTn id="119" dur="500"/>
                                        <p:tgtEl>
                                          <p:spTgt spid="26"/>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27"/>
                                        </p:tgtEl>
                                        <p:attrNameLst>
                                          <p:attrName>style.visibility</p:attrName>
                                        </p:attrNameLst>
                                      </p:cBhvr>
                                      <p:to>
                                        <p:strVal val="visible"/>
                                      </p:to>
                                    </p:set>
                                    <p:anim calcmode="lin" valueType="num">
                                      <p:cBhvr>
                                        <p:cTn id="122" dur="500" fill="hold"/>
                                        <p:tgtEl>
                                          <p:spTgt spid="27"/>
                                        </p:tgtEl>
                                        <p:attrNameLst>
                                          <p:attrName>ppt_w</p:attrName>
                                        </p:attrNameLst>
                                      </p:cBhvr>
                                      <p:tavLst>
                                        <p:tav tm="0">
                                          <p:val>
                                            <p:fltVal val="0"/>
                                          </p:val>
                                        </p:tav>
                                        <p:tav tm="100000">
                                          <p:val>
                                            <p:strVal val="#ppt_w"/>
                                          </p:val>
                                        </p:tav>
                                      </p:tavLst>
                                    </p:anim>
                                    <p:anim calcmode="lin" valueType="num">
                                      <p:cBhvr>
                                        <p:cTn id="123" dur="500" fill="hold"/>
                                        <p:tgtEl>
                                          <p:spTgt spid="27"/>
                                        </p:tgtEl>
                                        <p:attrNameLst>
                                          <p:attrName>ppt_h</p:attrName>
                                        </p:attrNameLst>
                                      </p:cBhvr>
                                      <p:tavLst>
                                        <p:tav tm="0">
                                          <p:val>
                                            <p:fltVal val="0"/>
                                          </p:val>
                                        </p:tav>
                                        <p:tav tm="100000">
                                          <p:val>
                                            <p:strVal val="#ppt_h"/>
                                          </p:val>
                                        </p:tav>
                                      </p:tavLst>
                                    </p:anim>
                                    <p:animEffect transition="in" filter="fade">
                                      <p:cBhvr>
                                        <p:cTn id="124" dur="500"/>
                                        <p:tgtEl>
                                          <p:spTgt spid="27"/>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28"/>
                                        </p:tgtEl>
                                        <p:attrNameLst>
                                          <p:attrName>style.visibility</p:attrName>
                                        </p:attrNameLst>
                                      </p:cBhvr>
                                      <p:to>
                                        <p:strVal val="visible"/>
                                      </p:to>
                                    </p:set>
                                    <p:anim calcmode="lin" valueType="num">
                                      <p:cBhvr>
                                        <p:cTn id="127" dur="500" fill="hold"/>
                                        <p:tgtEl>
                                          <p:spTgt spid="28"/>
                                        </p:tgtEl>
                                        <p:attrNameLst>
                                          <p:attrName>ppt_w</p:attrName>
                                        </p:attrNameLst>
                                      </p:cBhvr>
                                      <p:tavLst>
                                        <p:tav tm="0">
                                          <p:val>
                                            <p:fltVal val="0"/>
                                          </p:val>
                                        </p:tav>
                                        <p:tav tm="100000">
                                          <p:val>
                                            <p:strVal val="#ppt_w"/>
                                          </p:val>
                                        </p:tav>
                                      </p:tavLst>
                                    </p:anim>
                                    <p:anim calcmode="lin" valueType="num">
                                      <p:cBhvr>
                                        <p:cTn id="128" dur="500" fill="hold"/>
                                        <p:tgtEl>
                                          <p:spTgt spid="28"/>
                                        </p:tgtEl>
                                        <p:attrNameLst>
                                          <p:attrName>ppt_h</p:attrName>
                                        </p:attrNameLst>
                                      </p:cBhvr>
                                      <p:tavLst>
                                        <p:tav tm="0">
                                          <p:val>
                                            <p:fltVal val="0"/>
                                          </p:val>
                                        </p:tav>
                                        <p:tav tm="100000">
                                          <p:val>
                                            <p:strVal val="#ppt_h"/>
                                          </p:val>
                                        </p:tav>
                                      </p:tavLst>
                                    </p:anim>
                                    <p:animEffect transition="in" filter="fade">
                                      <p:cBhvr>
                                        <p:cTn id="129" dur="500"/>
                                        <p:tgtEl>
                                          <p:spTgt spid="28"/>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29"/>
                                        </p:tgtEl>
                                        <p:attrNameLst>
                                          <p:attrName>style.visibility</p:attrName>
                                        </p:attrNameLst>
                                      </p:cBhvr>
                                      <p:to>
                                        <p:strVal val="visible"/>
                                      </p:to>
                                    </p:set>
                                    <p:anim calcmode="lin" valueType="num">
                                      <p:cBhvr>
                                        <p:cTn id="132" dur="500" fill="hold"/>
                                        <p:tgtEl>
                                          <p:spTgt spid="29"/>
                                        </p:tgtEl>
                                        <p:attrNameLst>
                                          <p:attrName>ppt_w</p:attrName>
                                        </p:attrNameLst>
                                      </p:cBhvr>
                                      <p:tavLst>
                                        <p:tav tm="0">
                                          <p:val>
                                            <p:fltVal val="0"/>
                                          </p:val>
                                        </p:tav>
                                        <p:tav tm="100000">
                                          <p:val>
                                            <p:strVal val="#ppt_w"/>
                                          </p:val>
                                        </p:tav>
                                      </p:tavLst>
                                    </p:anim>
                                    <p:anim calcmode="lin" valueType="num">
                                      <p:cBhvr>
                                        <p:cTn id="133" dur="500" fill="hold"/>
                                        <p:tgtEl>
                                          <p:spTgt spid="29"/>
                                        </p:tgtEl>
                                        <p:attrNameLst>
                                          <p:attrName>ppt_h</p:attrName>
                                        </p:attrNameLst>
                                      </p:cBhvr>
                                      <p:tavLst>
                                        <p:tav tm="0">
                                          <p:val>
                                            <p:fltVal val="0"/>
                                          </p:val>
                                        </p:tav>
                                        <p:tav tm="100000">
                                          <p:val>
                                            <p:strVal val="#ppt_h"/>
                                          </p:val>
                                        </p:tav>
                                      </p:tavLst>
                                    </p:anim>
                                    <p:animEffect transition="in" filter="fade">
                                      <p:cBhvr>
                                        <p:cTn id="134" dur="500"/>
                                        <p:tgtEl>
                                          <p:spTgt spid="29"/>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30"/>
                                        </p:tgtEl>
                                        <p:attrNameLst>
                                          <p:attrName>style.visibility</p:attrName>
                                        </p:attrNameLst>
                                      </p:cBhvr>
                                      <p:to>
                                        <p:strVal val="visible"/>
                                      </p:to>
                                    </p:set>
                                    <p:anim calcmode="lin" valueType="num">
                                      <p:cBhvr>
                                        <p:cTn id="137" dur="500" fill="hold"/>
                                        <p:tgtEl>
                                          <p:spTgt spid="30"/>
                                        </p:tgtEl>
                                        <p:attrNameLst>
                                          <p:attrName>ppt_w</p:attrName>
                                        </p:attrNameLst>
                                      </p:cBhvr>
                                      <p:tavLst>
                                        <p:tav tm="0">
                                          <p:val>
                                            <p:fltVal val="0"/>
                                          </p:val>
                                        </p:tav>
                                        <p:tav tm="100000">
                                          <p:val>
                                            <p:strVal val="#ppt_w"/>
                                          </p:val>
                                        </p:tav>
                                      </p:tavLst>
                                    </p:anim>
                                    <p:anim calcmode="lin" valueType="num">
                                      <p:cBhvr>
                                        <p:cTn id="138" dur="500" fill="hold"/>
                                        <p:tgtEl>
                                          <p:spTgt spid="30"/>
                                        </p:tgtEl>
                                        <p:attrNameLst>
                                          <p:attrName>ppt_h</p:attrName>
                                        </p:attrNameLst>
                                      </p:cBhvr>
                                      <p:tavLst>
                                        <p:tav tm="0">
                                          <p:val>
                                            <p:fltVal val="0"/>
                                          </p:val>
                                        </p:tav>
                                        <p:tav tm="100000">
                                          <p:val>
                                            <p:strVal val="#ppt_h"/>
                                          </p:val>
                                        </p:tav>
                                      </p:tavLst>
                                    </p:anim>
                                    <p:animEffect transition="in" filter="fade">
                                      <p:cBhvr>
                                        <p:cTn id="139" dur="500"/>
                                        <p:tgtEl>
                                          <p:spTgt spid="30"/>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31"/>
                                        </p:tgtEl>
                                        <p:attrNameLst>
                                          <p:attrName>style.visibility</p:attrName>
                                        </p:attrNameLst>
                                      </p:cBhvr>
                                      <p:to>
                                        <p:strVal val="visible"/>
                                      </p:to>
                                    </p:set>
                                    <p:anim calcmode="lin" valueType="num">
                                      <p:cBhvr>
                                        <p:cTn id="142" dur="500" fill="hold"/>
                                        <p:tgtEl>
                                          <p:spTgt spid="31"/>
                                        </p:tgtEl>
                                        <p:attrNameLst>
                                          <p:attrName>ppt_w</p:attrName>
                                        </p:attrNameLst>
                                      </p:cBhvr>
                                      <p:tavLst>
                                        <p:tav tm="0">
                                          <p:val>
                                            <p:fltVal val="0"/>
                                          </p:val>
                                        </p:tav>
                                        <p:tav tm="100000">
                                          <p:val>
                                            <p:strVal val="#ppt_w"/>
                                          </p:val>
                                        </p:tav>
                                      </p:tavLst>
                                    </p:anim>
                                    <p:anim calcmode="lin" valueType="num">
                                      <p:cBhvr>
                                        <p:cTn id="143" dur="500" fill="hold"/>
                                        <p:tgtEl>
                                          <p:spTgt spid="31"/>
                                        </p:tgtEl>
                                        <p:attrNameLst>
                                          <p:attrName>ppt_h</p:attrName>
                                        </p:attrNameLst>
                                      </p:cBhvr>
                                      <p:tavLst>
                                        <p:tav tm="0">
                                          <p:val>
                                            <p:fltVal val="0"/>
                                          </p:val>
                                        </p:tav>
                                        <p:tav tm="100000">
                                          <p:val>
                                            <p:strVal val="#ppt_h"/>
                                          </p:val>
                                        </p:tav>
                                      </p:tavLst>
                                    </p:anim>
                                    <p:animEffect transition="in" filter="fade">
                                      <p:cBhvr>
                                        <p:cTn id="144" dur="500"/>
                                        <p:tgtEl>
                                          <p:spTgt spid="31"/>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32"/>
                                        </p:tgtEl>
                                        <p:attrNameLst>
                                          <p:attrName>style.visibility</p:attrName>
                                        </p:attrNameLst>
                                      </p:cBhvr>
                                      <p:to>
                                        <p:strVal val="visible"/>
                                      </p:to>
                                    </p:set>
                                    <p:anim calcmode="lin" valueType="num">
                                      <p:cBhvr>
                                        <p:cTn id="147" dur="500" fill="hold"/>
                                        <p:tgtEl>
                                          <p:spTgt spid="32"/>
                                        </p:tgtEl>
                                        <p:attrNameLst>
                                          <p:attrName>ppt_w</p:attrName>
                                        </p:attrNameLst>
                                      </p:cBhvr>
                                      <p:tavLst>
                                        <p:tav tm="0">
                                          <p:val>
                                            <p:fltVal val="0"/>
                                          </p:val>
                                        </p:tav>
                                        <p:tav tm="100000">
                                          <p:val>
                                            <p:strVal val="#ppt_w"/>
                                          </p:val>
                                        </p:tav>
                                      </p:tavLst>
                                    </p:anim>
                                    <p:anim calcmode="lin" valueType="num">
                                      <p:cBhvr>
                                        <p:cTn id="148" dur="500" fill="hold"/>
                                        <p:tgtEl>
                                          <p:spTgt spid="32"/>
                                        </p:tgtEl>
                                        <p:attrNameLst>
                                          <p:attrName>ppt_h</p:attrName>
                                        </p:attrNameLst>
                                      </p:cBhvr>
                                      <p:tavLst>
                                        <p:tav tm="0">
                                          <p:val>
                                            <p:fltVal val="0"/>
                                          </p:val>
                                        </p:tav>
                                        <p:tav tm="100000">
                                          <p:val>
                                            <p:strVal val="#ppt_h"/>
                                          </p:val>
                                        </p:tav>
                                      </p:tavLst>
                                    </p:anim>
                                    <p:animEffect transition="in" filter="fade">
                                      <p:cBhvr>
                                        <p:cTn id="149" dur="500"/>
                                        <p:tgtEl>
                                          <p:spTgt spid="3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33"/>
                                        </p:tgtEl>
                                        <p:attrNameLst>
                                          <p:attrName>style.visibility</p:attrName>
                                        </p:attrNameLst>
                                      </p:cBhvr>
                                      <p:to>
                                        <p:strVal val="visible"/>
                                      </p:to>
                                    </p:set>
                                    <p:anim calcmode="lin" valueType="num">
                                      <p:cBhvr>
                                        <p:cTn id="152" dur="500" fill="hold"/>
                                        <p:tgtEl>
                                          <p:spTgt spid="33"/>
                                        </p:tgtEl>
                                        <p:attrNameLst>
                                          <p:attrName>ppt_w</p:attrName>
                                        </p:attrNameLst>
                                      </p:cBhvr>
                                      <p:tavLst>
                                        <p:tav tm="0">
                                          <p:val>
                                            <p:fltVal val="0"/>
                                          </p:val>
                                        </p:tav>
                                        <p:tav tm="100000">
                                          <p:val>
                                            <p:strVal val="#ppt_w"/>
                                          </p:val>
                                        </p:tav>
                                      </p:tavLst>
                                    </p:anim>
                                    <p:anim calcmode="lin" valueType="num">
                                      <p:cBhvr>
                                        <p:cTn id="153" dur="500" fill="hold"/>
                                        <p:tgtEl>
                                          <p:spTgt spid="33"/>
                                        </p:tgtEl>
                                        <p:attrNameLst>
                                          <p:attrName>ppt_h</p:attrName>
                                        </p:attrNameLst>
                                      </p:cBhvr>
                                      <p:tavLst>
                                        <p:tav tm="0">
                                          <p:val>
                                            <p:fltVal val="0"/>
                                          </p:val>
                                        </p:tav>
                                        <p:tav tm="100000">
                                          <p:val>
                                            <p:strVal val="#ppt_h"/>
                                          </p:val>
                                        </p:tav>
                                      </p:tavLst>
                                    </p:anim>
                                    <p:animEffect transition="in" filter="fade">
                                      <p:cBhvr>
                                        <p:cTn id="154" dur="500"/>
                                        <p:tgtEl>
                                          <p:spTgt spid="33"/>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34"/>
                                        </p:tgtEl>
                                        <p:attrNameLst>
                                          <p:attrName>style.visibility</p:attrName>
                                        </p:attrNameLst>
                                      </p:cBhvr>
                                      <p:to>
                                        <p:strVal val="visible"/>
                                      </p:to>
                                    </p:set>
                                    <p:anim calcmode="lin" valueType="num">
                                      <p:cBhvr>
                                        <p:cTn id="157" dur="500" fill="hold"/>
                                        <p:tgtEl>
                                          <p:spTgt spid="34"/>
                                        </p:tgtEl>
                                        <p:attrNameLst>
                                          <p:attrName>ppt_w</p:attrName>
                                        </p:attrNameLst>
                                      </p:cBhvr>
                                      <p:tavLst>
                                        <p:tav tm="0">
                                          <p:val>
                                            <p:fltVal val="0"/>
                                          </p:val>
                                        </p:tav>
                                        <p:tav tm="100000">
                                          <p:val>
                                            <p:strVal val="#ppt_w"/>
                                          </p:val>
                                        </p:tav>
                                      </p:tavLst>
                                    </p:anim>
                                    <p:anim calcmode="lin" valueType="num">
                                      <p:cBhvr>
                                        <p:cTn id="158" dur="500" fill="hold"/>
                                        <p:tgtEl>
                                          <p:spTgt spid="34"/>
                                        </p:tgtEl>
                                        <p:attrNameLst>
                                          <p:attrName>ppt_h</p:attrName>
                                        </p:attrNameLst>
                                      </p:cBhvr>
                                      <p:tavLst>
                                        <p:tav tm="0">
                                          <p:val>
                                            <p:fltVal val="0"/>
                                          </p:val>
                                        </p:tav>
                                        <p:tav tm="100000">
                                          <p:val>
                                            <p:strVal val="#ppt_h"/>
                                          </p:val>
                                        </p:tav>
                                      </p:tavLst>
                                    </p:anim>
                                    <p:animEffect transition="in" filter="fade">
                                      <p:cBhvr>
                                        <p:cTn id="159" dur="500"/>
                                        <p:tgtEl>
                                          <p:spTgt spid="34"/>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35"/>
                                        </p:tgtEl>
                                        <p:attrNameLst>
                                          <p:attrName>style.visibility</p:attrName>
                                        </p:attrNameLst>
                                      </p:cBhvr>
                                      <p:to>
                                        <p:strVal val="visible"/>
                                      </p:to>
                                    </p:set>
                                    <p:anim calcmode="lin" valueType="num">
                                      <p:cBhvr>
                                        <p:cTn id="162" dur="500" fill="hold"/>
                                        <p:tgtEl>
                                          <p:spTgt spid="35"/>
                                        </p:tgtEl>
                                        <p:attrNameLst>
                                          <p:attrName>ppt_w</p:attrName>
                                        </p:attrNameLst>
                                      </p:cBhvr>
                                      <p:tavLst>
                                        <p:tav tm="0">
                                          <p:val>
                                            <p:fltVal val="0"/>
                                          </p:val>
                                        </p:tav>
                                        <p:tav tm="100000">
                                          <p:val>
                                            <p:strVal val="#ppt_w"/>
                                          </p:val>
                                        </p:tav>
                                      </p:tavLst>
                                    </p:anim>
                                    <p:anim calcmode="lin" valueType="num">
                                      <p:cBhvr>
                                        <p:cTn id="163" dur="500" fill="hold"/>
                                        <p:tgtEl>
                                          <p:spTgt spid="35"/>
                                        </p:tgtEl>
                                        <p:attrNameLst>
                                          <p:attrName>ppt_h</p:attrName>
                                        </p:attrNameLst>
                                      </p:cBhvr>
                                      <p:tavLst>
                                        <p:tav tm="0">
                                          <p:val>
                                            <p:fltVal val="0"/>
                                          </p:val>
                                        </p:tav>
                                        <p:tav tm="100000">
                                          <p:val>
                                            <p:strVal val="#ppt_h"/>
                                          </p:val>
                                        </p:tav>
                                      </p:tavLst>
                                    </p:anim>
                                    <p:animEffect transition="in" filter="fade">
                                      <p:cBhvr>
                                        <p:cTn id="164" dur="500"/>
                                        <p:tgtEl>
                                          <p:spTgt spid="35"/>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36"/>
                                        </p:tgtEl>
                                        <p:attrNameLst>
                                          <p:attrName>style.visibility</p:attrName>
                                        </p:attrNameLst>
                                      </p:cBhvr>
                                      <p:to>
                                        <p:strVal val="visible"/>
                                      </p:to>
                                    </p:set>
                                    <p:anim calcmode="lin" valueType="num">
                                      <p:cBhvr>
                                        <p:cTn id="167" dur="500" fill="hold"/>
                                        <p:tgtEl>
                                          <p:spTgt spid="36"/>
                                        </p:tgtEl>
                                        <p:attrNameLst>
                                          <p:attrName>ppt_w</p:attrName>
                                        </p:attrNameLst>
                                      </p:cBhvr>
                                      <p:tavLst>
                                        <p:tav tm="0">
                                          <p:val>
                                            <p:fltVal val="0"/>
                                          </p:val>
                                        </p:tav>
                                        <p:tav tm="100000">
                                          <p:val>
                                            <p:strVal val="#ppt_w"/>
                                          </p:val>
                                        </p:tav>
                                      </p:tavLst>
                                    </p:anim>
                                    <p:anim calcmode="lin" valueType="num">
                                      <p:cBhvr>
                                        <p:cTn id="168" dur="500" fill="hold"/>
                                        <p:tgtEl>
                                          <p:spTgt spid="36"/>
                                        </p:tgtEl>
                                        <p:attrNameLst>
                                          <p:attrName>ppt_h</p:attrName>
                                        </p:attrNameLst>
                                      </p:cBhvr>
                                      <p:tavLst>
                                        <p:tav tm="0">
                                          <p:val>
                                            <p:fltVal val="0"/>
                                          </p:val>
                                        </p:tav>
                                        <p:tav tm="100000">
                                          <p:val>
                                            <p:strVal val="#ppt_h"/>
                                          </p:val>
                                        </p:tav>
                                      </p:tavLst>
                                    </p:anim>
                                    <p:animEffect transition="in" filter="fade">
                                      <p:cBhvr>
                                        <p:cTn id="169" dur="500"/>
                                        <p:tgtEl>
                                          <p:spTgt spid="36"/>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37"/>
                                        </p:tgtEl>
                                        <p:attrNameLst>
                                          <p:attrName>style.visibility</p:attrName>
                                        </p:attrNameLst>
                                      </p:cBhvr>
                                      <p:to>
                                        <p:strVal val="visible"/>
                                      </p:to>
                                    </p:set>
                                    <p:anim calcmode="lin" valueType="num">
                                      <p:cBhvr>
                                        <p:cTn id="172" dur="500" fill="hold"/>
                                        <p:tgtEl>
                                          <p:spTgt spid="37"/>
                                        </p:tgtEl>
                                        <p:attrNameLst>
                                          <p:attrName>ppt_w</p:attrName>
                                        </p:attrNameLst>
                                      </p:cBhvr>
                                      <p:tavLst>
                                        <p:tav tm="0">
                                          <p:val>
                                            <p:fltVal val="0"/>
                                          </p:val>
                                        </p:tav>
                                        <p:tav tm="100000">
                                          <p:val>
                                            <p:strVal val="#ppt_w"/>
                                          </p:val>
                                        </p:tav>
                                      </p:tavLst>
                                    </p:anim>
                                    <p:anim calcmode="lin" valueType="num">
                                      <p:cBhvr>
                                        <p:cTn id="173" dur="500" fill="hold"/>
                                        <p:tgtEl>
                                          <p:spTgt spid="37"/>
                                        </p:tgtEl>
                                        <p:attrNameLst>
                                          <p:attrName>ppt_h</p:attrName>
                                        </p:attrNameLst>
                                      </p:cBhvr>
                                      <p:tavLst>
                                        <p:tav tm="0">
                                          <p:val>
                                            <p:fltVal val="0"/>
                                          </p:val>
                                        </p:tav>
                                        <p:tav tm="100000">
                                          <p:val>
                                            <p:strVal val="#ppt_h"/>
                                          </p:val>
                                        </p:tav>
                                      </p:tavLst>
                                    </p:anim>
                                    <p:animEffect transition="in" filter="fade">
                                      <p:cBhvr>
                                        <p:cTn id="174" dur="500"/>
                                        <p:tgtEl>
                                          <p:spTgt spid="37"/>
                                        </p:tgtEl>
                                      </p:cBhvr>
                                    </p:animEffect>
                                  </p:childTnLst>
                                </p:cTn>
                              </p:par>
                              <p:par>
                                <p:cTn id="175" presetID="53" presetClass="entr" presetSubtype="16" fill="hold" grpId="0" nodeType="withEffect">
                                  <p:stCondLst>
                                    <p:cond delay="0"/>
                                  </p:stCondLst>
                                  <p:childTnLst>
                                    <p:set>
                                      <p:cBhvr>
                                        <p:cTn id="176" dur="1" fill="hold">
                                          <p:stCondLst>
                                            <p:cond delay="0"/>
                                          </p:stCondLst>
                                        </p:cTn>
                                        <p:tgtEl>
                                          <p:spTgt spid="38"/>
                                        </p:tgtEl>
                                        <p:attrNameLst>
                                          <p:attrName>style.visibility</p:attrName>
                                        </p:attrNameLst>
                                      </p:cBhvr>
                                      <p:to>
                                        <p:strVal val="visible"/>
                                      </p:to>
                                    </p:set>
                                    <p:anim calcmode="lin" valueType="num">
                                      <p:cBhvr>
                                        <p:cTn id="177" dur="500" fill="hold"/>
                                        <p:tgtEl>
                                          <p:spTgt spid="38"/>
                                        </p:tgtEl>
                                        <p:attrNameLst>
                                          <p:attrName>ppt_w</p:attrName>
                                        </p:attrNameLst>
                                      </p:cBhvr>
                                      <p:tavLst>
                                        <p:tav tm="0">
                                          <p:val>
                                            <p:fltVal val="0"/>
                                          </p:val>
                                        </p:tav>
                                        <p:tav tm="100000">
                                          <p:val>
                                            <p:strVal val="#ppt_w"/>
                                          </p:val>
                                        </p:tav>
                                      </p:tavLst>
                                    </p:anim>
                                    <p:anim calcmode="lin" valueType="num">
                                      <p:cBhvr>
                                        <p:cTn id="178" dur="500" fill="hold"/>
                                        <p:tgtEl>
                                          <p:spTgt spid="38"/>
                                        </p:tgtEl>
                                        <p:attrNameLst>
                                          <p:attrName>ppt_h</p:attrName>
                                        </p:attrNameLst>
                                      </p:cBhvr>
                                      <p:tavLst>
                                        <p:tav tm="0">
                                          <p:val>
                                            <p:fltVal val="0"/>
                                          </p:val>
                                        </p:tav>
                                        <p:tav tm="100000">
                                          <p:val>
                                            <p:strVal val="#ppt_h"/>
                                          </p:val>
                                        </p:tav>
                                      </p:tavLst>
                                    </p:anim>
                                    <p:animEffect transition="in" filter="fade">
                                      <p:cBhvr>
                                        <p:cTn id="179" dur="500"/>
                                        <p:tgtEl>
                                          <p:spTgt spid="38"/>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39"/>
                                        </p:tgtEl>
                                        <p:attrNameLst>
                                          <p:attrName>style.visibility</p:attrName>
                                        </p:attrNameLst>
                                      </p:cBhvr>
                                      <p:to>
                                        <p:strVal val="visible"/>
                                      </p:to>
                                    </p:set>
                                    <p:anim calcmode="lin" valueType="num">
                                      <p:cBhvr>
                                        <p:cTn id="182" dur="500" fill="hold"/>
                                        <p:tgtEl>
                                          <p:spTgt spid="39"/>
                                        </p:tgtEl>
                                        <p:attrNameLst>
                                          <p:attrName>ppt_w</p:attrName>
                                        </p:attrNameLst>
                                      </p:cBhvr>
                                      <p:tavLst>
                                        <p:tav tm="0">
                                          <p:val>
                                            <p:fltVal val="0"/>
                                          </p:val>
                                        </p:tav>
                                        <p:tav tm="100000">
                                          <p:val>
                                            <p:strVal val="#ppt_w"/>
                                          </p:val>
                                        </p:tav>
                                      </p:tavLst>
                                    </p:anim>
                                    <p:anim calcmode="lin" valueType="num">
                                      <p:cBhvr>
                                        <p:cTn id="183" dur="500" fill="hold"/>
                                        <p:tgtEl>
                                          <p:spTgt spid="39"/>
                                        </p:tgtEl>
                                        <p:attrNameLst>
                                          <p:attrName>ppt_h</p:attrName>
                                        </p:attrNameLst>
                                      </p:cBhvr>
                                      <p:tavLst>
                                        <p:tav tm="0">
                                          <p:val>
                                            <p:fltVal val="0"/>
                                          </p:val>
                                        </p:tav>
                                        <p:tav tm="100000">
                                          <p:val>
                                            <p:strVal val="#ppt_h"/>
                                          </p:val>
                                        </p:tav>
                                      </p:tavLst>
                                    </p:anim>
                                    <p:animEffect transition="in" filter="fade">
                                      <p:cBhvr>
                                        <p:cTn id="184" dur="500"/>
                                        <p:tgtEl>
                                          <p:spTgt spid="39"/>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40"/>
                                        </p:tgtEl>
                                        <p:attrNameLst>
                                          <p:attrName>style.visibility</p:attrName>
                                        </p:attrNameLst>
                                      </p:cBhvr>
                                      <p:to>
                                        <p:strVal val="visible"/>
                                      </p:to>
                                    </p:set>
                                    <p:anim calcmode="lin" valueType="num">
                                      <p:cBhvr>
                                        <p:cTn id="187" dur="500" fill="hold"/>
                                        <p:tgtEl>
                                          <p:spTgt spid="40"/>
                                        </p:tgtEl>
                                        <p:attrNameLst>
                                          <p:attrName>ppt_w</p:attrName>
                                        </p:attrNameLst>
                                      </p:cBhvr>
                                      <p:tavLst>
                                        <p:tav tm="0">
                                          <p:val>
                                            <p:fltVal val="0"/>
                                          </p:val>
                                        </p:tav>
                                        <p:tav tm="100000">
                                          <p:val>
                                            <p:strVal val="#ppt_w"/>
                                          </p:val>
                                        </p:tav>
                                      </p:tavLst>
                                    </p:anim>
                                    <p:anim calcmode="lin" valueType="num">
                                      <p:cBhvr>
                                        <p:cTn id="188" dur="500" fill="hold"/>
                                        <p:tgtEl>
                                          <p:spTgt spid="40"/>
                                        </p:tgtEl>
                                        <p:attrNameLst>
                                          <p:attrName>ppt_h</p:attrName>
                                        </p:attrNameLst>
                                      </p:cBhvr>
                                      <p:tavLst>
                                        <p:tav tm="0">
                                          <p:val>
                                            <p:fltVal val="0"/>
                                          </p:val>
                                        </p:tav>
                                        <p:tav tm="100000">
                                          <p:val>
                                            <p:strVal val="#ppt_h"/>
                                          </p:val>
                                        </p:tav>
                                      </p:tavLst>
                                    </p:anim>
                                    <p:animEffect transition="in" filter="fade">
                                      <p:cBhvr>
                                        <p:cTn id="189" dur="500"/>
                                        <p:tgtEl>
                                          <p:spTgt spid="40"/>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41"/>
                                        </p:tgtEl>
                                        <p:attrNameLst>
                                          <p:attrName>style.visibility</p:attrName>
                                        </p:attrNameLst>
                                      </p:cBhvr>
                                      <p:to>
                                        <p:strVal val="visible"/>
                                      </p:to>
                                    </p:set>
                                    <p:anim calcmode="lin" valueType="num">
                                      <p:cBhvr>
                                        <p:cTn id="192" dur="500" fill="hold"/>
                                        <p:tgtEl>
                                          <p:spTgt spid="41"/>
                                        </p:tgtEl>
                                        <p:attrNameLst>
                                          <p:attrName>ppt_w</p:attrName>
                                        </p:attrNameLst>
                                      </p:cBhvr>
                                      <p:tavLst>
                                        <p:tav tm="0">
                                          <p:val>
                                            <p:fltVal val="0"/>
                                          </p:val>
                                        </p:tav>
                                        <p:tav tm="100000">
                                          <p:val>
                                            <p:strVal val="#ppt_w"/>
                                          </p:val>
                                        </p:tav>
                                      </p:tavLst>
                                    </p:anim>
                                    <p:anim calcmode="lin" valueType="num">
                                      <p:cBhvr>
                                        <p:cTn id="193" dur="500" fill="hold"/>
                                        <p:tgtEl>
                                          <p:spTgt spid="41"/>
                                        </p:tgtEl>
                                        <p:attrNameLst>
                                          <p:attrName>ppt_h</p:attrName>
                                        </p:attrNameLst>
                                      </p:cBhvr>
                                      <p:tavLst>
                                        <p:tav tm="0">
                                          <p:val>
                                            <p:fltVal val="0"/>
                                          </p:val>
                                        </p:tav>
                                        <p:tav tm="100000">
                                          <p:val>
                                            <p:strVal val="#ppt_h"/>
                                          </p:val>
                                        </p:tav>
                                      </p:tavLst>
                                    </p:anim>
                                    <p:animEffect transition="in" filter="fade">
                                      <p:cBhvr>
                                        <p:cTn id="194" dur="500"/>
                                        <p:tgtEl>
                                          <p:spTgt spid="41"/>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42"/>
                                        </p:tgtEl>
                                        <p:attrNameLst>
                                          <p:attrName>style.visibility</p:attrName>
                                        </p:attrNameLst>
                                      </p:cBhvr>
                                      <p:to>
                                        <p:strVal val="visible"/>
                                      </p:to>
                                    </p:set>
                                    <p:anim calcmode="lin" valueType="num">
                                      <p:cBhvr>
                                        <p:cTn id="197" dur="500" fill="hold"/>
                                        <p:tgtEl>
                                          <p:spTgt spid="42"/>
                                        </p:tgtEl>
                                        <p:attrNameLst>
                                          <p:attrName>ppt_w</p:attrName>
                                        </p:attrNameLst>
                                      </p:cBhvr>
                                      <p:tavLst>
                                        <p:tav tm="0">
                                          <p:val>
                                            <p:fltVal val="0"/>
                                          </p:val>
                                        </p:tav>
                                        <p:tav tm="100000">
                                          <p:val>
                                            <p:strVal val="#ppt_w"/>
                                          </p:val>
                                        </p:tav>
                                      </p:tavLst>
                                    </p:anim>
                                    <p:anim calcmode="lin" valueType="num">
                                      <p:cBhvr>
                                        <p:cTn id="198" dur="500" fill="hold"/>
                                        <p:tgtEl>
                                          <p:spTgt spid="42"/>
                                        </p:tgtEl>
                                        <p:attrNameLst>
                                          <p:attrName>ppt_h</p:attrName>
                                        </p:attrNameLst>
                                      </p:cBhvr>
                                      <p:tavLst>
                                        <p:tav tm="0">
                                          <p:val>
                                            <p:fltVal val="0"/>
                                          </p:val>
                                        </p:tav>
                                        <p:tav tm="100000">
                                          <p:val>
                                            <p:strVal val="#ppt_h"/>
                                          </p:val>
                                        </p:tav>
                                      </p:tavLst>
                                    </p:anim>
                                    <p:animEffect transition="in" filter="fade">
                                      <p:cBhvr>
                                        <p:cTn id="199" dur="500"/>
                                        <p:tgtEl>
                                          <p:spTgt spid="42"/>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43"/>
                                        </p:tgtEl>
                                        <p:attrNameLst>
                                          <p:attrName>style.visibility</p:attrName>
                                        </p:attrNameLst>
                                      </p:cBhvr>
                                      <p:to>
                                        <p:strVal val="visible"/>
                                      </p:to>
                                    </p:set>
                                    <p:anim calcmode="lin" valueType="num">
                                      <p:cBhvr>
                                        <p:cTn id="202" dur="500" fill="hold"/>
                                        <p:tgtEl>
                                          <p:spTgt spid="43"/>
                                        </p:tgtEl>
                                        <p:attrNameLst>
                                          <p:attrName>ppt_w</p:attrName>
                                        </p:attrNameLst>
                                      </p:cBhvr>
                                      <p:tavLst>
                                        <p:tav tm="0">
                                          <p:val>
                                            <p:fltVal val="0"/>
                                          </p:val>
                                        </p:tav>
                                        <p:tav tm="100000">
                                          <p:val>
                                            <p:strVal val="#ppt_w"/>
                                          </p:val>
                                        </p:tav>
                                      </p:tavLst>
                                    </p:anim>
                                    <p:anim calcmode="lin" valueType="num">
                                      <p:cBhvr>
                                        <p:cTn id="203" dur="500" fill="hold"/>
                                        <p:tgtEl>
                                          <p:spTgt spid="43"/>
                                        </p:tgtEl>
                                        <p:attrNameLst>
                                          <p:attrName>ppt_h</p:attrName>
                                        </p:attrNameLst>
                                      </p:cBhvr>
                                      <p:tavLst>
                                        <p:tav tm="0">
                                          <p:val>
                                            <p:fltVal val="0"/>
                                          </p:val>
                                        </p:tav>
                                        <p:tav tm="100000">
                                          <p:val>
                                            <p:strVal val="#ppt_h"/>
                                          </p:val>
                                        </p:tav>
                                      </p:tavLst>
                                    </p:anim>
                                    <p:animEffect transition="in" filter="fade">
                                      <p:cBhvr>
                                        <p:cTn id="204" dur="500"/>
                                        <p:tgtEl>
                                          <p:spTgt spid="43"/>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44"/>
                                        </p:tgtEl>
                                        <p:attrNameLst>
                                          <p:attrName>style.visibility</p:attrName>
                                        </p:attrNameLst>
                                      </p:cBhvr>
                                      <p:to>
                                        <p:strVal val="visible"/>
                                      </p:to>
                                    </p:set>
                                    <p:anim calcmode="lin" valueType="num">
                                      <p:cBhvr>
                                        <p:cTn id="207" dur="500" fill="hold"/>
                                        <p:tgtEl>
                                          <p:spTgt spid="44"/>
                                        </p:tgtEl>
                                        <p:attrNameLst>
                                          <p:attrName>ppt_w</p:attrName>
                                        </p:attrNameLst>
                                      </p:cBhvr>
                                      <p:tavLst>
                                        <p:tav tm="0">
                                          <p:val>
                                            <p:fltVal val="0"/>
                                          </p:val>
                                        </p:tav>
                                        <p:tav tm="100000">
                                          <p:val>
                                            <p:strVal val="#ppt_w"/>
                                          </p:val>
                                        </p:tav>
                                      </p:tavLst>
                                    </p:anim>
                                    <p:anim calcmode="lin" valueType="num">
                                      <p:cBhvr>
                                        <p:cTn id="208" dur="500" fill="hold"/>
                                        <p:tgtEl>
                                          <p:spTgt spid="44"/>
                                        </p:tgtEl>
                                        <p:attrNameLst>
                                          <p:attrName>ppt_h</p:attrName>
                                        </p:attrNameLst>
                                      </p:cBhvr>
                                      <p:tavLst>
                                        <p:tav tm="0">
                                          <p:val>
                                            <p:fltVal val="0"/>
                                          </p:val>
                                        </p:tav>
                                        <p:tav tm="100000">
                                          <p:val>
                                            <p:strVal val="#ppt_h"/>
                                          </p:val>
                                        </p:tav>
                                      </p:tavLst>
                                    </p:anim>
                                    <p:animEffect transition="in" filter="fade">
                                      <p:cBhvr>
                                        <p:cTn id="209" dur="500"/>
                                        <p:tgtEl>
                                          <p:spTgt spid="44"/>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45"/>
                                        </p:tgtEl>
                                        <p:attrNameLst>
                                          <p:attrName>style.visibility</p:attrName>
                                        </p:attrNameLst>
                                      </p:cBhvr>
                                      <p:to>
                                        <p:strVal val="visible"/>
                                      </p:to>
                                    </p:set>
                                    <p:anim calcmode="lin" valueType="num">
                                      <p:cBhvr>
                                        <p:cTn id="212" dur="500" fill="hold"/>
                                        <p:tgtEl>
                                          <p:spTgt spid="45"/>
                                        </p:tgtEl>
                                        <p:attrNameLst>
                                          <p:attrName>ppt_w</p:attrName>
                                        </p:attrNameLst>
                                      </p:cBhvr>
                                      <p:tavLst>
                                        <p:tav tm="0">
                                          <p:val>
                                            <p:fltVal val="0"/>
                                          </p:val>
                                        </p:tav>
                                        <p:tav tm="100000">
                                          <p:val>
                                            <p:strVal val="#ppt_w"/>
                                          </p:val>
                                        </p:tav>
                                      </p:tavLst>
                                    </p:anim>
                                    <p:anim calcmode="lin" valueType="num">
                                      <p:cBhvr>
                                        <p:cTn id="213" dur="500" fill="hold"/>
                                        <p:tgtEl>
                                          <p:spTgt spid="45"/>
                                        </p:tgtEl>
                                        <p:attrNameLst>
                                          <p:attrName>ppt_h</p:attrName>
                                        </p:attrNameLst>
                                      </p:cBhvr>
                                      <p:tavLst>
                                        <p:tav tm="0">
                                          <p:val>
                                            <p:fltVal val="0"/>
                                          </p:val>
                                        </p:tav>
                                        <p:tav tm="100000">
                                          <p:val>
                                            <p:strVal val="#ppt_h"/>
                                          </p:val>
                                        </p:tav>
                                      </p:tavLst>
                                    </p:anim>
                                    <p:animEffect transition="in" filter="fade">
                                      <p:cBhvr>
                                        <p:cTn id="214" dur="500"/>
                                        <p:tgtEl>
                                          <p:spTgt spid="45"/>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46"/>
                                        </p:tgtEl>
                                        <p:attrNameLst>
                                          <p:attrName>style.visibility</p:attrName>
                                        </p:attrNameLst>
                                      </p:cBhvr>
                                      <p:to>
                                        <p:strVal val="visible"/>
                                      </p:to>
                                    </p:set>
                                    <p:anim calcmode="lin" valueType="num">
                                      <p:cBhvr>
                                        <p:cTn id="217" dur="500" fill="hold"/>
                                        <p:tgtEl>
                                          <p:spTgt spid="46"/>
                                        </p:tgtEl>
                                        <p:attrNameLst>
                                          <p:attrName>ppt_w</p:attrName>
                                        </p:attrNameLst>
                                      </p:cBhvr>
                                      <p:tavLst>
                                        <p:tav tm="0">
                                          <p:val>
                                            <p:fltVal val="0"/>
                                          </p:val>
                                        </p:tav>
                                        <p:tav tm="100000">
                                          <p:val>
                                            <p:strVal val="#ppt_w"/>
                                          </p:val>
                                        </p:tav>
                                      </p:tavLst>
                                    </p:anim>
                                    <p:anim calcmode="lin" valueType="num">
                                      <p:cBhvr>
                                        <p:cTn id="218" dur="500" fill="hold"/>
                                        <p:tgtEl>
                                          <p:spTgt spid="46"/>
                                        </p:tgtEl>
                                        <p:attrNameLst>
                                          <p:attrName>ppt_h</p:attrName>
                                        </p:attrNameLst>
                                      </p:cBhvr>
                                      <p:tavLst>
                                        <p:tav tm="0">
                                          <p:val>
                                            <p:fltVal val="0"/>
                                          </p:val>
                                        </p:tav>
                                        <p:tav tm="100000">
                                          <p:val>
                                            <p:strVal val="#ppt_h"/>
                                          </p:val>
                                        </p:tav>
                                      </p:tavLst>
                                    </p:anim>
                                    <p:animEffect transition="in" filter="fade">
                                      <p:cBhvr>
                                        <p:cTn id="219" dur="500"/>
                                        <p:tgtEl>
                                          <p:spTgt spid="46"/>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47"/>
                                        </p:tgtEl>
                                        <p:attrNameLst>
                                          <p:attrName>style.visibility</p:attrName>
                                        </p:attrNameLst>
                                      </p:cBhvr>
                                      <p:to>
                                        <p:strVal val="visible"/>
                                      </p:to>
                                    </p:set>
                                    <p:anim calcmode="lin" valueType="num">
                                      <p:cBhvr>
                                        <p:cTn id="222" dur="500" fill="hold"/>
                                        <p:tgtEl>
                                          <p:spTgt spid="47"/>
                                        </p:tgtEl>
                                        <p:attrNameLst>
                                          <p:attrName>ppt_w</p:attrName>
                                        </p:attrNameLst>
                                      </p:cBhvr>
                                      <p:tavLst>
                                        <p:tav tm="0">
                                          <p:val>
                                            <p:fltVal val="0"/>
                                          </p:val>
                                        </p:tav>
                                        <p:tav tm="100000">
                                          <p:val>
                                            <p:strVal val="#ppt_w"/>
                                          </p:val>
                                        </p:tav>
                                      </p:tavLst>
                                    </p:anim>
                                    <p:anim calcmode="lin" valueType="num">
                                      <p:cBhvr>
                                        <p:cTn id="223" dur="500" fill="hold"/>
                                        <p:tgtEl>
                                          <p:spTgt spid="47"/>
                                        </p:tgtEl>
                                        <p:attrNameLst>
                                          <p:attrName>ppt_h</p:attrName>
                                        </p:attrNameLst>
                                      </p:cBhvr>
                                      <p:tavLst>
                                        <p:tav tm="0">
                                          <p:val>
                                            <p:fltVal val="0"/>
                                          </p:val>
                                        </p:tav>
                                        <p:tav tm="100000">
                                          <p:val>
                                            <p:strVal val="#ppt_h"/>
                                          </p:val>
                                        </p:tav>
                                      </p:tavLst>
                                    </p:anim>
                                    <p:animEffect transition="in" filter="fade">
                                      <p:cBhvr>
                                        <p:cTn id="224" dur="500"/>
                                        <p:tgtEl>
                                          <p:spTgt spid="47"/>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48"/>
                                        </p:tgtEl>
                                        <p:attrNameLst>
                                          <p:attrName>style.visibility</p:attrName>
                                        </p:attrNameLst>
                                      </p:cBhvr>
                                      <p:to>
                                        <p:strVal val="visible"/>
                                      </p:to>
                                    </p:set>
                                    <p:anim calcmode="lin" valueType="num">
                                      <p:cBhvr>
                                        <p:cTn id="227" dur="500" fill="hold"/>
                                        <p:tgtEl>
                                          <p:spTgt spid="48"/>
                                        </p:tgtEl>
                                        <p:attrNameLst>
                                          <p:attrName>ppt_w</p:attrName>
                                        </p:attrNameLst>
                                      </p:cBhvr>
                                      <p:tavLst>
                                        <p:tav tm="0">
                                          <p:val>
                                            <p:fltVal val="0"/>
                                          </p:val>
                                        </p:tav>
                                        <p:tav tm="100000">
                                          <p:val>
                                            <p:strVal val="#ppt_w"/>
                                          </p:val>
                                        </p:tav>
                                      </p:tavLst>
                                    </p:anim>
                                    <p:anim calcmode="lin" valueType="num">
                                      <p:cBhvr>
                                        <p:cTn id="228" dur="500" fill="hold"/>
                                        <p:tgtEl>
                                          <p:spTgt spid="48"/>
                                        </p:tgtEl>
                                        <p:attrNameLst>
                                          <p:attrName>ppt_h</p:attrName>
                                        </p:attrNameLst>
                                      </p:cBhvr>
                                      <p:tavLst>
                                        <p:tav tm="0">
                                          <p:val>
                                            <p:fltVal val="0"/>
                                          </p:val>
                                        </p:tav>
                                        <p:tav tm="100000">
                                          <p:val>
                                            <p:strVal val="#ppt_h"/>
                                          </p:val>
                                        </p:tav>
                                      </p:tavLst>
                                    </p:anim>
                                    <p:animEffect transition="in" filter="fade">
                                      <p:cBhvr>
                                        <p:cTn id="229" dur="500"/>
                                        <p:tgtEl>
                                          <p:spTgt spid="48"/>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49"/>
                                        </p:tgtEl>
                                        <p:attrNameLst>
                                          <p:attrName>style.visibility</p:attrName>
                                        </p:attrNameLst>
                                      </p:cBhvr>
                                      <p:to>
                                        <p:strVal val="visible"/>
                                      </p:to>
                                    </p:set>
                                    <p:anim calcmode="lin" valueType="num">
                                      <p:cBhvr>
                                        <p:cTn id="232" dur="500" fill="hold"/>
                                        <p:tgtEl>
                                          <p:spTgt spid="49"/>
                                        </p:tgtEl>
                                        <p:attrNameLst>
                                          <p:attrName>ppt_w</p:attrName>
                                        </p:attrNameLst>
                                      </p:cBhvr>
                                      <p:tavLst>
                                        <p:tav tm="0">
                                          <p:val>
                                            <p:fltVal val="0"/>
                                          </p:val>
                                        </p:tav>
                                        <p:tav tm="100000">
                                          <p:val>
                                            <p:strVal val="#ppt_w"/>
                                          </p:val>
                                        </p:tav>
                                      </p:tavLst>
                                    </p:anim>
                                    <p:anim calcmode="lin" valueType="num">
                                      <p:cBhvr>
                                        <p:cTn id="233" dur="500" fill="hold"/>
                                        <p:tgtEl>
                                          <p:spTgt spid="49"/>
                                        </p:tgtEl>
                                        <p:attrNameLst>
                                          <p:attrName>ppt_h</p:attrName>
                                        </p:attrNameLst>
                                      </p:cBhvr>
                                      <p:tavLst>
                                        <p:tav tm="0">
                                          <p:val>
                                            <p:fltVal val="0"/>
                                          </p:val>
                                        </p:tav>
                                        <p:tav tm="100000">
                                          <p:val>
                                            <p:strVal val="#ppt_h"/>
                                          </p:val>
                                        </p:tav>
                                      </p:tavLst>
                                    </p:anim>
                                    <p:animEffect transition="in" filter="fade">
                                      <p:cBhvr>
                                        <p:cTn id="234" dur="500"/>
                                        <p:tgtEl>
                                          <p:spTgt spid="49"/>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50"/>
                                        </p:tgtEl>
                                        <p:attrNameLst>
                                          <p:attrName>style.visibility</p:attrName>
                                        </p:attrNameLst>
                                      </p:cBhvr>
                                      <p:to>
                                        <p:strVal val="visible"/>
                                      </p:to>
                                    </p:set>
                                    <p:anim calcmode="lin" valueType="num">
                                      <p:cBhvr>
                                        <p:cTn id="237" dur="500" fill="hold"/>
                                        <p:tgtEl>
                                          <p:spTgt spid="50"/>
                                        </p:tgtEl>
                                        <p:attrNameLst>
                                          <p:attrName>ppt_w</p:attrName>
                                        </p:attrNameLst>
                                      </p:cBhvr>
                                      <p:tavLst>
                                        <p:tav tm="0">
                                          <p:val>
                                            <p:fltVal val="0"/>
                                          </p:val>
                                        </p:tav>
                                        <p:tav tm="100000">
                                          <p:val>
                                            <p:strVal val="#ppt_w"/>
                                          </p:val>
                                        </p:tav>
                                      </p:tavLst>
                                    </p:anim>
                                    <p:anim calcmode="lin" valueType="num">
                                      <p:cBhvr>
                                        <p:cTn id="238" dur="500" fill="hold"/>
                                        <p:tgtEl>
                                          <p:spTgt spid="50"/>
                                        </p:tgtEl>
                                        <p:attrNameLst>
                                          <p:attrName>ppt_h</p:attrName>
                                        </p:attrNameLst>
                                      </p:cBhvr>
                                      <p:tavLst>
                                        <p:tav tm="0">
                                          <p:val>
                                            <p:fltVal val="0"/>
                                          </p:val>
                                        </p:tav>
                                        <p:tav tm="100000">
                                          <p:val>
                                            <p:strVal val="#ppt_h"/>
                                          </p:val>
                                        </p:tav>
                                      </p:tavLst>
                                    </p:anim>
                                    <p:animEffect transition="in" filter="fade">
                                      <p:cBhvr>
                                        <p:cTn id="239" dur="500"/>
                                        <p:tgtEl>
                                          <p:spTgt spid="50"/>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51"/>
                                        </p:tgtEl>
                                        <p:attrNameLst>
                                          <p:attrName>style.visibility</p:attrName>
                                        </p:attrNameLst>
                                      </p:cBhvr>
                                      <p:to>
                                        <p:strVal val="visible"/>
                                      </p:to>
                                    </p:set>
                                    <p:anim calcmode="lin" valueType="num">
                                      <p:cBhvr>
                                        <p:cTn id="242" dur="500" fill="hold"/>
                                        <p:tgtEl>
                                          <p:spTgt spid="51"/>
                                        </p:tgtEl>
                                        <p:attrNameLst>
                                          <p:attrName>ppt_w</p:attrName>
                                        </p:attrNameLst>
                                      </p:cBhvr>
                                      <p:tavLst>
                                        <p:tav tm="0">
                                          <p:val>
                                            <p:fltVal val="0"/>
                                          </p:val>
                                        </p:tav>
                                        <p:tav tm="100000">
                                          <p:val>
                                            <p:strVal val="#ppt_w"/>
                                          </p:val>
                                        </p:tav>
                                      </p:tavLst>
                                    </p:anim>
                                    <p:anim calcmode="lin" valueType="num">
                                      <p:cBhvr>
                                        <p:cTn id="243" dur="500" fill="hold"/>
                                        <p:tgtEl>
                                          <p:spTgt spid="51"/>
                                        </p:tgtEl>
                                        <p:attrNameLst>
                                          <p:attrName>ppt_h</p:attrName>
                                        </p:attrNameLst>
                                      </p:cBhvr>
                                      <p:tavLst>
                                        <p:tav tm="0">
                                          <p:val>
                                            <p:fltVal val="0"/>
                                          </p:val>
                                        </p:tav>
                                        <p:tav tm="100000">
                                          <p:val>
                                            <p:strVal val="#ppt_h"/>
                                          </p:val>
                                        </p:tav>
                                      </p:tavLst>
                                    </p:anim>
                                    <p:animEffect transition="in" filter="fade">
                                      <p:cBhvr>
                                        <p:cTn id="244" dur="500"/>
                                        <p:tgtEl>
                                          <p:spTgt spid="51"/>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52"/>
                                        </p:tgtEl>
                                        <p:attrNameLst>
                                          <p:attrName>style.visibility</p:attrName>
                                        </p:attrNameLst>
                                      </p:cBhvr>
                                      <p:to>
                                        <p:strVal val="visible"/>
                                      </p:to>
                                    </p:set>
                                    <p:anim calcmode="lin" valueType="num">
                                      <p:cBhvr>
                                        <p:cTn id="247" dur="500" fill="hold"/>
                                        <p:tgtEl>
                                          <p:spTgt spid="52"/>
                                        </p:tgtEl>
                                        <p:attrNameLst>
                                          <p:attrName>ppt_w</p:attrName>
                                        </p:attrNameLst>
                                      </p:cBhvr>
                                      <p:tavLst>
                                        <p:tav tm="0">
                                          <p:val>
                                            <p:fltVal val="0"/>
                                          </p:val>
                                        </p:tav>
                                        <p:tav tm="100000">
                                          <p:val>
                                            <p:strVal val="#ppt_w"/>
                                          </p:val>
                                        </p:tav>
                                      </p:tavLst>
                                    </p:anim>
                                    <p:anim calcmode="lin" valueType="num">
                                      <p:cBhvr>
                                        <p:cTn id="248" dur="500" fill="hold"/>
                                        <p:tgtEl>
                                          <p:spTgt spid="52"/>
                                        </p:tgtEl>
                                        <p:attrNameLst>
                                          <p:attrName>ppt_h</p:attrName>
                                        </p:attrNameLst>
                                      </p:cBhvr>
                                      <p:tavLst>
                                        <p:tav tm="0">
                                          <p:val>
                                            <p:fltVal val="0"/>
                                          </p:val>
                                        </p:tav>
                                        <p:tav tm="100000">
                                          <p:val>
                                            <p:strVal val="#ppt_h"/>
                                          </p:val>
                                        </p:tav>
                                      </p:tavLst>
                                    </p:anim>
                                    <p:animEffect transition="in" filter="fade">
                                      <p:cBhvr>
                                        <p:cTn id="249" dur="500"/>
                                        <p:tgtEl>
                                          <p:spTgt spid="52"/>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53"/>
                                        </p:tgtEl>
                                        <p:attrNameLst>
                                          <p:attrName>style.visibility</p:attrName>
                                        </p:attrNameLst>
                                      </p:cBhvr>
                                      <p:to>
                                        <p:strVal val="visible"/>
                                      </p:to>
                                    </p:set>
                                    <p:anim calcmode="lin" valueType="num">
                                      <p:cBhvr>
                                        <p:cTn id="252" dur="500" fill="hold"/>
                                        <p:tgtEl>
                                          <p:spTgt spid="53"/>
                                        </p:tgtEl>
                                        <p:attrNameLst>
                                          <p:attrName>ppt_w</p:attrName>
                                        </p:attrNameLst>
                                      </p:cBhvr>
                                      <p:tavLst>
                                        <p:tav tm="0">
                                          <p:val>
                                            <p:fltVal val="0"/>
                                          </p:val>
                                        </p:tav>
                                        <p:tav tm="100000">
                                          <p:val>
                                            <p:strVal val="#ppt_w"/>
                                          </p:val>
                                        </p:tav>
                                      </p:tavLst>
                                    </p:anim>
                                    <p:anim calcmode="lin" valueType="num">
                                      <p:cBhvr>
                                        <p:cTn id="253" dur="500" fill="hold"/>
                                        <p:tgtEl>
                                          <p:spTgt spid="53"/>
                                        </p:tgtEl>
                                        <p:attrNameLst>
                                          <p:attrName>ppt_h</p:attrName>
                                        </p:attrNameLst>
                                      </p:cBhvr>
                                      <p:tavLst>
                                        <p:tav tm="0">
                                          <p:val>
                                            <p:fltVal val="0"/>
                                          </p:val>
                                        </p:tav>
                                        <p:tav tm="100000">
                                          <p:val>
                                            <p:strVal val="#ppt_h"/>
                                          </p:val>
                                        </p:tav>
                                      </p:tavLst>
                                    </p:anim>
                                    <p:animEffect transition="in" filter="fade">
                                      <p:cBhvr>
                                        <p:cTn id="254" dur="500"/>
                                        <p:tgtEl>
                                          <p:spTgt spid="53"/>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54"/>
                                        </p:tgtEl>
                                        <p:attrNameLst>
                                          <p:attrName>style.visibility</p:attrName>
                                        </p:attrNameLst>
                                      </p:cBhvr>
                                      <p:to>
                                        <p:strVal val="visible"/>
                                      </p:to>
                                    </p:set>
                                    <p:anim calcmode="lin" valueType="num">
                                      <p:cBhvr>
                                        <p:cTn id="257" dur="500" fill="hold"/>
                                        <p:tgtEl>
                                          <p:spTgt spid="54"/>
                                        </p:tgtEl>
                                        <p:attrNameLst>
                                          <p:attrName>ppt_w</p:attrName>
                                        </p:attrNameLst>
                                      </p:cBhvr>
                                      <p:tavLst>
                                        <p:tav tm="0">
                                          <p:val>
                                            <p:fltVal val="0"/>
                                          </p:val>
                                        </p:tav>
                                        <p:tav tm="100000">
                                          <p:val>
                                            <p:strVal val="#ppt_w"/>
                                          </p:val>
                                        </p:tav>
                                      </p:tavLst>
                                    </p:anim>
                                    <p:anim calcmode="lin" valueType="num">
                                      <p:cBhvr>
                                        <p:cTn id="258" dur="500" fill="hold"/>
                                        <p:tgtEl>
                                          <p:spTgt spid="54"/>
                                        </p:tgtEl>
                                        <p:attrNameLst>
                                          <p:attrName>ppt_h</p:attrName>
                                        </p:attrNameLst>
                                      </p:cBhvr>
                                      <p:tavLst>
                                        <p:tav tm="0">
                                          <p:val>
                                            <p:fltVal val="0"/>
                                          </p:val>
                                        </p:tav>
                                        <p:tav tm="100000">
                                          <p:val>
                                            <p:strVal val="#ppt_h"/>
                                          </p:val>
                                        </p:tav>
                                      </p:tavLst>
                                    </p:anim>
                                    <p:animEffect transition="in" filter="fade">
                                      <p:cBhvr>
                                        <p:cTn id="259" dur="500"/>
                                        <p:tgtEl>
                                          <p:spTgt spid="54"/>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55"/>
                                        </p:tgtEl>
                                        <p:attrNameLst>
                                          <p:attrName>style.visibility</p:attrName>
                                        </p:attrNameLst>
                                      </p:cBhvr>
                                      <p:to>
                                        <p:strVal val="visible"/>
                                      </p:to>
                                    </p:set>
                                    <p:anim calcmode="lin" valueType="num">
                                      <p:cBhvr>
                                        <p:cTn id="262" dur="500" fill="hold"/>
                                        <p:tgtEl>
                                          <p:spTgt spid="55"/>
                                        </p:tgtEl>
                                        <p:attrNameLst>
                                          <p:attrName>ppt_w</p:attrName>
                                        </p:attrNameLst>
                                      </p:cBhvr>
                                      <p:tavLst>
                                        <p:tav tm="0">
                                          <p:val>
                                            <p:fltVal val="0"/>
                                          </p:val>
                                        </p:tav>
                                        <p:tav tm="100000">
                                          <p:val>
                                            <p:strVal val="#ppt_w"/>
                                          </p:val>
                                        </p:tav>
                                      </p:tavLst>
                                    </p:anim>
                                    <p:anim calcmode="lin" valueType="num">
                                      <p:cBhvr>
                                        <p:cTn id="263" dur="500" fill="hold"/>
                                        <p:tgtEl>
                                          <p:spTgt spid="55"/>
                                        </p:tgtEl>
                                        <p:attrNameLst>
                                          <p:attrName>ppt_h</p:attrName>
                                        </p:attrNameLst>
                                      </p:cBhvr>
                                      <p:tavLst>
                                        <p:tav tm="0">
                                          <p:val>
                                            <p:fltVal val="0"/>
                                          </p:val>
                                        </p:tav>
                                        <p:tav tm="100000">
                                          <p:val>
                                            <p:strVal val="#ppt_h"/>
                                          </p:val>
                                        </p:tav>
                                      </p:tavLst>
                                    </p:anim>
                                    <p:animEffect transition="in" filter="fade">
                                      <p:cBhvr>
                                        <p:cTn id="264" dur="500"/>
                                        <p:tgtEl>
                                          <p:spTgt spid="55"/>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56"/>
                                        </p:tgtEl>
                                        <p:attrNameLst>
                                          <p:attrName>style.visibility</p:attrName>
                                        </p:attrNameLst>
                                      </p:cBhvr>
                                      <p:to>
                                        <p:strVal val="visible"/>
                                      </p:to>
                                    </p:set>
                                    <p:anim calcmode="lin" valueType="num">
                                      <p:cBhvr>
                                        <p:cTn id="267" dur="500" fill="hold"/>
                                        <p:tgtEl>
                                          <p:spTgt spid="56"/>
                                        </p:tgtEl>
                                        <p:attrNameLst>
                                          <p:attrName>ppt_w</p:attrName>
                                        </p:attrNameLst>
                                      </p:cBhvr>
                                      <p:tavLst>
                                        <p:tav tm="0">
                                          <p:val>
                                            <p:fltVal val="0"/>
                                          </p:val>
                                        </p:tav>
                                        <p:tav tm="100000">
                                          <p:val>
                                            <p:strVal val="#ppt_w"/>
                                          </p:val>
                                        </p:tav>
                                      </p:tavLst>
                                    </p:anim>
                                    <p:anim calcmode="lin" valueType="num">
                                      <p:cBhvr>
                                        <p:cTn id="268" dur="500" fill="hold"/>
                                        <p:tgtEl>
                                          <p:spTgt spid="56"/>
                                        </p:tgtEl>
                                        <p:attrNameLst>
                                          <p:attrName>ppt_h</p:attrName>
                                        </p:attrNameLst>
                                      </p:cBhvr>
                                      <p:tavLst>
                                        <p:tav tm="0">
                                          <p:val>
                                            <p:fltVal val="0"/>
                                          </p:val>
                                        </p:tav>
                                        <p:tav tm="100000">
                                          <p:val>
                                            <p:strVal val="#ppt_h"/>
                                          </p:val>
                                        </p:tav>
                                      </p:tavLst>
                                    </p:anim>
                                    <p:animEffect transition="in" filter="fade">
                                      <p:cBhvr>
                                        <p:cTn id="269" dur="500"/>
                                        <p:tgtEl>
                                          <p:spTgt spid="56"/>
                                        </p:tgtEl>
                                      </p:cBhvr>
                                    </p:animEffect>
                                  </p:childTnLst>
                                </p:cTn>
                              </p:par>
                              <p:par>
                                <p:cTn id="270" presetID="53" presetClass="entr" presetSubtype="16" fill="hold" grpId="0" nodeType="withEffect">
                                  <p:stCondLst>
                                    <p:cond delay="0"/>
                                  </p:stCondLst>
                                  <p:childTnLst>
                                    <p:set>
                                      <p:cBhvr>
                                        <p:cTn id="271" dur="1" fill="hold">
                                          <p:stCondLst>
                                            <p:cond delay="0"/>
                                          </p:stCondLst>
                                        </p:cTn>
                                        <p:tgtEl>
                                          <p:spTgt spid="57"/>
                                        </p:tgtEl>
                                        <p:attrNameLst>
                                          <p:attrName>style.visibility</p:attrName>
                                        </p:attrNameLst>
                                      </p:cBhvr>
                                      <p:to>
                                        <p:strVal val="visible"/>
                                      </p:to>
                                    </p:set>
                                    <p:anim calcmode="lin" valueType="num">
                                      <p:cBhvr>
                                        <p:cTn id="272" dur="500" fill="hold"/>
                                        <p:tgtEl>
                                          <p:spTgt spid="57"/>
                                        </p:tgtEl>
                                        <p:attrNameLst>
                                          <p:attrName>ppt_w</p:attrName>
                                        </p:attrNameLst>
                                      </p:cBhvr>
                                      <p:tavLst>
                                        <p:tav tm="0">
                                          <p:val>
                                            <p:fltVal val="0"/>
                                          </p:val>
                                        </p:tav>
                                        <p:tav tm="100000">
                                          <p:val>
                                            <p:strVal val="#ppt_w"/>
                                          </p:val>
                                        </p:tav>
                                      </p:tavLst>
                                    </p:anim>
                                    <p:anim calcmode="lin" valueType="num">
                                      <p:cBhvr>
                                        <p:cTn id="273" dur="500" fill="hold"/>
                                        <p:tgtEl>
                                          <p:spTgt spid="57"/>
                                        </p:tgtEl>
                                        <p:attrNameLst>
                                          <p:attrName>ppt_h</p:attrName>
                                        </p:attrNameLst>
                                      </p:cBhvr>
                                      <p:tavLst>
                                        <p:tav tm="0">
                                          <p:val>
                                            <p:fltVal val="0"/>
                                          </p:val>
                                        </p:tav>
                                        <p:tav tm="100000">
                                          <p:val>
                                            <p:strVal val="#ppt_h"/>
                                          </p:val>
                                        </p:tav>
                                      </p:tavLst>
                                    </p:anim>
                                    <p:animEffect transition="in" filter="fade">
                                      <p:cBhvr>
                                        <p:cTn id="274" dur="500"/>
                                        <p:tgtEl>
                                          <p:spTgt spid="57"/>
                                        </p:tgtEl>
                                      </p:cBhvr>
                                    </p:animEffect>
                                  </p:childTnLst>
                                </p:cTn>
                              </p:par>
                              <p:par>
                                <p:cTn id="275" presetID="53" presetClass="entr" presetSubtype="16" fill="hold" grpId="0" nodeType="withEffect">
                                  <p:stCondLst>
                                    <p:cond delay="0"/>
                                  </p:stCondLst>
                                  <p:childTnLst>
                                    <p:set>
                                      <p:cBhvr>
                                        <p:cTn id="276" dur="1" fill="hold">
                                          <p:stCondLst>
                                            <p:cond delay="0"/>
                                          </p:stCondLst>
                                        </p:cTn>
                                        <p:tgtEl>
                                          <p:spTgt spid="58"/>
                                        </p:tgtEl>
                                        <p:attrNameLst>
                                          <p:attrName>style.visibility</p:attrName>
                                        </p:attrNameLst>
                                      </p:cBhvr>
                                      <p:to>
                                        <p:strVal val="visible"/>
                                      </p:to>
                                    </p:set>
                                    <p:anim calcmode="lin" valueType="num">
                                      <p:cBhvr>
                                        <p:cTn id="277" dur="500" fill="hold"/>
                                        <p:tgtEl>
                                          <p:spTgt spid="58"/>
                                        </p:tgtEl>
                                        <p:attrNameLst>
                                          <p:attrName>ppt_w</p:attrName>
                                        </p:attrNameLst>
                                      </p:cBhvr>
                                      <p:tavLst>
                                        <p:tav tm="0">
                                          <p:val>
                                            <p:fltVal val="0"/>
                                          </p:val>
                                        </p:tav>
                                        <p:tav tm="100000">
                                          <p:val>
                                            <p:strVal val="#ppt_w"/>
                                          </p:val>
                                        </p:tav>
                                      </p:tavLst>
                                    </p:anim>
                                    <p:anim calcmode="lin" valueType="num">
                                      <p:cBhvr>
                                        <p:cTn id="278" dur="500" fill="hold"/>
                                        <p:tgtEl>
                                          <p:spTgt spid="58"/>
                                        </p:tgtEl>
                                        <p:attrNameLst>
                                          <p:attrName>ppt_h</p:attrName>
                                        </p:attrNameLst>
                                      </p:cBhvr>
                                      <p:tavLst>
                                        <p:tav tm="0">
                                          <p:val>
                                            <p:fltVal val="0"/>
                                          </p:val>
                                        </p:tav>
                                        <p:tav tm="100000">
                                          <p:val>
                                            <p:strVal val="#ppt_h"/>
                                          </p:val>
                                        </p:tav>
                                      </p:tavLst>
                                    </p:anim>
                                    <p:animEffect transition="in" filter="fade">
                                      <p:cBhvr>
                                        <p:cTn id="279" dur="500"/>
                                        <p:tgtEl>
                                          <p:spTgt spid="58"/>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59"/>
                                        </p:tgtEl>
                                        <p:attrNameLst>
                                          <p:attrName>style.visibility</p:attrName>
                                        </p:attrNameLst>
                                      </p:cBhvr>
                                      <p:to>
                                        <p:strVal val="visible"/>
                                      </p:to>
                                    </p:set>
                                    <p:anim calcmode="lin" valueType="num">
                                      <p:cBhvr>
                                        <p:cTn id="282" dur="500" fill="hold"/>
                                        <p:tgtEl>
                                          <p:spTgt spid="59"/>
                                        </p:tgtEl>
                                        <p:attrNameLst>
                                          <p:attrName>ppt_w</p:attrName>
                                        </p:attrNameLst>
                                      </p:cBhvr>
                                      <p:tavLst>
                                        <p:tav tm="0">
                                          <p:val>
                                            <p:fltVal val="0"/>
                                          </p:val>
                                        </p:tav>
                                        <p:tav tm="100000">
                                          <p:val>
                                            <p:strVal val="#ppt_w"/>
                                          </p:val>
                                        </p:tav>
                                      </p:tavLst>
                                    </p:anim>
                                    <p:anim calcmode="lin" valueType="num">
                                      <p:cBhvr>
                                        <p:cTn id="283" dur="500" fill="hold"/>
                                        <p:tgtEl>
                                          <p:spTgt spid="59"/>
                                        </p:tgtEl>
                                        <p:attrNameLst>
                                          <p:attrName>ppt_h</p:attrName>
                                        </p:attrNameLst>
                                      </p:cBhvr>
                                      <p:tavLst>
                                        <p:tav tm="0">
                                          <p:val>
                                            <p:fltVal val="0"/>
                                          </p:val>
                                        </p:tav>
                                        <p:tav tm="100000">
                                          <p:val>
                                            <p:strVal val="#ppt_h"/>
                                          </p:val>
                                        </p:tav>
                                      </p:tavLst>
                                    </p:anim>
                                    <p:animEffect transition="in" filter="fade">
                                      <p:cBhvr>
                                        <p:cTn id="284" dur="500"/>
                                        <p:tgtEl>
                                          <p:spTgt spid="59"/>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60"/>
                                        </p:tgtEl>
                                        <p:attrNameLst>
                                          <p:attrName>style.visibility</p:attrName>
                                        </p:attrNameLst>
                                      </p:cBhvr>
                                      <p:to>
                                        <p:strVal val="visible"/>
                                      </p:to>
                                    </p:set>
                                    <p:anim calcmode="lin" valueType="num">
                                      <p:cBhvr>
                                        <p:cTn id="287" dur="500" fill="hold"/>
                                        <p:tgtEl>
                                          <p:spTgt spid="60"/>
                                        </p:tgtEl>
                                        <p:attrNameLst>
                                          <p:attrName>ppt_w</p:attrName>
                                        </p:attrNameLst>
                                      </p:cBhvr>
                                      <p:tavLst>
                                        <p:tav tm="0">
                                          <p:val>
                                            <p:fltVal val="0"/>
                                          </p:val>
                                        </p:tav>
                                        <p:tav tm="100000">
                                          <p:val>
                                            <p:strVal val="#ppt_w"/>
                                          </p:val>
                                        </p:tav>
                                      </p:tavLst>
                                    </p:anim>
                                    <p:anim calcmode="lin" valueType="num">
                                      <p:cBhvr>
                                        <p:cTn id="288" dur="500" fill="hold"/>
                                        <p:tgtEl>
                                          <p:spTgt spid="60"/>
                                        </p:tgtEl>
                                        <p:attrNameLst>
                                          <p:attrName>ppt_h</p:attrName>
                                        </p:attrNameLst>
                                      </p:cBhvr>
                                      <p:tavLst>
                                        <p:tav tm="0">
                                          <p:val>
                                            <p:fltVal val="0"/>
                                          </p:val>
                                        </p:tav>
                                        <p:tav tm="100000">
                                          <p:val>
                                            <p:strVal val="#ppt_h"/>
                                          </p:val>
                                        </p:tav>
                                      </p:tavLst>
                                    </p:anim>
                                    <p:animEffect transition="in" filter="fade">
                                      <p:cBhvr>
                                        <p:cTn id="289" dur="500"/>
                                        <p:tgtEl>
                                          <p:spTgt spid="60"/>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61"/>
                                        </p:tgtEl>
                                        <p:attrNameLst>
                                          <p:attrName>style.visibility</p:attrName>
                                        </p:attrNameLst>
                                      </p:cBhvr>
                                      <p:to>
                                        <p:strVal val="visible"/>
                                      </p:to>
                                    </p:set>
                                    <p:anim calcmode="lin" valueType="num">
                                      <p:cBhvr>
                                        <p:cTn id="292" dur="500" fill="hold"/>
                                        <p:tgtEl>
                                          <p:spTgt spid="61"/>
                                        </p:tgtEl>
                                        <p:attrNameLst>
                                          <p:attrName>ppt_w</p:attrName>
                                        </p:attrNameLst>
                                      </p:cBhvr>
                                      <p:tavLst>
                                        <p:tav tm="0">
                                          <p:val>
                                            <p:fltVal val="0"/>
                                          </p:val>
                                        </p:tav>
                                        <p:tav tm="100000">
                                          <p:val>
                                            <p:strVal val="#ppt_w"/>
                                          </p:val>
                                        </p:tav>
                                      </p:tavLst>
                                    </p:anim>
                                    <p:anim calcmode="lin" valueType="num">
                                      <p:cBhvr>
                                        <p:cTn id="293" dur="500" fill="hold"/>
                                        <p:tgtEl>
                                          <p:spTgt spid="61"/>
                                        </p:tgtEl>
                                        <p:attrNameLst>
                                          <p:attrName>ppt_h</p:attrName>
                                        </p:attrNameLst>
                                      </p:cBhvr>
                                      <p:tavLst>
                                        <p:tav tm="0">
                                          <p:val>
                                            <p:fltVal val="0"/>
                                          </p:val>
                                        </p:tav>
                                        <p:tav tm="100000">
                                          <p:val>
                                            <p:strVal val="#ppt_h"/>
                                          </p:val>
                                        </p:tav>
                                      </p:tavLst>
                                    </p:anim>
                                    <p:animEffect transition="in" filter="fade">
                                      <p:cBhvr>
                                        <p:cTn id="294" dur="500"/>
                                        <p:tgtEl>
                                          <p:spTgt spid="61"/>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62"/>
                                        </p:tgtEl>
                                        <p:attrNameLst>
                                          <p:attrName>style.visibility</p:attrName>
                                        </p:attrNameLst>
                                      </p:cBhvr>
                                      <p:to>
                                        <p:strVal val="visible"/>
                                      </p:to>
                                    </p:set>
                                    <p:anim calcmode="lin" valueType="num">
                                      <p:cBhvr>
                                        <p:cTn id="297" dur="500" fill="hold"/>
                                        <p:tgtEl>
                                          <p:spTgt spid="62"/>
                                        </p:tgtEl>
                                        <p:attrNameLst>
                                          <p:attrName>ppt_w</p:attrName>
                                        </p:attrNameLst>
                                      </p:cBhvr>
                                      <p:tavLst>
                                        <p:tav tm="0">
                                          <p:val>
                                            <p:fltVal val="0"/>
                                          </p:val>
                                        </p:tav>
                                        <p:tav tm="100000">
                                          <p:val>
                                            <p:strVal val="#ppt_w"/>
                                          </p:val>
                                        </p:tav>
                                      </p:tavLst>
                                    </p:anim>
                                    <p:anim calcmode="lin" valueType="num">
                                      <p:cBhvr>
                                        <p:cTn id="298" dur="500" fill="hold"/>
                                        <p:tgtEl>
                                          <p:spTgt spid="62"/>
                                        </p:tgtEl>
                                        <p:attrNameLst>
                                          <p:attrName>ppt_h</p:attrName>
                                        </p:attrNameLst>
                                      </p:cBhvr>
                                      <p:tavLst>
                                        <p:tav tm="0">
                                          <p:val>
                                            <p:fltVal val="0"/>
                                          </p:val>
                                        </p:tav>
                                        <p:tav tm="100000">
                                          <p:val>
                                            <p:strVal val="#ppt_h"/>
                                          </p:val>
                                        </p:tav>
                                      </p:tavLst>
                                    </p:anim>
                                    <p:animEffect transition="in" filter="fade">
                                      <p:cBhvr>
                                        <p:cTn id="299" dur="500"/>
                                        <p:tgtEl>
                                          <p:spTgt spid="62"/>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63"/>
                                        </p:tgtEl>
                                        <p:attrNameLst>
                                          <p:attrName>style.visibility</p:attrName>
                                        </p:attrNameLst>
                                      </p:cBhvr>
                                      <p:to>
                                        <p:strVal val="visible"/>
                                      </p:to>
                                    </p:set>
                                    <p:anim calcmode="lin" valueType="num">
                                      <p:cBhvr>
                                        <p:cTn id="302" dur="500" fill="hold"/>
                                        <p:tgtEl>
                                          <p:spTgt spid="63"/>
                                        </p:tgtEl>
                                        <p:attrNameLst>
                                          <p:attrName>ppt_w</p:attrName>
                                        </p:attrNameLst>
                                      </p:cBhvr>
                                      <p:tavLst>
                                        <p:tav tm="0">
                                          <p:val>
                                            <p:fltVal val="0"/>
                                          </p:val>
                                        </p:tav>
                                        <p:tav tm="100000">
                                          <p:val>
                                            <p:strVal val="#ppt_w"/>
                                          </p:val>
                                        </p:tav>
                                      </p:tavLst>
                                    </p:anim>
                                    <p:anim calcmode="lin" valueType="num">
                                      <p:cBhvr>
                                        <p:cTn id="303" dur="500" fill="hold"/>
                                        <p:tgtEl>
                                          <p:spTgt spid="63"/>
                                        </p:tgtEl>
                                        <p:attrNameLst>
                                          <p:attrName>ppt_h</p:attrName>
                                        </p:attrNameLst>
                                      </p:cBhvr>
                                      <p:tavLst>
                                        <p:tav tm="0">
                                          <p:val>
                                            <p:fltVal val="0"/>
                                          </p:val>
                                        </p:tav>
                                        <p:tav tm="100000">
                                          <p:val>
                                            <p:strVal val="#ppt_h"/>
                                          </p:val>
                                        </p:tav>
                                      </p:tavLst>
                                    </p:anim>
                                    <p:animEffect transition="in" filter="fade">
                                      <p:cBhvr>
                                        <p:cTn id="304" dur="500"/>
                                        <p:tgtEl>
                                          <p:spTgt spid="63"/>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64"/>
                                        </p:tgtEl>
                                        <p:attrNameLst>
                                          <p:attrName>style.visibility</p:attrName>
                                        </p:attrNameLst>
                                      </p:cBhvr>
                                      <p:to>
                                        <p:strVal val="visible"/>
                                      </p:to>
                                    </p:set>
                                    <p:anim calcmode="lin" valueType="num">
                                      <p:cBhvr>
                                        <p:cTn id="307" dur="500" fill="hold"/>
                                        <p:tgtEl>
                                          <p:spTgt spid="64"/>
                                        </p:tgtEl>
                                        <p:attrNameLst>
                                          <p:attrName>ppt_w</p:attrName>
                                        </p:attrNameLst>
                                      </p:cBhvr>
                                      <p:tavLst>
                                        <p:tav tm="0">
                                          <p:val>
                                            <p:fltVal val="0"/>
                                          </p:val>
                                        </p:tav>
                                        <p:tav tm="100000">
                                          <p:val>
                                            <p:strVal val="#ppt_w"/>
                                          </p:val>
                                        </p:tav>
                                      </p:tavLst>
                                    </p:anim>
                                    <p:anim calcmode="lin" valueType="num">
                                      <p:cBhvr>
                                        <p:cTn id="308" dur="500" fill="hold"/>
                                        <p:tgtEl>
                                          <p:spTgt spid="64"/>
                                        </p:tgtEl>
                                        <p:attrNameLst>
                                          <p:attrName>ppt_h</p:attrName>
                                        </p:attrNameLst>
                                      </p:cBhvr>
                                      <p:tavLst>
                                        <p:tav tm="0">
                                          <p:val>
                                            <p:fltVal val="0"/>
                                          </p:val>
                                        </p:tav>
                                        <p:tav tm="100000">
                                          <p:val>
                                            <p:strVal val="#ppt_h"/>
                                          </p:val>
                                        </p:tav>
                                      </p:tavLst>
                                    </p:anim>
                                    <p:animEffect transition="in" filter="fade">
                                      <p:cBhvr>
                                        <p:cTn id="309" dur="500"/>
                                        <p:tgtEl>
                                          <p:spTgt spid="64"/>
                                        </p:tgtEl>
                                      </p:cBhvr>
                                    </p:animEffect>
                                  </p:childTnLst>
                                </p:cTn>
                              </p:par>
                              <p:par>
                                <p:cTn id="310" presetID="53" presetClass="entr" presetSubtype="16" fill="hold" grpId="0" nodeType="withEffect">
                                  <p:stCondLst>
                                    <p:cond delay="0"/>
                                  </p:stCondLst>
                                  <p:childTnLst>
                                    <p:set>
                                      <p:cBhvr>
                                        <p:cTn id="311" dur="1" fill="hold">
                                          <p:stCondLst>
                                            <p:cond delay="0"/>
                                          </p:stCondLst>
                                        </p:cTn>
                                        <p:tgtEl>
                                          <p:spTgt spid="65"/>
                                        </p:tgtEl>
                                        <p:attrNameLst>
                                          <p:attrName>style.visibility</p:attrName>
                                        </p:attrNameLst>
                                      </p:cBhvr>
                                      <p:to>
                                        <p:strVal val="visible"/>
                                      </p:to>
                                    </p:set>
                                    <p:anim calcmode="lin" valueType="num">
                                      <p:cBhvr>
                                        <p:cTn id="312" dur="500" fill="hold"/>
                                        <p:tgtEl>
                                          <p:spTgt spid="65"/>
                                        </p:tgtEl>
                                        <p:attrNameLst>
                                          <p:attrName>ppt_w</p:attrName>
                                        </p:attrNameLst>
                                      </p:cBhvr>
                                      <p:tavLst>
                                        <p:tav tm="0">
                                          <p:val>
                                            <p:fltVal val="0"/>
                                          </p:val>
                                        </p:tav>
                                        <p:tav tm="100000">
                                          <p:val>
                                            <p:strVal val="#ppt_w"/>
                                          </p:val>
                                        </p:tav>
                                      </p:tavLst>
                                    </p:anim>
                                    <p:anim calcmode="lin" valueType="num">
                                      <p:cBhvr>
                                        <p:cTn id="313" dur="500" fill="hold"/>
                                        <p:tgtEl>
                                          <p:spTgt spid="65"/>
                                        </p:tgtEl>
                                        <p:attrNameLst>
                                          <p:attrName>ppt_h</p:attrName>
                                        </p:attrNameLst>
                                      </p:cBhvr>
                                      <p:tavLst>
                                        <p:tav tm="0">
                                          <p:val>
                                            <p:fltVal val="0"/>
                                          </p:val>
                                        </p:tav>
                                        <p:tav tm="100000">
                                          <p:val>
                                            <p:strVal val="#ppt_h"/>
                                          </p:val>
                                        </p:tav>
                                      </p:tavLst>
                                    </p:anim>
                                    <p:animEffect transition="in" filter="fade">
                                      <p:cBhvr>
                                        <p:cTn id="314" dur="500"/>
                                        <p:tgtEl>
                                          <p:spTgt spid="65"/>
                                        </p:tgtEl>
                                      </p:cBhvr>
                                    </p:animEffect>
                                  </p:childTnLst>
                                </p:cTn>
                              </p:par>
                              <p:par>
                                <p:cTn id="315" presetID="53" presetClass="entr" presetSubtype="16" fill="hold" grpId="0" nodeType="withEffect">
                                  <p:stCondLst>
                                    <p:cond delay="0"/>
                                  </p:stCondLst>
                                  <p:childTnLst>
                                    <p:set>
                                      <p:cBhvr>
                                        <p:cTn id="316" dur="1" fill="hold">
                                          <p:stCondLst>
                                            <p:cond delay="0"/>
                                          </p:stCondLst>
                                        </p:cTn>
                                        <p:tgtEl>
                                          <p:spTgt spid="66"/>
                                        </p:tgtEl>
                                        <p:attrNameLst>
                                          <p:attrName>style.visibility</p:attrName>
                                        </p:attrNameLst>
                                      </p:cBhvr>
                                      <p:to>
                                        <p:strVal val="visible"/>
                                      </p:to>
                                    </p:set>
                                    <p:anim calcmode="lin" valueType="num">
                                      <p:cBhvr>
                                        <p:cTn id="317" dur="500" fill="hold"/>
                                        <p:tgtEl>
                                          <p:spTgt spid="66"/>
                                        </p:tgtEl>
                                        <p:attrNameLst>
                                          <p:attrName>ppt_w</p:attrName>
                                        </p:attrNameLst>
                                      </p:cBhvr>
                                      <p:tavLst>
                                        <p:tav tm="0">
                                          <p:val>
                                            <p:fltVal val="0"/>
                                          </p:val>
                                        </p:tav>
                                        <p:tav tm="100000">
                                          <p:val>
                                            <p:strVal val="#ppt_w"/>
                                          </p:val>
                                        </p:tav>
                                      </p:tavLst>
                                    </p:anim>
                                    <p:anim calcmode="lin" valueType="num">
                                      <p:cBhvr>
                                        <p:cTn id="318" dur="500" fill="hold"/>
                                        <p:tgtEl>
                                          <p:spTgt spid="66"/>
                                        </p:tgtEl>
                                        <p:attrNameLst>
                                          <p:attrName>ppt_h</p:attrName>
                                        </p:attrNameLst>
                                      </p:cBhvr>
                                      <p:tavLst>
                                        <p:tav tm="0">
                                          <p:val>
                                            <p:fltVal val="0"/>
                                          </p:val>
                                        </p:tav>
                                        <p:tav tm="100000">
                                          <p:val>
                                            <p:strVal val="#ppt_h"/>
                                          </p:val>
                                        </p:tav>
                                      </p:tavLst>
                                    </p:anim>
                                    <p:animEffect transition="in" filter="fade">
                                      <p:cBhvr>
                                        <p:cTn id="319" dur="500"/>
                                        <p:tgtEl>
                                          <p:spTgt spid="66"/>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67"/>
                                        </p:tgtEl>
                                        <p:attrNameLst>
                                          <p:attrName>style.visibility</p:attrName>
                                        </p:attrNameLst>
                                      </p:cBhvr>
                                      <p:to>
                                        <p:strVal val="visible"/>
                                      </p:to>
                                    </p:set>
                                    <p:anim calcmode="lin" valueType="num">
                                      <p:cBhvr>
                                        <p:cTn id="322" dur="500" fill="hold"/>
                                        <p:tgtEl>
                                          <p:spTgt spid="67"/>
                                        </p:tgtEl>
                                        <p:attrNameLst>
                                          <p:attrName>ppt_w</p:attrName>
                                        </p:attrNameLst>
                                      </p:cBhvr>
                                      <p:tavLst>
                                        <p:tav tm="0">
                                          <p:val>
                                            <p:fltVal val="0"/>
                                          </p:val>
                                        </p:tav>
                                        <p:tav tm="100000">
                                          <p:val>
                                            <p:strVal val="#ppt_w"/>
                                          </p:val>
                                        </p:tav>
                                      </p:tavLst>
                                    </p:anim>
                                    <p:anim calcmode="lin" valueType="num">
                                      <p:cBhvr>
                                        <p:cTn id="323" dur="500" fill="hold"/>
                                        <p:tgtEl>
                                          <p:spTgt spid="67"/>
                                        </p:tgtEl>
                                        <p:attrNameLst>
                                          <p:attrName>ppt_h</p:attrName>
                                        </p:attrNameLst>
                                      </p:cBhvr>
                                      <p:tavLst>
                                        <p:tav tm="0">
                                          <p:val>
                                            <p:fltVal val="0"/>
                                          </p:val>
                                        </p:tav>
                                        <p:tav tm="100000">
                                          <p:val>
                                            <p:strVal val="#ppt_h"/>
                                          </p:val>
                                        </p:tav>
                                      </p:tavLst>
                                    </p:anim>
                                    <p:animEffect transition="in" filter="fade">
                                      <p:cBhvr>
                                        <p:cTn id="324" dur="500"/>
                                        <p:tgtEl>
                                          <p:spTgt spid="67"/>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68"/>
                                        </p:tgtEl>
                                        <p:attrNameLst>
                                          <p:attrName>style.visibility</p:attrName>
                                        </p:attrNameLst>
                                      </p:cBhvr>
                                      <p:to>
                                        <p:strVal val="visible"/>
                                      </p:to>
                                    </p:set>
                                    <p:anim calcmode="lin" valueType="num">
                                      <p:cBhvr>
                                        <p:cTn id="327" dur="500" fill="hold"/>
                                        <p:tgtEl>
                                          <p:spTgt spid="68"/>
                                        </p:tgtEl>
                                        <p:attrNameLst>
                                          <p:attrName>ppt_w</p:attrName>
                                        </p:attrNameLst>
                                      </p:cBhvr>
                                      <p:tavLst>
                                        <p:tav tm="0">
                                          <p:val>
                                            <p:fltVal val="0"/>
                                          </p:val>
                                        </p:tav>
                                        <p:tav tm="100000">
                                          <p:val>
                                            <p:strVal val="#ppt_w"/>
                                          </p:val>
                                        </p:tav>
                                      </p:tavLst>
                                    </p:anim>
                                    <p:anim calcmode="lin" valueType="num">
                                      <p:cBhvr>
                                        <p:cTn id="328" dur="500" fill="hold"/>
                                        <p:tgtEl>
                                          <p:spTgt spid="68"/>
                                        </p:tgtEl>
                                        <p:attrNameLst>
                                          <p:attrName>ppt_h</p:attrName>
                                        </p:attrNameLst>
                                      </p:cBhvr>
                                      <p:tavLst>
                                        <p:tav tm="0">
                                          <p:val>
                                            <p:fltVal val="0"/>
                                          </p:val>
                                        </p:tav>
                                        <p:tav tm="100000">
                                          <p:val>
                                            <p:strVal val="#ppt_h"/>
                                          </p:val>
                                        </p:tav>
                                      </p:tavLst>
                                    </p:anim>
                                    <p:animEffect transition="in" filter="fade">
                                      <p:cBhvr>
                                        <p:cTn id="329" dur="500"/>
                                        <p:tgtEl>
                                          <p:spTgt spid="68"/>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69"/>
                                        </p:tgtEl>
                                        <p:attrNameLst>
                                          <p:attrName>style.visibility</p:attrName>
                                        </p:attrNameLst>
                                      </p:cBhvr>
                                      <p:to>
                                        <p:strVal val="visible"/>
                                      </p:to>
                                    </p:set>
                                    <p:anim calcmode="lin" valueType="num">
                                      <p:cBhvr>
                                        <p:cTn id="332" dur="500" fill="hold"/>
                                        <p:tgtEl>
                                          <p:spTgt spid="69"/>
                                        </p:tgtEl>
                                        <p:attrNameLst>
                                          <p:attrName>ppt_w</p:attrName>
                                        </p:attrNameLst>
                                      </p:cBhvr>
                                      <p:tavLst>
                                        <p:tav tm="0">
                                          <p:val>
                                            <p:fltVal val="0"/>
                                          </p:val>
                                        </p:tav>
                                        <p:tav tm="100000">
                                          <p:val>
                                            <p:strVal val="#ppt_w"/>
                                          </p:val>
                                        </p:tav>
                                      </p:tavLst>
                                    </p:anim>
                                    <p:anim calcmode="lin" valueType="num">
                                      <p:cBhvr>
                                        <p:cTn id="333" dur="500" fill="hold"/>
                                        <p:tgtEl>
                                          <p:spTgt spid="69"/>
                                        </p:tgtEl>
                                        <p:attrNameLst>
                                          <p:attrName>ppt_h</p:attrName>
                                        </p:attrNameLst>
                                      </p:cBhvr>
                                      <p:tavLst>
                                        <p:tav tm="0">
                                          <p:val>
                                            <p:fltVal val="0"/>
                                          </p:val>
                                        </p:tav>
                                        <p:tav tm="100000">
                                          <p:val>
                                            <p:strVal val="#ppt_h"/>
                                          </p:val>
                                        </p:tav>
                                      </p:tavLst>
                                    </p:anim>
                                    <p:animEffect transition="in" filter="fade">
                                      <p:cBhvr>
                                        <p:cTn id="334" dur="500"/>
                                        <p:tgtEl>
                                          <p:spTgt spid="69"/>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70"/>
                                        </p:tgtEl>
                                        <p:attrNameLst>
                                          <p:attrName>style.visibility</p:attrName>
                                        </p:attrNameLst>
                                      </p:cBhvr>
                                      <p:to>
                                        <p:strVal val="visible"/>
                                      </p:to>
                                    </p:set>
                                    <p:anim calcmode="lin" valueType="num">
                                      <p:cBhvr>
                                        <p:cTn id="337" dur="500" fill="hold"/>
                                        <p:tgtEl>
                                          <p:spTgt spid="70"/>
                                        </p:tgtEl>
                                        <p:attrNameLst>
                                          <p:attrName>ppt_w</p:attrName>
                                        </p:attrNameLst>
                                      </p:cBhvr>
                                      <p:tavLst>
                                        <p:tav tm="0">
                                          <p:val>
                                            <p:fltVal val="0"/>
                                          </p:val>
                                        </p:tav>
                                        <p:tav tm="100000">
                                          <p:val>
                                            <p:strVal val="#ppt_w"/>
                                          </p:val>
                                        </p:tav>
                                      </p:tavLst>
                                    </p:anim>
                                    <p:anim calcmode="lin" valueType="num">
                                      <p:cBhvr>
                                        <p:cTn id="338" dur="500" fill="hold"/>
                                        <p:tgtEl>
                                          <p:spTgt spid="70"/>
                                        </p:tgtEl>
                                        <p:attrNameLst>
                                          <p:attrName>ppt_h</p:attrName>
                                        </p:attrNameLst>
                                      </p:cBhvr>
                                      <p:tavLst>
                                        <p:tav tm="0">
                                          <p:val>
                                            <p:fltVal val="0"/>
                                          </p:val>
                                        </p:tav>
                                        <p:tav tm="100000">
                                          <p:val>
                                            <p:strVal val="#ppt_h"/>
                                          </p:val>
                                        </p:tav>
                                      </p:tavLst>
                                    </p:anim>
                                    <p:animEffect transition="in" filter="fade">
                                      <p:cBhvr>
                                        <p:cTn id="339" dur="500"/>
                                        <p:tgtEl>
                                          <p:spTgt spid="70"/>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71"/>
                                        </p:tgtEl>
                                        <p:attrNameLst>
                                          <p:attrName>style.visibility</p:attrName>
                                        </p:attrNameLst>
                                      </p:cBhvr>
                                      <p:to>
                                        <p:strVal val="visible"/>
                                      </p:to>
                                    </p:set>
                                    <p:anim calcmode="lin" valueType="num">
                                      <p:cBhvr>
                                        <p:cTn id="342" dur="500" fill="hold"/>
                                        <p:tgtEl>
                                          <p:spTgt spid="71"/>
                                        </p:tgtEl>
                                        <p:attrNameLst>
                                          <p:attrName>ppt_w</p:attrName>
                                        </p:attrNameLst>
                                      </p:cBhvr>
                                      <p:tavLst>
                                        <p:tav tm="0">
                                          <p:val>
                                            <p:fltVal val="0"/>
                                          </p:val>
                                        </p:tav>
                                        <p:tav tm="100000">
                                          <p:val>
                                            <p:strVal val="#ppt_w"/>
                                          </p:val>
                                        </p:tav>
                                      </p:tavLst>
                                    </p:anim>
                                    <p:anim calcmode="lin" valueType="num">
                                      <p:cBhvr>
                                        <p:cTn id="343" dur="500" fill="hold"/>
                                        <p:tgtEl>
                                          <p:spTgt spid="71"/>
                                        </p:tgtEl>
                                        <p:attrNameLst>
                                          <p:attrName>ppt_h</p:attrName>
                                        </p:attrNameLst>
                                      </p:cBhvr>
                                      <p:tavLst>
                                        <p:tav tm="0">
                                          <p:val>
                                            <p:fltVal val="0"/>
                                          </p:val>
                                        </p:tav>
                                        <p:tav tm="100000">
                                          <p:val>
                                            <p:strVal val="#ppt_h"/>
                                          </p:val>
                                        </p:tav>
                                      </p:tavLst>
                                    </p:anim>
                                    <p:animEffect transition="in" filter="fade">
                                      <p:cBhvr>
                                        <p:cTn id="344" dur="500"/>
                                        <p:tgtEl>
                                          <p:spTgt spid="71"/>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72"/>
                                        </p:tgtEl>
                                        <p:attrNameLst>
                                          <p:attrName>style.visibility</p:attrName>
                                        </p:attrNameLst>
                                      </p:cBhvr>
                                      <p:to>
                                        <p:strVal val="visible"/>
                                      </p:to>
                                    </p:set>
                                    <p:anim calcmode="lin" valueType="num">
                                      <p:cBhvr>
                                        <p:cTn id="347" dur="500" fill="hold"/>
                                        <p:tgtEl>
                                          <p:spTgt spid="72"/>
                                        </p:tgtEl>
                                        <p:attrNameLst>
                                          <p:attrName>ppt_w</p:attrName>
                                        </p:attrNameLst>
                                      </p:cBhvr>
                                      <p:tavLst>
                                        <p:tav tm="0">
                                          <p:val>
                                            <p:fltVal val="0"/>
                                          </p:val>
                                        </p:tav>
                                        <p:tav tm="100000">
                                          <p:val>
                                            <p:strVal val="#ppt_w"/>
                                          </p:val>
                                        </p:tav>
                                      </p:tavLst>
                                    </p:anim>
                                    <p:anim calcmode="lin" valueType="num">
                                      <p:cBhvr>
                                        <p:cTn id="348" dur="500" fill="hold"/>
                                        <p:tgtEl>
                                          <p:spTgt spid="72"/>
                                        </p:tgtEl>
                                        <p:attrNameLst>
                                          <p:attrName>ppt_h</p:attrName>
                                        </p:attrNameLst>
                                      </p:cBhvr>
                                      <p:tavLst>
                                        <p:tav tm="0">
                                          <p:val>
                                            <p:fltVal val="0"/>
                                          </p:val>
                                        </p:tav>
                                        <p:tav tm="100000">
                                          <p:val>
                                            <p:strVal val="#ppt_h"/>
                                          </p:val>
                                        </p:tav>
                                      </p:tavLst>
                                    </p:anim>
                                    <p:animEffect transition="in" filter="fade">
                                      <p:cBhvr>
                                        <p:cTn id="349" dur="500"/>
                                        <p:tgtEl>
                                          <p:spTgt spid="72"/>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73"/>
                                        </p:tgtEl>
                                        <p:attrNameLst>
                                          <p:attrName>style.visibility</p:attrName>
                                        </p:attrNameLst>
                                      </p:cBhvr>
                                      <p:to>
                                        <p:strVal val="visible"/>
                                      </p:to>
                                    </p:set>
                                    <p:anim calcmode="lin" valueType="num">
                                      <p:cBhvr>
                                        <p:cTn id="352" dur="500" fill="hold"/>
                                        <p:tgtEl>
                                          <p:spTgt spid="73"/>
                                        </p:tgtEl>
                                        <p:attrNameLst>
                                          <p:attrName>ppt_w</p:attrName>
                                        </p:attrNameLst>
                                      </p:cBhvr>
                                      <p:tavLst>
                                        <p:tav tm="0">
                                          <p:val>
                                            <p:fltVal val="0"/>
                                          </p:val>
                                        </p:tav>
                                        <p:tav tm="100000">
                                          <p:val>
                                            <p:strVal val="#ppt_w"/>
                                          </p:val>
                                        </p:tav>
                                      </p:tavLst>
                                    </p:anim>
                                    <p:anim calcmode="lin" valueType="num">
                                      <p:cBhvr>
                                        <p:cTn id="353" dur="500" fill="hold"/>
                                        <p:tgtEl>
                                          <p:spTgt spid="73"/>
                                        </p:tgtEl>
                                        <p:attrNameLst>
                                          <p:attrName>ppt_h</p:attrName>
                                        </p:attrNameLst>
                                      </p:cBhvr>
                                      <p:tavLst>
                                        <p:tav tm="0">
                                          <p:val>
                                            <p:fltVal val="0"/>
                                          </p:val>
                                        </p:tav>
                                        <p:tav tm="100000">
                                          <p:val>
                                            <p:strVal val="#ppt_h"/>
                                          </p:val>
                                        </p:tav>
                                      </p:tavLst>
                                    </p:anim>
                                    <p:animEffect transition="in" filter="fade">
                                      <p:cBhvr>
                                        <p:cTn id="354" dur="500"/>
                                        <p:tgtEl>
                                          <p:spTgt spid="73"/>
                                        </p:tgtEl>
                                      </p:cBhvr>
                                    </p:animEffect>
                                  </p:childTnLst>
                                </p:cTn>
                              </p:par>
                              <p:par>
                                <p:cTn id="355" presetID="53" presetClass="entr" presetSubtype="16" fill="hold" grpId="0" nodeType="withEffect">
                                  <p:stCondLst>
                                    <p:cond delay="0"/>
                                  </p:stCondLst>
                                  <p:childTnLst>
                                    <p:set>
                                      <p:cBhvr>
                                        <p:cTn id="356" dur="1" fill="hold">
                                          <p:stCondLst>
                                            <p:cond delay="0"/>
                                          </p:stCondLst>
                                        </p:cTn>
                                        <p:tgtEl>
                                          <p:spTgt spid="74"/>
                                        </p:tgtEl>
                                        <p:attrNameLst>
                                          <p:attrName>style.visibility</p:attrName>
                                        </p:attrNameLst>
                                      </p:cBhvr>
                                      <p:to>
                                        <p:strVal val="visible"/>
                                      </p:to>
                                    </p:set>
                                    <p:anim calcmode="lin" valueType="num">
                                      <p:cBhvr>
                                        <p:cTn id="357" dur="500" fill="hold"/>
                                        <p:tgtEl>
                                          <p:spTgt spid="74"/>
                                        </p:tgtEl>
                                        <p:attrNameLst>
                                          <p:attrName>ppt_w</p:attrName>
                                        </p:attrNameLst>
                                      </p:cBhvr>
                                      <p:tavLst>
                                        <p:tav tm="0">
                                          <p:val>
                                            <p:fltVal val="0"/>
                                          </p:val>
                                        </p:tav>
                                        <p:tav tm="100000">
                                          <p:val>
                                            <p:strVal val="#ppt_w"/>
                                          </p:val>
                                        </p:tav>
                                      </p:tavLst>
                                    </p:anim>
                                    <p:anim calcmode="lin" valueType="num">
                                      <p:cBhvr>
                                        <p:cTn id="358" dur="500" fill="hold"/>
                                        <p:tgtEl>
                                          <p:spTgt spid="74"/>
                                        </p:tgtEl>
                                        <p:attrNameLst>
                                          <p:attrName>ppt_h</p:attrName>
                                        </p:attrNameLst>
                                      </p:cBhvr>
                                      <p:tavLst>
                                        <p:tav tm="0">
                                          <p:val>
                                            <p:fltVal val="0"/>
                                          </p:val>
                                        </p:tav>
                                        <p:tav tm="100000">
                                          <p:val>
                                            <p:strVal val="#ppt_h"/>
                                          </p:val>
                                        </p:tav>
                                      </p:tavLst>
                                    </p:anim>
                                    <p:animEffect transition="in" filter="fade">
                                      <p:cBhvr>
                                        <p:cTn id="359" dur="500"/>
                                        <p:tgtEl>
                                          <p:spTgt spid="74"/>
                                        </p:tgtEl>
                                      </p:cBhvr>
                                    </p:animEffect>
                                  </p:childTnLst>
                                </p:cTn>
                              </p:par>
                              <p:par>
                                <p:cTn id="360" presetID="53" presetClass="entr" presetSubtype="16" fill="hold" grpId="0" nodeType="withEffect">
                                  <p:stCondLst>
                                    <p:cond delay="0"/>
                                  </p:stCondLst>
                                  <p:childTnLst>
                                    <p:set>
                                      <p:cBhvr>
                                        <p:cTn id="361" dur="1" fill="hold">
                                          <p:stCondLst>
                                            <p:cond delay="0"/>
                                          </p:stCondLst>
                                        </p:cTn>
                                        <p:tgtEl>
                                          <p:spTgt spid="75"/>
                                        </p:tgtEl>
                                        <p:attrNameLst>
                                          <p:attrName>style.visibility</p:attrName>
                                        </p:attrNameLst>
                                      </p:cBhvr>
                                      <p:to>
                                        <p:strVal val="visible"/>
                                      </p:to>
                                    </p:set>
                                    <p:anim calcmode="lin" valueType="num">
                                      <p:cBhvr>
                                        <p:cTn id="362" dur="500" fill="hold"/>
                                        <p:tgtEl>
                                          <p:spTgt spid="75"/>
                                        </p:tgtEl>
                                        <p:attrNameLst>
                                          <p:attrName>ppt_w</p:attrName>
                                        </p:attrNameLst>
                                      </p:cBhvr>
                                      <p:tavLst>
                                        <p:tav tm="0">
                                          <p:val>
                                            <p:fltVal val="0"/>
                                          </p:val>
                                        </p:tav>
                                        <p:tav tm="100000">
                                          <p:val>
                                            <p:strVal val="#ppt_w"/>
                                          </p:val>
                                        </p:tav>
                                      </p:tavLst>
                                    </p:anim>
                                    <p:anim calcmode="lin" valueType="num">
                                      <p:cBhvr>
                                        <p:cTn id="363" dur="500" fill="hold"/>
                                        <p:tgtEl>
                                          <p:spTgt spid="75"/>
                                        </p:tgtEl>
                                        <p:attrNameLst>
                                          <p:attrName>ppt_h</p:attrName>
                                        </p:attrNameLst>
                                      </p:cBhvr>
                                      <p:tavLst>
                                        <p:tav tm="0">
                                          <p:val>
                                            <p:fltVal val="0"/>
                                          </p:val>
                                        </p:tav>
                                        <p:tav tm="100000">
                                          <p:val>
                                            <p:strVal val="#ppt_h"/>
                                          </p:val>
                                        </p:tav>
                                      </p:tavLst>
                                    </p:anim>
                                    <p:animEffect transition="in" filter="fade">
                                      <p:cBhvr>
                                        <p:cTn id="364" dur="500"/>
                                        <p:tgtEl>
                                          <p:spTgt spid="75"/>
                                        </p:tgtEl>
                                      </p:cBhvr>
                                    </p:animEffect>
                                  </p:childTnLst>
                                </p:cTn>
                              </p:par>
                              <p:par>
                                <p:cTn id="365" presetID="53" presetClass="entr" presetSubtype="16" fill="hold" grpId="0" nodeType="withEffect">
                                  <p:stCondLst>
                                    <p:cond delay="0"/>
                                  </p:stCondLst>
                                  <p:childTnLst>
                                    <p:set>
                                      <p:cBhvr>
                                        <p:cTn id="366" dur="1" fill="hold">
                                          <p:stCondLst>
                                            <p:cond delay="0"/>
                                          </p:stCondLst>
                                        </p:cTn>
                                        <p:tgtEl>
                                          <p:spTgt spid="76"/>
                                        </p:tgtEl>
                                        <p:attrNameLst>
                                          <p:attrName>style.visibility</p:attrName>
                                        </p:attrNameLst>
                                      </p:cBhvr>
                                      <p:to>
                                        <p:strVal val="visible"/>
                                      </p:to>
                                    </p:set>
                                    <p:anim calcmode="lin" valueType="num">
                                      <p:cBhvr>
                                        <p:cTn id="367" dur="500" fill="hold"/>
                                        <p:tgtEl>
                                          <p:spTgt spid="76"/>
                                        </p:tgtEl>
                                        <p:attrNameLst>
                                          <p:attrName>ppt_w</p:attrName>
                                        </p:attrNameLst>
                                      </p:cBhvr>
                                      <p:tavLst>
                                        <p:tav tm="0">
                                          <p:val>
                                            <p:fltVal val="0"/>
                                          </p:val>
                                        </p:tav>
                                        <p:tav tm="100000">
                                          <p:val>
                                            <p:strVal val="#ppt_w"/>
                                          </p:val>
                                        </p:tav>
                                      </p:tavLst>
                                    </p:anim>
                                    <p:anim calcmode="lin" valueType="num">
                                      <p:cBhvr>
                                        <p:cTn id="368" dur="500" fill="hold"/>
                                        <p:tgtEl>
                                          <p:spTgt spid="76"/>
                                        </p:tgtEl>
                                        <p:attrNameLst>
                                          <p:attrName>ppt_h</p:attrName>
                                        </p:attrNameLst>
                                      </p:cBhvr>
                                      <p:tavLst>
                                        <p:tav tm="0">
                                          <p:val>
                                            <p:fltVal val="0"/>
                                          </p:val>
                                        </p:tav>
                                        <p:tav tm="100000">
                                          <p:val>
                                            <p:strVal val="#ppt_h"/>
                                          </p:val>
                                        </p:tav>
                                      </p:tavLst>
                                    </p:anim>
                                    <p:animEffect transition="in" filter="fade">
                                      <p:cBhvr>
                                        <p:cTn id="369" dur="500"/>
                                        <p:tgtEl>
                                          <p:spTgt spid="76"/>
                                        </p:tgtEl>
                                      </p:cBhvr>
                                    </p:animEffect>
                                  </p:childTnLst>
                                </p:cTn>
                              </p:par>
                              <p:par>
                                <p:cTn id="370" presetID="53" presetClass="entr" presetSubtype="16" fill="hold" grpId="0" nodeType="withEffect">
                                  <p:stCondLst>
                                    <p:cond delay="0"/>
                                  </p:stCondLst>
                                  <p:childTnLst>
                                    <p:set>
                                      <p:cBhvr>
                                        <p:cTn id="371" dur="1" fill="hold">
                                          <p:stCondLst>
                                            <p:cond delay="0"/>
                                          </p:stCondLst>
                                        </p:cTn>
                                        <p:tgtEl>
                                          <p:spTgt spid="77"/>
                                        </p:tgtEl>
                                        <p:attrNameLst>
                                          <p:attrName>style.visibility</p:attrName>
                                        </p:attrNameLst>
                                      </p:cBhvr>
                                      <p:to>
                                        <p:strVal val="visible"/>
                                      </p:to>
                                    </p:set>
                                    <p:anim calcmode="lin" valueType="num">
                                      <p:cBhvr>
                                        <p:cTn id="372" dur="500" fill="hold"/>
                                        <p:tgtEl>
                                          <p:spTgt spid="77"/>
                                        </p:tgtEl>
                                        <p:attrNameLst>
                                          <p:attrName>ppt_w</p:attrName>
                                        </p:attrNameLst>
                                      </p:cBhvr>
                                      <p:tavLst>
                                        <p:tav tm="0">
                                          <p:val>
                                            <p:fltVal val="0"/>
                                          </p:val>
                                        </p:tav>
                                        <p:tav tm="100000">
                                          <p:val>
                                            <p:strVal val="#ppt_w"/>
                                          </p:val>
                                        </p:tav>
                                      </p:tavLst>
                                    </p:anim>
                                    <p:anim calcmode="lin" valueType="num">
                                      <p:cBhvr>
                                        <p:cTn id="373" dur="500" fill="hold"/>
                                        <p:tgtEl>
                                          <p:spTgt spid="77"/>
                                        </p:tgtEl>
                                        <p:attrNameLst>
                                          <p:attrName>ppt_h</p:attrName>
                                        </p:attrNameLst>
                                      </p:cBhvr>
                                      <p:tavLst>
                                        <p:tav tm="0">
                                          <p:val>
                                            <p:fltVal val="0"/>
                                          </p:val>
                                        </p:tav>
                                        <p:tav tm="100000">
                                          <p:val>
                                            <p:strVal val="#ppt_h"/>
                                          </p:val>
                                        </p:tav>
                                      </p:tavLst>
                                    </p:anim>
                                    <p:animEffect transition="in" filter="fade">
                                      <p:cBhvr>
                                        <p:cTn id="374" dur="500"/>
                                        <p:tgtEl>
                                          <p:spTgt spid="77"/>
                                        </p:tgtEl>
                                      </p:cBhvr>
                                    </p:animEffect>
                                  </p:childTnLst>
                                </p:cTn>
                              </p:par>
                              <p:par>
                                <p:cTn id="375" presetID="53" presetClass="entr" presetSubtype="16" fill="hold" grpId="0" nodeType="withEffect">
                                  <p:stCondLst>
                                    <p:cond delay="0"/>
                                  </p:stCondLst>
                                  <p:childTnLst>
                                    <p:set>
                                      <p:cBhvr>
                                        <p:cTn id="376" dur="1" fill="hold">
                                          <p:stCondLst>
                                            <p:cond delay="0"/>
                                          </p:stCondLst>
                                        </p:cTn>
                                        <p:tgtEl>
                                          <p:spTgt spid="78"/>
                                        </p:tgtEl>
                                        <p:attrNameLst>
                                          <p:attrName>style.visibility</p:attrName>
                                        </p:attrNameLst>
                                      </p:cBhvr>
                                      <p:to>
                                        <p:strVal val="visible"/>
                                      </p:to>
                                    </p:set>
                                    <p:anim calcmode="lin" valueType="num">
                                      <p:cBhvr>
                                        <p:cTn id="377" dur="500" fill="hold"/>
                                        <p:tgtEl>
                                          <p:spTgt spid="78"/>
                                        </p:tgtEl>
                                        <p:attrNameLst>
                                          <p:attrName>ppt_w</p:attrName>
                                        </p:attrNameLst>
                                      </p:cBhvr>
                                      <p:tavLst>
                                        <p:tav tm="0">
                                          <p:val>
                                            <p:fltVal val="0"/>
                                          </p:val>
                                        </p:tav>
                                        <p:tav tm="100000">
                                          <p:val>
                                            <p:strVal val="#ppt_w"/>
                                          </p:val>
                                        </p:tav>
                                      </p:tavLst>
                                    </p:anim>
                                    <p:anim calcmode="lin" valueType="num">
                                      <p:cBhvr>
                                        <p:cTn id="378" dur="500" fill="hold"/>
                                        <p:tgtEl>
                                          <p:spTgt spid="78"/>
                                        </p:tgtEl>
                                        <p:attrNameLst>
                                          <p:attrName>ppt_h</p:attrName>
                                        </p:attrNameLst>
                                      </p:cBhvr>
                                      <p:tavLst>
                                        <p:tav tm="0">
                                          <p:val>
                                            <p:fltVal val="0"/>
                                          </p:val>
                                        </p:tav>
                                        <p:tav tm="100000">
                                          <p:val>
                                            <p:strVal val="#ppt_h"/>
                                          </p:val>
                                        </p:tav>
                                      </p:tavLst>
                                    </p:anim>
                                    <p:animEffect transition="in" filter="fade">
                                      <p:cBhvr>
                                        <p:cTn id="379" dur="500"/>
                                        <p:tgtEl>
                                          <p:spTgt spid="78"/>
                                        </p:tgtEl>
                                      </p:cBhvr>
                                    </p:animEffect>
                                  </p:childTnLst>
                                </p:cTn>
                              </p:par>
                              <p:par>
                                <p:cTn id="380" presetID="53" presetClass="entr" presetSubtype="16" fill="hold" grpId="0" nodeType="withEffect">
                                  <p:stCondLst>
                                    <p:cond delay="0"/>
                                  </p:stCondLst>
                                  <p:childTnLst>
                                    <p:set>
                                      <p:cBhvr>
                                        <p:cTn id="381" dur="1" fill="hold">
                                          <p:stCondLst>
                                            <p:cond delay="0"/>
                                          </p:stCondLst>
                                        </p:cTn>
                                        <p:tgtEl>
                                          <p:spTgt spid="79"/>
                                        </p:tgtEl>
                                        <p:attrNameLst>
                                          <p:attrName>style.visibility</p:attrName>
                                        </p:attrNameLst>
                                      </p:cBhvr>
                                      <p:to>
                                        <p:strVal val="visible"/>
                                      </p:to>
                                    </p:set>
                                    <p:anim calcmode="lin" valueType="num">
                                      <p:cBhvr>
                                        <p:cTn id="382" dur="500" fill="hold"/>
                                        <p:tgtEl>
                                          <p:spTgt spid="79"/>
                                        </p:tgtEl>
                                        <p:attrNameLst>
                                          <p:attrName>ppt_w</p:attrName>
                                        </p:attrNameLst>
                                      </p:cBhvr>
                                      <p:tavLst>
                                        <p:tav tm="0">
                                          <p:val>
                                            <p:fltVal val="0"/>
                                          </p:val>
                                        </p:tav>
                                        <p:tav tm="100000">
                                          <p:val>
                                            <p:strVal val="#ppt_w"/>
                                          </p:val>
                                        </p:tav>
                                      </p:tavLst>
                                    </p:anim>
                                    <p:anim calcmode="lin" valueType="num">
                                      <p:cBhvr>
                                        <p:cTn id="383" dur="500" fill="hold"/>
                                        <p:tgtEl>
                                          <p:spTgt spid="79"/>
                                        </p:tgtEl>
                                        <p:attrNameLst>
                                          <p:attrName>ppt_h</p:attrName>
                                        </p:attrNameLst>
                                      </p:cBhvr>
                                      <p:tavLst>
                                        <p:tav tm="0">
                                          <p:val>
                                            <p:fltVal val="0"/>
                                          </p:val>
                                        </p:tav>
                                        <p:tav tm="100000">
                                          <p:val>
                                            <p:strVal val="#ppt_h"/>
                                          </p:val>
                                        </p:tav>
                                      </p:tavLst>
                                    </p:anim>
                                    <p:animEffect transition="in" filter="fade">
                                      <p:cBhvr>
                                        <p:cTn id="384" dur="500"/>
                                        <p:tgtEl>
                                          <p:spTgt spid="79"/>
                                        </p:tgtEl>
                                      </p:cBhvr>
                                    </p:animEffect>
                                  </p:childTnLst>
                                </p:cTn>
                              </p:par>
                              <p:par>
                                <p:cTn id="385" presetID="53" presetClass="entr" presetSubtype="16" fill="hold" grpId="0" nodeType="withEffect">
                                  <p:stCondLst>
                                    <p:cond delay="0"/>
                                  </p:stCondLst>
                                  <p:childTnLst>
                                    <p:set>
                                      <p:cBhvr>
                                        <p:cTn id="386" dur="1" fill="hold">
                                          <p:stCondLst>
                                            <p:cond delay="0"/>
                                          </p:stCondLst>
                                        </p:cTn>
                                        <p:tgtEl>
                                          <p:spTgt spid="80"/>
                                        </p:tgtEl>
                                        <p:attrNameLst>
                                          <p:attrName>style.visibility</p:attrName>
                                        </p:attrNameLst>
                                      </p:cBhvr>
                                      <p:to>
                                        <p:strVal val="visible"/>
                                      </p:to>
                                    </p:set>
                                    <p:anim calcmode="lin" valueType="num">
                                      <p:cBhvr>
                                        <p:cTn id="387" dur="500" fill="hold"/>
                                        <p:tgtEl>
                                          <p:spTgt spid="80"/>
                                        </p:tgtEl>
                                        <p:attrNameLst>
                                          <p:attrName>ppt_w</p:attrName>
                                        </p:attrNameLst>
                                      </p:cBhvr>
                                      <p:tavLst>
                                        <p:tav tm="0">
                                          <p:val>
                                            <p:fltVal val="0"/>
                                          </p:val>
                                        </p:tav>
                                        <p:tav tm="100000">
                                          <p:val>
                                            <p:strVal val="#ppt_w"/>
                                          </p:val>
                                        </p:tav>
                                      </p:tavLst>
                                    </p:anim>
                                    <p:anim calcmode="lin" valueType="num">
                                      <p:cBhvr>
                                        <p:cTn id="388" dur="500" fill="hold"/>
                                        <p:tgtEl>
                                          <p:spTgt spid="80"/>
                                        </p:tgtEl>
                                        <p:attrNameLst>
                                          <p:attrName>ppt_h</p:attrName>
                                        </p:attrNameLst>
                                      </p:cBhvr>
                                      <p:tavLst>
                                        <p:tav tm="0">
                                          <p:val>
                                            <p:fltVal val="0"/>
                                          </p:val>
                                        </p:tav>
                                        <p:tav tm="100000">
                                          <p:val>
                                            <p:strVal val="#ppt_h"/>
                                          </p:val>
                                        </p:tav>
                                      </p:tavLst>
                                    </p:anim>
                                    <p:animEffect transition="in" filter="fade">
                                      <p:cBhvr>
                                        <p:cTn id="389" dur="500"/>
                                        <p:tgtEl>
                                          <p:spTgt spid="80"/>
                                        </p:tgtEl>
                                      </p:cBhvr>
                                    </p:animEffect>
                                  </p:childTnLst>
                                </p:cTn>
                              </p:par>
                              <p:par>
                                <p:cTn id="390" presetID="53" presetClass="entr" presetSubtype="16" fill="hold" grpId="0" nodeType="withEffect">
                                  <p:stCondLst>
                                    <p:cond delay="0"/>
                                  </p:stCondLst>
                                  <p:childTnLst>
                                    <p:set>
                                      <p:cBhvr>
                                        <p:cTn id="391" dur="1" fill="hold">
                                          <p:stCondLst>
                                            <p:cond delay="0"/>
                                          </p:stCondLst>
                                        </p:cTn>
                                        <p:tgtEl>
                                          <p:spTgt spid="81"/>
                                        </p:tgtEl>
                                        <p:attrNameLst>
                                          <p:attrName>style.visibility</p:attrName>
                                        </p:attrNameLst>
                                      </p:cBhvr>
                                      <p:to>
                                        <p:strVal val="visible"/>
                                      </p:to>
                                    </p:set>
                                    <p:anim calcmode="lin" valueType="num">
                                      <p:cBhvr>
                                        <p:cTn id="392" dur="500" fill="hold"/>
                                        <p:tgtEl>
                                          <p:spTgt spid="81"/>
                                        </p:tgtEl>
                                        <p:attrNameLst>
                                          <p:attrName>ppt_w</p:attrName>
                                        </p:attrNameLst>
                                      </p:cBhvr>
                                      <p:tavLst>
                                        <p:tav tm="0">
                                          <p:val>
                                            <p:fltVal val="0"/>
                                          </p:val>
                                        </p:tav>
                                        <p:tav tm="100000">
                                          <p:val>
                                            <p:strVal val="#ppt_w"/>
                                          </p:val>
                                        </p:tav>
                                      </p:tavLst>
                                    </p:anim>
                                    <p:anim calcmode="lin" valueType="num">
                                      <p:cBhvr>
                                        <p:cTn id="393" dur="500" fill="hold"/>
                                        <p:tgtEl>
                                          <p:spTgt spid="81"/>
                                        </p:tgtEl>
                                        <p:attrNameLst>
                                          <p:attrName>ppt_h</p:attrName>
                                        </p:attrNameLst>
                                      </p:cBhvr>
                                      <p:tavLst>
                                        <p:tav tm="0">
                                          <p:val>
                                            <p:fltVal val="0"/>
                                          </p:val>
                                        </p:tav>
                                        <p:tav tm="100000">
                                          <p:val>
                                            <p:strVal val="#ppt_h"/>
                                          </p:val>
                                        </p:tav>
                                      </p:tavLst>
                                    </p:anim>
                                    <p:animEffect transition="in" filter="fade">
                                      <p:cBhvr>
                                        <p:cTn id="394" dur="500"/>
                                        <p:tgtEl>
                                          <p:spTgt spid="81"/>
                                        </p:tgtEl>
                                      </p:cBhvr>
                                    </p:animEffect>
                                  </p:childTnLst>
                                </p:cTn>
                              </p:par>
                              <p:par>
                                <p:cTn id="395" presetID="53" presetClass="entr" presetSubtype="16" fill="hold" grpId="0" nodeType="withEffect">
                                  <p:stCondLst>
                                    <p:cond delay="0"/>
                                  </p:stCondLst>
                                  <p:childTnLst>
                                    <p:set>
                                      <p:cBhvr>
                                        <p:cTn id="396" dur="1" fill="hold">
                                          <p:stCondLst>
                                            <p:cond delay="0"/>
                                          </p:stCondLst>
                                        </p:cTn>
                                        <p:tgtEl>
                                          <p:spTgt spid="82"/>
                                        </p:tgtEl>
                                        <p:attrNameLst>
                                          <p:attrName>style.visibility</p:attrName>
                                        </p:attrNameLst>
                                      </p:cBhvr>
                                      <p:to>
                                        <p:strVal val="visible"/>
                                      </p:to>
                                    </p:set>
                                    <p:anim calcmode="lin" valueType="num">
                                      <p:cBhvr>
                                        <p:cTn id="397" dur="500" fill="hold"/>
                                        <p:tgtEl>
                                          <p:spTgt spid="82"/>
                                        </p:tgtEl>
                                        <p:attrNameLst>
                                          <p:attrName>ppt_w</p:attrName>
                                        </p:attrNameLst>
                                      </p:cBhvr>
                                      <p:tavLst>
                                        <p:tav tm="0">
                                          <p:val>
                                            <p:fltVal val="0"/>
                                          </p:val>
                                        </p:tav>
                                        <p:tav tm="100000">
                                          <p:val>
                                            <p:strVal val="#ppt_w"/>
                                          </p:val>
                                        </p:tav>
                                      </p:tavLst>
                                    </p:anim>
                                    <p:anim calcmode="lin" valueType="num">
                                      <p:cBhvr>
                                        <p:cTn id="398" dur="500" fill="hold"/>
                                        <p:tgtEl>
                                          <p:spTgt spid="82"/>
                                        </p:tgtEl>
                                        <p:attrNameLst>
                                          <p:attrName>ppt_h</p:attrName>
                                        </p:attrNameLst>
                                      </p:cBhvr>
                                      <p:tavLst>
                                        <p:tav tm="0">
                                          <p:val>
                                            <p:fltVal val="0"/>
                                          </p:val>
                                        </p:tav>
                                        <p:tav tm="100000">
                                          <p:val>
                                            <p:strVal val="#ppt_h"/>
                                          </p:val>
                                        </p:tav>
                                      </p:tavLst>
                                    </p:anim>
                                    <p:animEffect transition="in" filter="fade">
                                      <p:cBhvr>
                                        <p:cTn id="399" dur="500"/>
                                        <p:tgtEl>
                                          <p:spTgt spid="82"/>
                                        </p:tgtEl>
                                      </p:cBhvr>
                                    </p:animEffect>
                                  </p:childTnLst>
                                </p:cTn>
                              </p:par>
                              <p:par>
                                <p:cTn id="400" presetID="53" presetClass="entr" presetSubtype="16" fill="hold" grpId="0" nodeType="withEffect">
                                  <p:stCondLst>
                                    <p:cond delay="0"/>
                                  </p:stCondLst>
                                  <p:childTnLst>
                                    <p:set>
                                      <p:cBhvr>
                                        <p:cTn id="401" dur="1" fill="hold">
                                          <p:stCondLst>
                                            <p:cond delay="0"/>
                                          </p:stCondLst>
                                        </p:cTn>
                                        <p:tgtEl>
                                          <p:spTgt spid="83"/>
                                        </p:tgtEl>
                                        <p:attrNameLst>
                                          <p:attrName>style.visibility</p:attrName>
                                        </p:attrNameLst>
                                      </p:cBhvr>
                                      <p:to>
                                        <p:strVal val="visible"/>
                                      </p:to>
                                    </p:set>
                                    <p:anim calcmode="lin" valueType="num">
                                      <p:cBhvr>
                                        <p:cTn id="402" dur="500" fill="hold"/>
                                        <p:tgtEl>
                                          <p:spTgt spid="83"/>
                                        </p:tgtEl>
                                        <p:attrNameLst>
                                          <p:attrName>ppt_w</p:attrName>
                                        </p:attrNameLst>
                                      </p:cBhvr>
                                      <p:tavLst>
                                        <p:tav tm="0">
                                          <p:val>
                                            <p:fltVal val="0"/>
                                          </p:val>
                                        </p:tav>
                                        <p:tav tm="100000">
                                          <p:val>
                                            <p:strVal val="#ppt_w"/>
                                          </p:val>
                                        </p:tav>
                                      </p:tavLst>
                                    </p:anim>
                                    <p:anim calcmode="lin" valueType="num">
                                      <p:cBhvr>
                                        <p:cTn id="403" dur="500" fill="hold"/>
                                        <p:tgtEl>
                                          <p:spTgt spid="83"/>
                                        </p:tgtEl>
                                        <p:attrNameLst>
                                          <p:attrName>ppt_h</p:attrName>
                                        </p:attrNameLst>
                                      </p:cBhvr>
                                      <p:tavLst>
                                        <p:tav tm="0">
                                          <p:val>
                                            <p:fltVal val="0"/>
                                          </p:val>
                                        </p:tav>
                                        <p:tav tm="100000">
                                          <p:val>
                                            <p:strVal val="#ppt_h"/>
                                          </p:val>
                                        </p:tav>
                                      </p:tavLst>
                                    </p:anim>
                                    <p:animEffect transition="in" filter="fade">
                                      <p:cBhvr>
                                        <p:cTn id="404" dur="500"/>
                                        <p:tgtEl>
                                          <p:spTgt spid="83"/>
                                        </p:tgtEl>
                                      </p:cBhvr>
                                    </p:animEffect>
                                  </p:childTnLst>
                                </p:cTn>
                              </p:par>
                              <p:par>
                                <p:cTn id="405" presetID="53" presetClass="entr" presetSubtype="16" fill="hold" grpId="0" nodeType="withEffect">
                                  <p:stCondLst>
                                    <p:cond delay="0"/>
                                  </p:stCondLst>
                                  <p:childTnLst>
                                    <p:set>
                                      <p:cBhvr>
                                        <p:cTn id="406" dur="1" fill="hold">
                                          <p:stCondLst>
                                            <p:cond delay="0"/>
                                          </p:stCondLst>
                                        </p:cTn>
                                        <p:tgtEl>
                                          <p:spTgt spid="84"/>
                                        </p:tgtEl>
                                        <p:attrNameLst>
                                          <p:attrName>style.visibility</p:attrName>
                                        </p:attrNameLst>
                                      </p:cBhvr>
                                      <p:to>
                                        <p:strVal val="visible"/>
                                      </p:to>
                                    </p:set>
                                    <p:anim calcmode="lin" valueType="num">
                                      <p:cBhvr>
                                        <p:cTn id="407" dur="500" fill="hold"/>
                                        <p:tgtEl>
                                          <p:spTgt spid="84"/>
                                        </p:tgtEl>
                                        <p:attrNameLst>
                                          <p:attrName>ppt_w</p:attrName>
                                        </p:attrNameLst>
                                      </p:cBhvr>
                                      <p:tavLst>
                                        <p:tav tm="0">
                                          <p:val>
                                            <p:fltVal val="0"/>
                                          </p:val>
                                        </p:tav>
                                        <p:tav tm="100000">
                                          <p:val>
                                            <p:strVal val="#ppt_w"/>
                                          </p:val>
                                        </p:tav>
                                      </p:tavLst>
                                    </p:anim>
                                    <p:anim calcmode="lin" valueType="num">
                                      <p:cBhvr>
                                        <p:cTn id="408" dur="500" fill="hold"/>
                                        <p:tgtEl>
                                          <p:spTgt spid="84"/>
                                        </p:tgtEl>
                                        <p:attrNameLst>
                                          <p:attrName>ppt_h</p:attrName>
                                        </p:attrNameLst>
                                      </p:cBhvr>
                                      <p:tavLst>
                                        <p:tav tm="0">
                                          <p:val>
                                            <p:fltVal val="0"/>
                                          </p:val>
                                        </p:tav>
                                        <p:tav tm="100000">
                                          <p:val>
                                            <p:strVal val="#ppt_h"/>
                                          </p:val>
                                        </p:tav>
                                      </p:tavLst>
                                    </p:anim>
                                    <p:animEffect transition="in" filter="fade">
                                      <p:cBhvr>
                                        <p:cTn id="409" dur="500"/>
                                        <p:tgtEl>
                                          <p:spTgt spid="84"/>
                                        </p:tgtEl>
                                      </p:cBhvr>
                                    </p:animEffect>
                                  </p:childTnLst>
                                </p:cTn>
                              </p:par>
                              <p:par>
                                <p:cTn id="410" presetID="53" presetClass="entr" presetSubtype="16" fill="hold" grpId="0" nodeType="withEffect">
                                  <p:stCondLst>
                                    <p:cond delay="0"/>
                                  </p:stCondLst>
                                  <p:childTnLst>
                                    <p:set>
                                      <p:cBhvr>
                                        <p:cTn id="411" dur="1" fill="hold">
                                          <p:stCondLst>
                                            <p:cond delay="0"/>
                                          </p:stCondLst>
                                        </p:cTn>
                                        <p:tgtEl>
                                          <p:spTgt spid="85"/>
                                        </p:tgtEl>
                                        <p:attrNameLst>
                                          <p:attrName>style.visibility</p:attrName>
                                        </p:attrNameLst>
                                      </p:cBhvr>
                                      <p:to>
                                        <p:strVal val="visible"/>
                                      </p:to>
                                    </p:set>
                                    <p:anim calcmode="lin" valueType="num">
                                      <p:cBhvr>
                                        <p:cTn id="412" dur="500" fill="hold"/>
                                        <p:tgtEl>
                                          <p:spTgt spid="85"/>
                                        </p:tgtEl>
                                        <p:attrNameLst>
                                          <p:attrName>ppt_w</p:attrName>
                                        </p:attrNameLst>
                                      </p:cBhvr>
                                      <p:tavLst>
                                        <p:tav tm="0">
                                          <p:val>
                                            <p:fltVal val="0"/>
                                          </p:val>
                                        </p:tav>
                                        <p:tav tm="100000">
                                          <p:val>
                                            <p:strVal val="#ppt_w"/>
                                          </p:val>
                                        </p:tav>
                                      </p:tavLst>
                                    </p:anim>
                                    <p:anim calcmode="lin" valueType="num">
                                      <p:cBhvr>
                                        <p:cTn id="413" dur="500" fill="hold"/>
                                        <p:tgtEl>
                                          <p:spTgt spid="85"/>
                                        </p:tgtEl>
                                        <p:attrNameLst>
                                          <p:attrName>ppt_h</p:attrName>
                                        </p:attrNameLst>
                                      </p:cBhvr>
                                      <p:tavLst>
                                        <p:tav tm="0">
                                          <p:val>
                                            <p:fltVal val="0"/>
                                          </p:val>
                                        </p:tav>
                                        <p:tav tm="100000">
                                          <p:val>
                                            <p:strVal val="#ppt_h"/>
                                          </p:val>
                                        </p:tav>
                                      </p:tavLst>
                                    </p:anim>
                                    <p:animEffect transition="in" filter="fade">
                                      <p:cBhvr>
                                        <p:cTn id="414" dur="500"/>
                                        <p:tgtEl>
                                          <p:spTgt spid="85"/>
                                        </p:tgtEl>
                                      </p:cBhvr>
                                    </p:animEffect>
                                  </p:childTnLst>
                                </p:cTn>
                              </p:par>
                              <p:par>
                                <p:cTn id="415" presetID="53" presetClass="entr" presetSubtype="16" fill="hold" grpId="0" nodeType="withEffect">
                                  <p:stCondLst>
                                    <p:cond delay="0"/>
                                  </p:stCondLst>
                                  <p:childTnLst>
                                    <p:set>
                                      <p:cBhvr>
                                        <p:cTn id="416" dur="1" fill="hold">
                                          <p:stCondLst>
                                            <p:cond delay="0"/>
                                          </p:stCondLst>
                                        </p:cTn>
                                        <p:tgtEl>
                                          <p:spTgt spid="86"/>
                                        </p:tgtEl>
                                        <p:attrNameLst>
                                          <p:attrName>style.visibility</p:attrName>
                                        </p:attrNameLst>
                                      </p:cBhvr>
                                      <p:to>
                                        <p:strVal val="visible"/>
                                      </p:to>
                                    </p:set>
                                    <p:anim calcmode="lin" valueType="num">
                                      <p:cBhvr>
                                        <p:cTn id="417" dur="500" fill="hold"/>
                                        <p:tgtEl>
                                          <p:spTgt spid="86"/>
                                        </p:tgtEl>
                                        <p:attrNameLst>
                                          <p:attrName>ppt_w</p:attrName>
                                        </p:attrNameLst>
                                      </p:cBhvr>
                                      <p:tavLst>
                                        <p:tav tm="0">
                                          <p:val>
                                            <p:fltVal val="0"/>
                                          </p:val>
                                        </p:tav>
                                        <p:tav tm="100000">
                                          <p:val>
                                            <p:strVal val="#ppt_w"/>
                                          </p:val>
                                        </p:tav>
                                      </p:tavLst>
                                    </p:anim>
                                    <p:anim calcmode="lin" valueType="num">
                                      <p:cBhvr>
                                        <p:cTn id="418" dur="500" fill="hold"/>
                                        <p:tgtEl>
                                          <p:spTgt spid="86"/>
                                        </p:tgtEl>
                                        <p:attrNameLst>
                                          <p:attrName>ppt_h</p:attrName>
                                        </p:attrNameLst>
                                      </p:cBhvr>
                                      <p:tavLst>
                                        <p:tav tm="0">
                                          <p:val>
                                            <p:fltVal val="0"/>
                                          </p:val>
                                        </p:tav>
                                        <p:tav tm="100000">
                                          <p:val>
                                            <p:strVal val="#ppt_h"/>
                                          </p:val>
                                        </p:tav>
                                      </p:tavLst>
                                    </p:anim>
                                    <p:animEffect transition="in" filter="fade">
                                      <p:cBhvr>
                                        <p:cTn id="419" dur="500"/>
                                        <p:tgtEl>
                                          <p:spTgt spid="86"/>
                                        </p:tgtEl>
                                      </p:cBhvr>
                                    </p:animEffect>
                                  </p:childTnLst>
                                </p:cTn>
                              </p:par>
                              <p:par>
                                <p:cTn id="420" presetID="53" presetClass="entr" presetSubtype="16" fill="hold" grpId="0" nodeType="withEffect">
                                  <p:stCondLst>
                                    <p:cond delay="0"/>
                                  </p:stCondLst>
                                  <p:childTnLst>
                                    <p:set>
                                      <p:cBhvr>
                                        <p:cTn id="421" dur="1" fill="hold">
                                          <p:stCondLst>
                                            <p:cond delay="0"/>
                                          </p:stCondLst>
                                        </p:cTn>
                                        <p:tgtEl>
                                          <p:spTgt spid="87"/>
                                        </p:tgtEl>
                                        <p:attrNameLst>
                                          <p:attrName>style.visibility</p:attrName>
                                        </p:attrNameLst>
                                      </p:cBhvr>
                                      <p:to>
                                        <p:strVal val="visible"/>
                                      </p:to>
                                    </p:set>
                                    <p:anim calcmode="lin" valueType="num">
                                      <p:cBhvr>
                                        <p:cTn id="422" dur="500" fill="hold"/>
                                        <p:tgtEl>
                                          <p:spTgt spid="87"/>
                                        </p:tgtEl>
                                        <p:attrNameLst>
                                          <p:attrName>ppt_w</p:attrName>
                                        </p:attrNameLst>
                                      </p:cBhvr>
                                      <p:tavLst>
                                        <p:tav tm="0">
                                          <p:val>
                                            <p:fltVal val="0"/>
                                          </p:val>
                                        </p:tav>
                                        <p:tav tm="100000">
                                          <p:val>
                                            <p:strVal val="#ppt_w"/>
                                          </p:val>
                                        </p:tav>
                                      </p:tavLst>
                                    </p:anim>
                                    <p:anim calcmode="lin" valueType="num">
                                      <p:cBhvr>
                                        <p:cTn id="423" dur="500" fill="hold"/>
                                        <p:tgtEl>
                                          <p:spTgt spid="87"/>
                                        </p:tgtEl>
                                        <p:attrNameLst>
                                          <p:attrName>ppt_h</p:attrName>
                                        </p:attrNameLst>
                                      </p:cBhvr>
                                      <p:tavLst>
                                        <p:tav tm="0">
                                          <p:val>
                                            <p:fltVal val="0"/>
                                          </p:val>
                                        </p:tav>
                                        <p:tav tm="100000">
                                          <p:val>
                                            <p:strVal val="#ppt_h"/>
                                          </p:val>
                                        </p:tav>
                                      </p:tavLst>
                                    </p:anim>
                                    <p:animEffect transition="in" filter="fade">
                                      <p:cBhvr>
                                        <p:cTn id="424" dur="500"/>
                                        <p:tgtEl>
                                          <p:spTgt spid="87"/>
                                        </p:tgtEl>
                                      </p:cBhvr>
                                    </p:animEffect>
                                  </p:childTnLst>
                                </p:cTn>
                              </p:par>
                              <p:par>
                                <p:cTn id="425" presetID="53" presetClass="entr" presetSubtype="16" fill="hold" grpId="0" nodeType="withEffect">
                                  <p:stCondLst>
                                    <p:cond delay="0"/>
                                  </p:stCondLst>
                                  <p:childTnLst>
                                    <p:set>
                                      <p:cBhvr>
                                        <p:cTn id="426" dur="1" fill="hold">
                                          <p:stCondLst>
                                            <p:cond delay="0"/>
                                          </p:stCondLst>
                                        </p:cTn>
                                        <p:tgtEl>
                                          <p:spTgt spid="88"/>
                                        </p:tgtEl>
                                        <p:attrNameLst>
                                          <p:attrName>style.visibility</p:attrName>
                                        </p:attrNameLst>
                                      </p:cBhvr>
                                      <p:to>
                                        <p:strVal val="visible"/>
                                      </p:to>
                                    </p:set>
                                    <p:anim calcmode="lin" valueType="num">
                                      <p:cBhvr>
                                        <p:cTn id="427" dur="500" fill="hold"/>
                                        <p:tgtEl>
                                          <p:spTgt spid="88"/>
                                        </p:tgtEl>
                                        <p:attrNameLst>
                                          <p:attrName>ppt_w</p:attrName>
                                        </p:attrNameLst>
                                      </p:cBhvr>
                                      <p:tavLst>
                                        <p:tav tm="0">
                                          <p:val>
                                            <p:fltVal val="0"/>
                                          </p:val>
                                        </p:tav>
                                        <p:tav tm="100000">
                                          <p:val>
                                            <p:strVal val="#ppt_w"/>
                                          </p:val>
                                        </p:tav>
                                      </p:tavLst>
                                    </p:anim>
                                    <p:anim calcmode="lin" valueType="num">
                                      <p:cBhvr>
                                        <p:cTn id="428" dur="500" fill="hold"/>
                                        <p:tgtEl>
                                          <p:spTgt spid="88"/>
                                        </p:tgtEl>
                                        <p:attrNameLst>
                                          <p:attrName>ppt_h</p:attrName>
                                        </p:attrNameLst>
                                      </p:cBhvr>
                                      <p:tavLst>
                                        <p:tav tm="0">
                                          <p:val>
                                            <p:fltVal val="0"/>
                                          </p:val>
                                        </p:tav>
                                        <p:tav tm="100000">
                                          <p:val>
                                            <p:strVal val="#ppt_h"/>
                                          </p:val>
                                        </p:tav>
                                      </p:tavLst>
                                    </p:anim>
                                    <p:animEffect transition="in" filter="fade">
                                      <p:cBhvr>
                                        <p:cTn id="429" dur="500"/>
                                        <p:tgtEl>
                                          <p:spTgt spid="88"/>
                                        </p:tgtEl>
                                      </p:cBhvr>
                                    </p:animEffect>
                                  </p:childTnLst>
                                </p:cTn>
                              </p:par>
                              <p:par>
                                <p:cTn id="430" presetID="53" presetClass="entr" presetSubtype="16" fill="hold" grpId="0" nodeType="withEffect">
                                  <p:stCondLst>
                                    <p:cond delay="0"/>
                                  </p:stCondLst>
                                  <p:childTnLst>
                                    <p:set>
                                      <p:cBhvr>
                                        <p:cTn id="431" dur="1" fill="hold">
                                          <p:stCondLst>
                                            <p:cond delay="0"/>
                                          </p:stCondLst>
                                        </p:cTn>
                                        <p:tgtEl>
                                          <p:spTgt spid="89"/>
                                        </p:tgtEl>
                                        <p:attrNameLst>
                                          <p:attrName>style.visibility</p:attrName>
                                        </p:attrNameLst>
                                      </p:cBhvr>
                                      <p:to>
                                        <p:strVal val="visible"/>
                                      </p:to>
                                    </p:set>
                                    <p:anim calcmode="lin" valueType="num">
                                      <p:cBhvr>
                                        <p:cTn id="432" dur="500" fill="hold"/>
                                        <p:tgtEl>
                                          <p:spTgt spid="89"/>
                                        </p:tgtEl>
                                        <p:attrNameLst>
                                          <p:attrName>ppt_w</p:attrName>
                                        </p:attrNameLst>
                                      </p:cBhvr>
                                      <p:tavLst>
                                        <p:tav tm="0">
                                          <p:val>
                                            <p:fltVal val="0"/>
                                          </p:val>
                                        </p:tav>
                                        <p:tav tm="100000">
                                          <p:val>
                                            <p:strVal val="#ppt_w"/>
                                          </p:val>
                                        </p:tav>
                                      </p:tavLst>
                                    </p:anim>
                                    <p:anim calcmode="lin" valueType="num">
                                      <p:cBhvr>
                                        <p:cTn id="433" dur="500" fill="hold"/>
                                        <p:tgtEl>
                                          <p:spTgt spid="89"/>
                                        </p:tgtEl>
                                        <p:attrNameLst>
                                          <p:attrName>ppt_h</p:attrName>
                                        </p:attrNameLst>
                                      </p:cBhvr>
                                      <p:tavLst>
                                        <p:tav tm="0">
                                          <p:val>
                                            <p:fltVal val="0"/>
                                          </p:val>
                                        </p:tav>
                                        <p:tav tm="100000">
                                          <p:val>
                                            <p:strVal val="#ppt_h"/>
                                          </p:val>
                                        </p:tav>
                                      </p:tavLst>
                                    </p:anim>
                                    <p:animEffect transition="in" filter="fade">
                                      <p:cBhvr>
                                        <p:cTn id="434" dur="500"/>
                                        <p:tgtEl>
                                          <p:spTgt spid="89"/>
                                        </p:tgtEl>
                                      </p:cBhvr>
                                    </p:animEffect>
                                  </p:childTnLst>
                                </p:cTn>
                              </p:par>
                              <p:par>
                                <p:cTn id="435" presetID="53" presetClass="entr" presetSubtype="16" fill="hold" grpId="0" nodeType="withEffect">
                                  <p:stCondLst>
                                    <p:cond delay="0"/>
                                  </p:stCondLst>
                                  <p:childTnLst>
                                    <p:set>
                                      <p:cBhvr>
                                        <p:cTn id="436" dur="1" fill="hold">
                                          <p:stCondLst>
                                            <p:cond delay="0"/>
                                          </p:stCondLst>
                                        </p:cTn>
                                        <p:tgtEl>
                                          <p:spTgt spid="90"/>
                                        </p:tgtEl>
                                        <p:attrNameLst>
                                          <p:attrName>style.visibility</p:attrName>
                                        </p:attrNameLst>
                                      </p:cBhvr>
                                      <p:to>
                                        <p:strVal val="visible"/>
                                      </p:to>
                                    </p:set>
                                    <p:anim calcmode="lin" valueType="num">
                                      <p:cBhvr>
                                        <p:cTn id="437" dur="500" fill="hold"/>
                                        <p:tgtEl>
                                          <p:spTgt spid="90"/>
                                        </p:tgtEl>
                                        <p:attrNameLst>
                                          <p:attrName>ppt_w</p:attrName>
                                        </p:attrNameLst>
                                      </p:cBhvr>
                                      <p:tavLst>
                                        <p:tav tm="0">
                                          <p:val>
                                            <p:fltVal val="0"/>
                                          </p:val>
                                        </p:tav>
                                        <p:tav tm="100000">
                                          <p:val>
                                            <p:strVal val="#ppt_w"/>
                                          </p:val>
                                        </p:tav>
                                      </p:tavLst>
                                    </p:anim>
                                    <p:anim calcmode="lin" valueType="num">
                                      <p:cBhvr>
                                        <p:cTn id="438" dur="500" fill="hold"/>
                                        <p:tgtEl>
                                          <p:spTgt spid="90"/>
                                        </p:tgtEl>
                                        <p:attrNameLst>
                                          <p:attrName>ppt_h</p:attrName>
                                        </p:attrNameLst>
                                      </p:cBhvr>
                                      <p:tavLst>
                                        <p:tav tm="0">
                                          <p:val>
                                            <p:fltVal val="0"/>
                                          </p:val>
                                        </p:tav>
                                        <p:tav tm="100000">
                                          <p:val>
                                            <p:strVal val="#ppt_h"/>
                                          </p:val>
                                        </p:tav>
                                      </p:tavLst>
                                    </p:anim>
                                    <p:animEffect transition="in" filter="fade">
                                      <p:cBhvr>
                                        <p:cTn id="439" dur="500"/>
                                        <p:tgtEl>
                                          <p:spTgt spid="90"/>
                                        </p:tgtEl>
                                      </p:cBhvr>
                                    </p:animEffect>
                                  </p:childTnLst>
                                </p:cTn>
                              </p:par>
                              <p:par>
                                <p:cTn id="440" presetID="53" presetClass="entr" presetSubtype="16" fill="hold" grpId="0" nodeType="withEffect">
                                  <p:stCondLst>
                                    <p:cond delay="0"/>
                                  </p:stCondLst>
                                  <p:childTnLst>
                                    <p:set>
                                      <p:cBhvr>
                                        <p:cTn id="441" dur="1" fill="hold">
                                          <p:stCondLst>
                                            <p:cond delay="0"/>
                                          </p:stCondLst>
                                        </p:cTn>
                                        <p:tgtEl>
                                          <p:spTgt spid="91"/>
                                        </p:tgtEl>
                                        <p:attrNameLst>
                                          <p:attrName>style.visibility</p:attrName>
                                        </p:attrNameLst>
                                      </p:cBhvr>
                                      <p:to>
                                        <p:strVal val="visible"/>
                                      </p:to>
                                    </p:set>
                                    <p:anim calcmode="lin" valueType="num">
                                      <p:cBhvr>
                                        <p:cTn id="442" dur="500" fill="hold"/>
                                        <p:tgtEl>
                                          <p:spTgt spid="91"/>
                                        </p:tgtEl>
                                        <p:attrNameLst>
                                          <p:attrName>ppt_w</p:attrName>
                                        </p:attrNameLst>
                                      </p:cBhvr>
                                      <p:tavLst>
                                        <p:tav tm="0">
                                          <p:val>
                                            <p:fltVal val="0"/>
                                          </p:val>
                                        </p:tav>
                                        <p:tav tm="100000">
                                          <p:val>
                                            <p:strVal val="#ppt_w"/>
                                          </p:val>
                                        </p:tav>
                                      </p:tavLst>
                                    </p:anim>
                                    <p:anim calcmode="lin" valueType="num">
                                      <p:cBhvr>
                                        <p:cTn id="443" dur="500" fill="hold"/>
                                        <p:tgtEl>
                                          <p:spTgt spid="91"/>
                                        </p:tgtEl>
                                        <p:attrNameLst>
                                          <p:attrName>ppt_h</p:attrName>
                                        </p:attrNameLst>
                                      </p:cBhvr>
                                      <p:tavLst>
                                        <p:tav tm="0">
                                          <p:val>
                                            <p:fltVal val="0"/>
                                          </p:val>
                                        </p:tav>
                                        <p:tav tm="100000">
                                          <p:val>
                                            <p:strVal val="#ppt_h"/>
                                          </p:val>
                                        </p:tav>
                                      </p:tavLst>
                                    </p:anim>
                                    <p:animEffect transition="in" filter="fade">
                                      <p:cBhvr>
                                        <p:cTn id="444" dur="500"/>
                                        <p:tgtEl>
                                          <p:spTgt spid="91"/>
                                        </p:tgtEl>
                                      </p:cBhvr>
                                    </p:animEffect>
                                  </p:childTnLst>
                                </p:cTn>
                              </p:par>
                              <p:par>
                                <p:cTn id="445" presetID="53" presetClass="entr" presetSubtype="16" fill="hold" grpId="0" nodeType="withEffect">
                                  <p:stCondLst>
                                    <p:cond delay="0"/>
                                  </p:stCondLst>
                                  <p:childTnLst>
                                    <p:set>
                                      <p:cBhvr>
                                        <p:cTn id="446" dur="1" fill="hold">
                                          <p:stCondLst>
                                            <p:cond delay="0"/>
                                          </p:stCondLst>
                                        </p:cTn>
                                        <p:tgtEl>
                                          <p:spTgt spid="92"/>
                                        </p:tgtEl>
                                        <p:attrNameLst>
                                          <p:attrName>style.visibility</p:attrName>
                                        </p:attrNameLst>
                                      </p:cBhvr>
                                      <p:to>
                                        <p:strVal val="visible"/>
                                      </p:to>
                                    </p:set>
                                    <p:anim calcmode="lin" valueType="num">
                                      <p:cBhvr>
                                        <p:cTn id="447" dur="500" fill="hold"/>
                                        <p:tgtEl>
                                          <p:spTgt spid="92"/>
                                        </p:tgtEl>
                                        <p:attrNameLst>
                                          <p:attrName>ppt_w</p:attrName>
                                        </p:attrNameLst>
                                      </p:cBhvr>
                                      <p:tavLst>
                                        <p:tav tm="0">
                                          <p:val>
                                            <p:fltVal val="0"/>
                                          </p:val>
                                        </p:tav>
                                        <p:tav tm="100000">
                                          <p:val>
                                            <p:strVal val="#ppt_w"/>
                                          </p:val>
                                        </p:tav>
                                      </p:tavLst>
                                    </p:anim>
                                    <p:anim calcmode="lin" valueType="num">
                                      <p:cBhvr>
                                        <p:cTn id="448" dur="500" fill="hold"/>
                                        <p:tgtEl>
                                          <p:spTgt spid="92"/>
                                        </p:tgtEl>
                                        <p:attrNameLst>
                                          <p:attrName>ppt_h</p:attrName>
                                        </p:attrNameLst>
                                      </p:cBhvr>
                                      <p:tavLst>
                                        <p:tav tm="0">
                                          <p:val>
                                            <p:fltVal val="0"/>
                                          </p:val>
                                        </p:tav>
                                        <p:tav tm="100000">
                                          <p:val>
                                            <p:strVal val="#ppt_h"/>
                                          </p:val>
                                        </p:tav>
                                      </p:tavLst>
                                    </p:anim>
                                    <p:animEffect transition="in" filter="fade">
                                      <p:cBhvr>
                                        <p:cTn id="449" dur="500"/>
                                        <p:tgtEl>
                                          <p:spTgt spid="92"/>
                                        </p:tgtEl>
                                      </p:cBhvr>
                                    </p:animEffect>
                                  </p:childTnLst>
                                </p:cTn>
                              </p:par>
                              <p:par>
                                <p:cTn id="450" presetID="53" presetClass="entr" presetSubtype="16" fill="hold" grpId="0" nodeType="withEffect">
                                  <p:stCondLst>
                                    <p:cond delay="0"/>
                                  </p:stCondLst>
                                  <p:childTnLst>
                                    <p:set>
                                      <p:cBhvr>
                                        <p:cTn id="451" dur="1" fill="hold">
                                          <p:stCondLst>
                                            <p:cond delay="0"/>
                                          </p:stCondLst>
                                        </p:cTn>
                                        <p:tgtEl>
                                          <p:spTgt spid="93"/>
                                        </p:tgtEl>
                                        <p:attrNameLst>
                                          <p:attrName>style.visibility</p:attrName>
                                        </p:attrNameLst>
                                      </p:cBhvr>
                                      <p:to>
                                        <p:strVal val="visible"/>
                                      </p:to>
                                    </p:set>
                                    <p:anim calcmode="lin" valueType="num">
                                      <p:cBhvr>
                                        <p:cTn id="452" dur="500" fill="hold"/>
                                        <p:tgtEl>
                                          <p:spTgt spid="93"/>
                                        </p:tgtEl>
                                        <p:attrNameLst>
                                          <p:attrName>ppt_w</p:attrName>
                                        </p:attrNameLst>
                                      </p:cBhvr>
                                      <p:tavLst>
                                        <p:tav tm="0">
                                          <p:val>
                                            <p:fltVal val="0"/>
                                          </p:val>
                                        </p:tav>
                                        <p:tav tm="100000">
                                          <p:val>
                                            <p:strVal val="#ppt_w"/>
                                          </p:val>
                                        </p:tav>
                                      </p:tavLst>
                                    </p:anim>
                                    <p:anim calcmode="lin" valueType="num">
                                      <p:cBhvr>
                                        <p:cTn id="453" dur="500" fill="hold"/>
                                        <p:tgtEl>
                                          <p:spTgt spid="93"/>
                                        </p:tgtEl>
                                        <p:attrNameLst>
                                          <p:attrName>ppt_h</p:attrName>
                                        </p:attrNameLst>
                                      </p:cBhvr>
                                      <p:tavLst>
                                        <p:tav tm="0">
                                          <p:val>
                                            <p:fltVal val="0"/>
                                          </p:val>
                                        </p:tav>
                                        <p:tav tm="100000">
                                          <p:val>
                                            <p:strVal val="#ppt_h"/>
                                          </p:val>
                                        </p:tav>
                                      </p:tavLst>
                                    </p:anim>
                                    <p:animEffect transition="in" filter="fade">
                                      <p:cBhvr>
                                        <p:cTn id="454" dur="500"/>
                                        <p:tgtEl>
                                          <p:spTgt spid="93"/>
                                        </p:tgtEl>
                                      </p:cBhvr>
                                    </p:animEffect>
                                  </p:childTnLst>
                                </p:cTn>
                              </p:par>
                              <p:par>
                                <p:cTn id="455" presetID="53" presetClass="entr" presetSubtype="16" fill="hold" grpId="0" nodeType="withEffect">
                                  <p:stCondLst>
                                    <p:cond delay="0"/>
                                  </p:stCondLst>
                                  <p:childTnLst>
                                    <p:set>
                                      <p:cBhvr>
                                        <p:cTn id="456" dur="1" fill="hold">
                                          <p:stCondLst>
                                            <p:cond delay="0"/>
                                          </p:stCondLst>
                                        </p:cTn>
                                        <p:tgtEl>
                                          <p:spTgt spid="94"/>
                                        </p:tgtEl>
                                        <p:attrNameLst>
                                          <p:attrName>style.visibility</p:attrName>
                                        </p:attrNameLst>
                                      </p:cBhvr>
                                      <p:to>
                                        <p:strVal val="visible"/>
                                      </p:to>
                                    </p:set>
                                    <p:anim calcmode="lin" valueType="num">
                                      <p:cBhvr>
                                        <p:cTn id="457" dur="500" fill="hold"/>
                                        <p:tgtEl>
                                          <p:spTgt spid="94"/>
                                        </p:tgtEl>
                                        <p:attrNameLst>
                                          <p:attrName>ppt_w</p:attrName>
                                        </p:attrNameLst>
                                      </p:cBhvr>
                                      <p:tavLst>
                                        <p:tav tm="0">
                                          <p:val>
                                            <p:fltVal val="0"/>
                                          </p:val>
                                        </p:tav>
                                        <p:tav tm="100000">
                                          <p:val>
                                            <p:strVal val="#ppt_w"/>
                                          </p:val>
                                        </p:tav>
                                      </p:tavLst>
                                    </p:anim>
                                    <p:anim calcmode="lin" valueType="num">
                                      <p:cBhvr>
                                        <p:cTn id="458" dur="500" fill="hold"/>
                                        <p:tgtEl>
                                          <p:spTgt spid="94"/>
                                        </p:tgtEl>
                                        <p:attrNameLst>
                                          <p:attrName>ppt_h</p:attrName>
                                        </p:attrNameLst>
                                      </p:cBhvr>
                                      <p:tavLst>
                                        <p:tav tm="0">
                                          <p:val>
                                            <p:fltVal val="0"/>
                                          </p:val>
                                        </p:tav>
                                        <p:tav tm="100000">
                                          <p:val>
                                            <p:strVal val="#ppt_h"/>
                                          </p:val>
                                        </p:tav>
                                      </p:tavLst>
                                    </p:anim>
                                    <p:animEffect transition="in" filter="fade">
                                      <p:cBhvr>
                                        <p:cTn id="459" dur="500"/>
                                        <p:tgtEl>
                                          <p:spTgt spid="94"/>
                                        </p:tgtEl>
                                      </p:cBhvr>
                                    </p:animEffect>
                                  </p:childTnLst>
                                </p:cTn>
                              </p:par>
                              <p:par>
                                <p:cTn id="460" presetID="53" presetClass="entr" presetSubtype="16" fill="hold" grpId="0" nodeType="withEffect">
                                  <p:stCondLst>
                                    <p:cond delay="0"/>
                                  </p:stCondLst>
                                  <p:childTnLst>
                                    <p:set>
                                      <p:cBhvr>
                                        <p:cTn id="461" dur="1" fill="hold">
                                          <p:stCondLst>
                                            <p:cond delay="0"/>
                                          </p:stCondLst>
                                        </p:cTn>
                                        <p:tgtEl>
                                          <p:spTgt spid="95"/>
                                        </p:tgtEl>
                                        <p:attrNameLst>
                                          <p:attrName>style.visibility</p:attrName>
                                        </p:attrNameLst>
                                      </p:cBhvr>
                                      <p:to>
                                        <p:strVal val="visible"/>
                                      </p:to>
                                    </p:set>
                                    <p:anim calcmode="lin" valueType="num">
                                      <p:cBhvr>
                                        <p:cTn id="462" dur="500" fill="hold"/>
                                        <p:tgtEl>
                                          <p:spTgt spid="95"/>
                                        </p:tgtEl>
                                        <p:attrNameLst>
                                          <p:attrName>ppt_w</p:attrName>
                                        </p:attrNameLst>
                                      </p:cBhvr>
                                      <p:tavLst>
                                        <p:tav tm="0">
                                          <p:val>
                                            <p:fltVal val="0"/>
                                          </p:val>
                                        </p:tav>
                                        <p:tav tm="100000">
                                          <p:val>
                                            <p:strVal val="#ppt_w"/>
                                          </p:val>
                                        </p:tav>
                                      </p:tavLst>
                                    </p:anim>
                                    <p:anim calcmode="lin" valueType="num">
                                      <p:cBhvr>
                                        <p:cTn id="463" dur="500" fill="hold"/>
                                        <p:tgtEl>
                                          <p:spTgt spid="95"/>
                                        </p:tgtEl>
                                        <p:attrNameLst>
                                          <p:attrName>ppt_h</p:attrName>
                                        </p:attrNameLst>
                                      </p:cBhvr>
                                      <p:tavLst>
                                        <p:tav tm="0">
                                          <p:val>
                                            <p:fltVal val="0"/>
                                          </p:val>
                                        </p:tav>
                                        <p:tav tm="100000">
                                          <p:val>
                                            <p:strVal val="#ppt_h"/>
                                          </p:val>
                                        </p:tav>
                                      </p:tavLst>
                                    </p:anim>
                                    <p:animEffect transition="in" filter="fade">
                                      <p:cBhvr>
                                        <p:cTn id="464" dur="500"/>
                                        <p:tgtEl>
                                          <p:spTgt spid="95"/>
                                        </p:tgtEl>
                                      </p:cBhvr>
                                    </p:animEffect>
                                  </p:childTnLst>
                                </p:cTn>
                              </p:par>
                              <p:par>
                                <p:cTn id="465" presetID="53" presetClass="entr" presetSubtype="16" fill="hold" grpId="0" nodeType="withEffect">
                                  <p:stCondLst>
                                    <p:cond delay="0"/>
                                  </p:stCondLst>
                                  <p:childTnLst>
                                    <p:set>
                                      <p:cBhvr>
                                        <p:cTn id="466" dur="1" fill="hold">
                                          <p:stCondLst>
                                            <p:cond delay="0"/>
                                          </p:stCondLst>
                                        </p:cTn>
                                        <p:tgtEl>
                                          <p:spTgt spid="96"/>
                                        </p:tgtEl>
                                        <p:attrNameLst>
                                          <p:attrName>style.visibility</p:attrName>
                                        </p:attrNameLst>
                                      </p:cBhvr>
                                      <p:to>
                                        <p:strVal val="visible"/>
                                      </p:to>
                                    </p:set>
                                    <p:anim calcmode="lin" valueType="num">
                                      <p:cBhvr>
                                        <p:cTn id="467" dur="500" fill="hold"/>
                                        <p:tgtEl>
                                          <p:spTgt spid="96"/>
                                        </p:tgtEl>
                                        <p:attrNameLst>
                                          <p:attrName>ppt_w</p:attrName>
                                        </p:attrNameLst>
                                      </p:cBhvr>
                                      <p:tavLst>
                                        <p:tav tm="0">
                                          <p:val>
                                            <p:fltVal val="0"/>
                                          </p:val>
                                        </p:tav>
                                        <p:tav tm="100000">
                                          <p:val>
                                            <p:strVal val="#ppt_w"/>
                                          </p:val>
                                        </p:tav>
                                      </p:tavLst>
                                    </p:anim>
                                    <p:anim calcmode="lin" valueType="num">
                                      <p:cBhvr>
                                        <p:cTn id="468" dur="500" fill="hold"/>
                                        <p:tgtEl>
                                          <p:spTgt spid="96"/>
                                        </p:tgtEl>
                                        <p:attrNameLst>
                                          <p:attrName>ppt_h</p:attrName>
                                        </p:attrNameLst>
                                      </p:cBhvr>
                                      <p:tavLst>
                                        <p:tav tm="0">
                                          <p:val>
                                            <p:fltVal val="0"/>
                                          </p:val>
                                        </p:tav>
                                        <p:tav tm="100000">
                                          <p:val>
                                            <p:strVal val="#ppt_h"/>
                                          </p:val>
                                        </p:tav>
                                      </p:tavLst>
                                    </p:anim>
                                    <p:animEffect transition="in" filter="fade">
                                      <p:cBhvr>
                                        <p:cTn id="469" dur="500"/>
                                        <p:tgtEl>
                                          <p:spTgt spid="96"/>
                                        </p:tgtEl>
                                      </p:cBhvr>
                                    </p:animEffect>
                                  </p:childTnLst>
                                </p:cTn>
                              </p:par>
                              <p:par>
                                <p:cTn id="470" presetID="53" presetClass="entr" presetSubtype="16" fill="hold" grpId="0" nodeType="withEffect">
                                  <p:stCondLst>
                                    <p:cond delay="0"/>
                                  </p:stCondLst>
                                  <p:childTnLst>
                                    <p:set>
                                      <p:cBhvr>
                                        <p:cTn id="471" dur="1" fill="hold">
                                          <p:stCondLst>
                                            <p:cond delay="0"/>
                                          </p:stCondLst>
                                        </p:cTn>
                                        <p:tgtEl>
                                          <p:spTgt spid="97"/>
                                        </p:tgtEl>
                                        <p:attrNameLst>
                                          <p:attrName>style.visibility</p:attrName>
                                        </p:attrNameLst>
                                      </p:cBhvr>
                                      <p:to>
                                        <p:strVal val="visible"/>
                                      </p:to>
                                    </p:set>
                                    <p:anim calcmode="lin" valueType="num">
                                      <p:cBhvr>
                                        <p:cTn id="472" dur="500" fill="hold"/>
                                        <p:tgtEl>
                                          <p:spTgt spid="97"/>
                                        </p:tgtEl>
                                        <p:attrNameLst>
                                          <p:attrName>ppt_w</p:attrName>
                                        </p:attrNameLst>
                                      </p:cBhvr>
                                      <p:tavLst>
                                        <p:tav tm="0">
                                          <p:val>
                                            <p:fltVal val="0"/>
                                          </p:val>
                                        </p:tav>
                                        <p:tav tm="100000">
                                          <p:val>
                                            <p:strVal val="#ppt_w"/>
                                          </p:val>
                                        </p:tav>
                                      </p:tavLst>
                                    </p:anim>
                                    <p:anim calcmode="lin" valueType="num">
                                      <p:cBhvr>
                                        <p:cTn id="473" dur="500" fill="hold"/>
                                        <p:tgtEl>
                                          <p:spTgt spid="97"/>
                                        </p:tgtEl>
                                        <p:attrNameLst>
                                          <p:attrName>ppt_h</p:attrName>
                                        </p:attrNameLst>
                                      </p:cBhvr>
                                      <p:tavLst>
                                        <p:tav tm="0">
                                          <p:val>
                                            <p:fltVal val="0"/>
                                          </p:val>
                                        </p:tav>
                                        <p:tav tm="100000">
                                          <p:val>
                                            <p:strVal val="#ppt_h"/>
                                          </p:val>
                                        </p:tav>
                                      </p:tavLst>
                                    </p:anim>
                                    <p:animEffect transition="in" filter="fade">
                                      <p:cBhvr>
                                        <p:cTn id="474" dur="500"/>
                                        <p:tgtEl>
                                          <p:spTgt spid="97"/>
                                        </p:tgtEl>
                                      </p:cBhvr>
                                    </p:animEffect>
                                  </p:childTnLst>
                                </p:cTn>
                              </p:par>
                              <p:par>
                                <p:cTn id="475" presetID="53" presetClass="entr" presetSubtype="16" fill="hold" grpId="0" nodeType="withEffect">
                                  <p:stCondLst>
                                    <p:cond delay="0"/>
                                  </p:stCondLst>
                                  <p:childTnLst>
                                    <p:set>
                                      <p:cBhvr>
                                        <p:cTn id="476" dur="1" fill="hold">
                                          <p:stCondLst>
                                            <p:cond delay="0"/>
                                          </p:stCondLst>
                                        </p:cTn>
                                        <p:tgtEl>
                                          <p:spTgt spid="98"/>
                                        </p:tgtEl>
                                        <p:attrNameLst>
                                          <p:attrName>style.visibility</p:attrName>
                                        </p:attrNameLst>
                                      </p:cBhvr>
                                      <p:to>
                                        <p:strVal val="visible"/>
                                      </p:to>
                                    </p:set>
                                    <p:anim calcmode="lin" valueType="num">
                                      <p:cBhvr>
                                        <p:cTn id="477" dur="500" fill="hold"/>
                                        <p:tgtEl>
                                          <p:spTgt spid="98"/>
                                        </p:tgtEl>
                                        <p:attrNameLst>
                                          <p:attrName>ppt_w</p:attrName>
                                        </p:attrNameLst>
                                      </p:cBhvr>
                                      <p:tavLst>
                                        <p:tav tm="0">
                                          <p:val>
                                            <p:fltVal val="0"/>
                                          </p:val>
                                        </p:tav>
                                        <p:tav tm="100000">
                                          <p:val>
                                            <p:strVal val="#ppt_w"/>
                                          </p:val>
                                        </p:tav>
                                      </p:tavLst>
                                    </p:anim>
                                    <p:anim calcmode="lin" valueType="num">
                                      <p:cBhvr>
                                        <p:cTn id="478" dur="500" fill="hold"/>
                                        <p:tgtEl>
                                          <p:spTgt spid="98"/>
                                        </p:tgtEl>
                                        <p:attrNameLst>
                                          <p:attrName>ppt_h</p:attrName>
                                        </p:attrNameLst>
                                      </p:cBhvr>
                                      <p:tavLst>
                                        <p:tav tm="0">
                                          <p:val>
                                            <p:fltVal val="0"/>
                                          </p:val>
                                        </p:tav>
                                        <p:tav tm="100000">
                                          <p:val>
                                            <p:strVal val="#ppt_h"/>
                                          </p:val>
                                        </p:tav>
                                      </p:tavLst>
                                    </p:anim>
                                    <p:animEffect transition="in" filter="fade">
                                      <p:cBhvr>
                                        <p:cTn id="479" dur="500"/>
                                        <p:tgtEl>
                                          <p:spTgt spid="98"/>
                                        </p:tgtEl>
                                      </p:cBhvr>
                                    </p:animEffect>
                                  </p:childTnLst>
                                </p:cTn>
                              </p:par>
                              <p:par>
                                <p:cTn id="480" presetID="53" presetClass="entr" presetSubtype="16" fill="hold" grpId="0" nodeType="withEffect">
                                  <p:stCondLst>
                                    <p:cond delay="0"/>
                                  </p:stCondLst>
                                  <p:childTnLst>
                                    <p:set>
                                      <p:cBhvr>
                                        <p:cTn id="481" dur="1" fill="hold">
                                          <p:stCondLst>
                                            <p:cond delay="0"/>
                                          </p:stCondLst>
                                        </p:cTn>
                                        <p:tgtEl>
                                          <p:spTgt spid="99"/>
                                        </p:tgtEl>
                                        <p:attrNameLst>
                                          <p:attrName>style.visibility</p:attrName>
                                        </p:attrNameLst>
                                      </p:cBhvr>
                                      <p:to>
                                        <p:strVal val="visible"/>
                                      </p:to>
                                    </p:set>
                                    <p:anim calcmode="lin" valueType="num">
                                      <p:cBhvr>
                                        <p:cTn id="482" dur="500" fill="hold"/>
                                        <p:tgtEl>
                                          <p:spTgt spid="99"/>
                                        </p:tgtEl>
                                        <p:attrNameLst>
                                          <p:attrName>ppt_w</p:attrName>
                                        </p:attrNameLst>
                                      </p:cBhvr>
                                      <p:tavLst>
                                        <p:tav tm="0">
                                          <p:val>
                                            <p:fltVal val="0"/>
                                          </p:val>
                                        </p:tav>
                                        <p:tav tm="100000">
                                          <p:val>
                                            <p:strVal val="#ppt_w"/>
                                          </p:val>
                                        </p:tav>
                                      </p:tavLst>
                                    </p:anim>
                                    <p:anim calcmode="lin" valueType="num">
                                      <p:cBhvr>
                                        <p:cTn id="483" dur="500" fill="hold"/>
                                        <p:tgtEl>
                                          <p:spTgt spid="99"/>
                                        </p:tgtEl>
                                        <p:attrNameLst>
                                          <p:attrName>ppt_h</p:attrName>
                                        </p:attrNameLst>
                                      </p:cBhvr>
                                      <p:tavLst>
                                        <p:tav tm="0">
                                          <p:val>
                                            <p:fltVal val="0"/>
                                          </p:val>
                                        </p:tav>
                                        <p:tav tm="100000">
                                          <p:val>
                                            <p:strVal val="#ppt_h"/>
                                          </p:val>
                                        </p:tav>
                                      </p:tavLst>
                                    </p:anim>
                                    <p:animEffect transition="in" filter="fade">
                                      <p:cBhvr>
                                        <p:cTn id="484" dur="500"/>
                                        <p:tgtEl>
                                          <p:spTgt spid="99"/>
                                        </p:tgtEl>
                                      </p:cBhvr>
                                    </p:animEffect>
                                  </p:childTnLst>
                                </p:cTn>
                              </p:par>
                              <p:par>
                                <p:cTn id="485" presetID="53" presetClass="entr" presetSubtype="16" fill="hold" grpId="0" nodeType="withEffect">
                                  <p:stCondLst>
                                    <p:cond delay="0"/>
                                  </p:stCondLst>
                                  <p:childTnLst>
                                    <p:set>
                                      <p:cBhvr>
                                        <p:cTn id="486" dur="1" fill="hold">
                                          <p:stCondLst>
                                            <p:cond delay="0"/>
                                          </p:stCondLst>
                                        </p:cTn>
                                        <p:tgtEl>
                                          <p:spTgt spid="100"/>
                                        </p:tgtEl>
                                        <p:attrNameLst>
                                          <p:attrName>style.visibility</p:attrName>
                                        </p:attrNameLst>
                                      </p:cBhvr>
                                      <p:to>
                                        <p:strVal val="visible"/>
                                      </p:to>
                                    </p:set>
                                    <p:anim calcmode="lin" valueType="num">
                                      <p:cBhvr>
                                        <p:cTn id="487" dur="500" fill="hold"/>
                                        <p:tgtEl>
                                          <p:spTgt spid="100"/>
                                        </p:tgtEl>
                                        <p:attrNameLst>
                                          <p:attrName>ppt_w</p:attrName>
                                        </p:attrNameLst>
                                      </p:cBhvr>
                                      <p:tavLst>
                                        <p:tav tm="0">
                                          <p:val>
                                            <p:fltVal val="0"/>
                                          </p:val>
                                        </p:tav>
                                        <p:tav tm="100000">
                                          <p:val>
                                            <p:strVal val="#ppt_w"/>
                                          </p:val>
                                        </p:tav>
                                      </p:tavLst>
                                    </p:anim>
                                    <p:anim calcmode="lin" valueType="num">
                                      <p:cBhvr>
                                        <p:cTn id="488" dur="500" fill="hold"/>
                                        <p:tgtEl>
                                          <p:spTgt spid="100"/>
                                        </p:tgtEl>
                                        <p:attrNameLst>
                                          <p:attrName>ppt_h</p:attrName>
                                        </p:attrNameLst>
                                      </p:cBhvr>
                                      <p:tavLst>
                                        <p:tav tm="0">
                                          <p:val>
                                            <p:fltVal val="0"/>
                                          </p:val>
                                        </p:tav>
                                        <p:tav tm="100000">
                                          <p:val>
                                            <p:strVal val="#ppt_h"/>
                                          </p:val>
                                        </p:tav>
                                      </p:tavLst>
                                    </p:anim>
                                    <p:animEffect transition="in" filter="fade">
                                      <p:cBhvr>
                                        <p:cTn id="489" dur="500"/>
                                        <p:tgtEl>
                                          <p:spTgt spid="100"/>
                                        </p:tgtEl>
                                      </p:cBhvr>
                                    </p:animEffect>
                                  </p:childTnLst>
                                </p:cTn>
                              </p:par>
                              <p:par>
                                <p:cTn id="490" presetID="53" presetClass="entr" presetSubtype="16" fill="hold" grpId="0" nodeType="withEffect">
                                  <p:stCondLst>
                                    <p:cond delay="0"/>
                                  </p:stCondLst>
                                  <p:childTnLst>
                                    <p:set>
                                      <p:cBhvr>
                                        <p:cTn id="491" dur="1" fill="hold">
                                          <p:stCondLst>
                                            <p:cond delay="0"/>
                                          </p:stCondLst>
                                        </p:cTn>
                                        <p:tgtEl>
                                          <p:spTgt spid="101"/>
                                        </p:tgtEl>
                                        <p:attrNameLst>
                                          <p:attrName>style.visibility</p:attrName>
                                        </p:attrNameLst>
                                      </p:cBhvr>
                                      <p:to>
                                        <p:strVal val="visible"/>
                                      </p:to>
                                    </p:set>
                                    <p:anim calcmode="lin" valueType="num">
                                      <p:cBhvr>
                                        <p:cTn id="492" dur="500" fill="hold"/>
                                        <p:tgtEl>
                                          <p:spTgt spid="101"/>
                                        </p:tgtEl>
                                        <p:attrNameLst>
                                          <p:attrName>ppt_w</p:attrName>
                                        </p:attrNameLst>
                                      </p:cBhvr>
                                      <p:tavLst>
                                        <p:tav tm="0">
                                          <p:val>
                                            <p:fltVal val="0"/>
                                          </p:val>
                                        </p:tav>
                                        <p:tav tm="100000">
                                          <p:val>
                                            <p:strVal val="#ppt_w"/>
                                          </p:val>
                                        </p:tav>
                                      </p:tavLst>
                                    </p:anim>
                                    <p:anim calcmode="lin" valueType="num">
                                      <p:cBhvr>
                                        <p:cTn id="493" dur="500" fill="hold"/>
                                        <p:tgtEl>
                                          <p:spTgt spid="101"/>
                                        </p:tgtEl>
                                        <p:attrNameLst>
                                          <p:attrName>ppt_h</p:attrName>
                                        </p:attrNameLst>
                                      </p:cBhvr>
                                      <p:tavLst>
                                        <p:tav tm="0">
                                          <p:val>
                                            <p:fltVal val="0"/>
                                          </p:val>
                                        </p:tav>
                                        <p:tav tm="100000">
                                          <p:val>
                                            <p:strVal val="#ppt_h"/>
                                          </p:val>
                                        </p:tav>
                                      </p:tavLst>
                                    </p:anim>
                                    <p:animEffect transition="in" filter="fade">
                                      <p:cBhvr>
                                        <p:cTn id="494" dur="500"/>
                                        <p:tgtEl>
                                          <p:spTgt spid="101"/>
                                        </p:tgtEl>
                                      </p:cBhvr>
                                    </p:animEffect>
                                  </p:childTnLst>
                                </p:cTn>
                              </p:par>
                              <p:par>
                                <p:cTn id="495" presetID="53" presetClass="entr" presetSubtype="16" fill="hold" grpId="0" nodeType="withEffect">
                                  <p:stCondLst>
                                    <p:cond delay="0"/>
                                  </p:stCondLst>
                                  <p:childTnLst>
                                    <p:set>
                                      <p:cBhvr>
                                        <p:cTn id="496" dur="1" fill="hold">
                                          <p:stCondLst>
                                            <p:cond delay="0"/>
                                          </p:stCondLst>
                                        </p:cTn>
                                        <p:tgtEl>
                                          <p:spTgt spid="102"/>
                                        </p:tgtEl>
                                        <p:attrNameLst>
                                          <p:attrName>style.visibility</p:attrName>
                                        </p:attrNameLst>
                                      </p:cBhvr>
                                      <p:to>
                                        <p:strVal val="visible"/>
                                      </p:to>
                                    </p:set>
                                    <p:anim calcmode="lin" valueType="num">
                                      <p:cBhvr>
                                        <p:cTn id="497" dur="500" fill="hold"/>
                                        <p:tgtEl>
                                          <p:spTgt spid="102"/>
                                        </p:tgtEl>
                                        <p:attrNameLst>
                                          <p:attrName>ppt_w</p:attrName>
                                        </p:attrNameLst>
                                      </p:cBhvr>
                                      <p:tavLst>
                                        <p:tav tm="0">
                                          <p:val>
                                            <p:fltVal val="0"/>
                                          </p:val>
                                        </p:tav>
                                        <p:tav tm="100000">
                                          <p:val>
                                            <p:strVal val="#ppt_w"/>
                                          </p:val>
                                        </p:tav>
                                      </p:tavLst>
                                    </p:anim>
                                    <p:anim calcmode="lin" valueType="num">
                                      <p:cBhvr>
                                        <p:cTn id="498" dur="500" fill="hold"/>
                                        <p:tgtEl>
                                          <p:spTgt spid="102"/>
                                        </p:tgtEl>
                                        <p:attrNameLst>
                                          <p:attrName>ppt_h</p:attrName>
                                        </p:attrNameLst>
                                      </p:cBhvr>
                                      <p:tavLst>
                                        <p:tav tm="0">
                                          <p:val>
                                            <p:fltVal val="0"/>
                                          </p:val>
                                        </p:tav>
                                        <p:tav tm="100000">
                                          <p:val>
                                            <p:strVal val="#ppt_h"/>
                                          </p:val>
                                        </p:tav>
                                      </p:tavLst>
                                    </p:anim>
                                    <p:animEffect transition="in" filter="fade">
                                      <p:cBhvr>
                                        <p:cTn id="499" dur="500"/>
                                        <p:tgtEl>
                                          <p:spTgt spid="102"/>
                                        </p:tgtEl>
                                      </p:cBhvr>
                                    </p:animEffect>
                                  </p:childTnLst>
                                </p:cTn>
                              </p:par>
                              <p:par>
                                <p:cTn id="500" presetID="53" presetClass="entr" presetSubtype="16" fill="hold" grpId="0" nodeType="withEffect">
                                  <p:stCondLst>
                                    <p:cond delay="0"/>
                                  </p:stCondLst>
                                  <p:childTnLst>
                                    <p:set>
                                      <p:cBhvr>
                                        <p:cTn id="501" dur="1" fill="hold">
                                          <p:stCondLst>
                                            <p:cond delay="0"/>
                                          </p:stCondLst>
                                        </p:cTn>
                                        <p:tgtEl>
                                          <p:spTgt spid="103"/>
                                        </p:tgtEl>
                                        <p:attrNameLst>
                                          <p:attrName>style.visibility</p:attrName>
                                        </p:attrNameLst>
                                      </p:cBhvr>
                                      <p:to>
                                        <p:strVal val="visible"/>
                                      </p:to>
                                    </p:set>
                                    <p:anim calcmode="lin" valueType="num">
                                      <p:cBhvr>
                                        <p:cTn id="502" dur="500" fill="hold"/>
                                        <p:tgtEl>
                                          <p:spTgt spid="103"/>
                                        </p:tgtEl>
                                        <p:attrNameLst>
                                          <p:attrName>ppt_w</p:attrName>
                                        </p:attrNameLst>
                                      </p:cBhvr>
                                      <p:tavLst>
                                        <p:tav tm="0">
                                          <p:val>
                                            <p:fltVal val="0"/>
                                          </p:val>
                                        </p:tav>
                                        <p:tav tm="100000">
                                          <p:val>
                                            <p:strVal val="#ppt_w"/>
                                          </p:val>
                                        </p:tav>
                                      </p:tavLst>
                                    </p:anim>
                                    <p:anim calcmode="lin" valueType="num">
                                      <p:cBhvr>
                                        <p:cTn id="503" dur="500" fill="hold"/>
                                        <p:tgtEl>
                                          <p:spTgt spid="103"/>
                                        </p:tgtEl>
                                        <p:attrNameLst>
                                          <p:attrName>ppt_h</p:attrName>
                                        </p:attrNameLst>
                                      </p:cBhvr>
                                      <p:tavLst>
                                        <p:tav tm="0">
                                          <p:val>
                                            <p:fltVal val="0"/>
                                          </p:val>
                                        </p:tav>
                                        <p:tav tm="100000">
                                          <p:val>
                                            <p:strVal val="#ppt_h"/>
                                          </p:val>
                                        </p:tav>
                                      </p:tavLst>
                                    </p:anim>
                                    <p:animEffect transition="in" filter="fade">
                                      <p:cBhvr>
                                        <p:cTn id="504" dur="500"/>
                                        <p:tgtEl>
                                          <p:spTgt spid="103"/>
                                        </p:tgtEl>
                                      </p:cBhvr>
                                    </p:animEffect>
                                  </p:childTnLst>
                                </p:cTn>
                              </p:par>
                              <p:par>
                                <p:cTn id="505" presetID="53" presetClass="entr" presetSubtype="16" fill="hold" grpId="0" nodeType="withEffect">
                                  <p:stCondLst>
                                    <p:cond delay="0"/>
                                  </p:stCondLst>
                                  <p:childTnLst>
                                    <p:set>
                                      <p:cBhvr>
                                        <p:cTn id="506" dur="1" fill="hold">
                                          <p:stCondLst>
                                            <p:cond delay="0"/>
                                          </p:stCondLst>
                                        </p:cTn>
                                        <p:tgtEl>
                                          <p:spTgt spid="104"/>
                                        </p:tgtEl>
                                        <p:attrNameLst>
                                          <p:attrName>style.visibility</p:attrName>
                                        </p:attrNameLst>
                                      </p:cBhvr>
                                      <p:to>
                                        <p:strVal val="visible"/>
                                      </p:to>
                                    </p:set>
                                    <p:anim calcmode="lin" valueType="num">
                                      <p:cBhvr>
                                        <p:cTn id="507" dur="500" fill="hold"/>
                                        <p:tgtEl>
                                          <p:spTgt spid="104"/>
                                        </p:tgtEl>
                                        <p:attrNameLst>
                                          <p:attrName>ppt_w</p:attrName>
                                        </p:attrNameLst>
                                      </p:cBhvr>
                                      <p:tavLst>
                                        <p:tav tm="0">
                                          <p:val>
                                            <p:fltVal val="0"/>
                                          </p:val>
                                        </p:tav>
                                        <p:tav tm="100000">
                                          <p:val>
                                            <p:strVal val="#ppt_w"/>
                                          </p:val>
                                        </p:tav>
                                      </p:tavLst>
                                    </p:anim>
                                    <p:anim calcmode="lin" valueType="num">
                                      <p:cBhvr>
                                        <p:cTn id="508" dur="500" fill="hold"/>
                                        <p:tgtEl>
                                          <p:spTgt spid="104"/>
                                        </p:tgtEl>
                                        <p:attrNameLst>
                                          <p:attrName>ppt_h</p:attrName>
                                        </p:attrNameLst>
                                      </p:cBhvr>
                                      <p:tavLst>
                                        <p:tav tm="0">
                                          <p:val>
                                            <p:fltVal val="0"/>
                                          </p:val>
                                        </p:tav>
                                        <p:tav tm="100000">
                                          <p:val>
                                            <p:strVal val="#ppt_h"/>
                                          </p:val>
                                        </p:tav>
                                      </p:tavLst>
                                    </p:anim>
                                    <p:animEffect transition="in" filter="fade">
                                      <p:cBhvr>
                                        <p:cTn id="509" dur="500"/>
                                        <p:tgtEl>
                                          <p:spTgt spid="104"/>
                                        </p:tgtEl>
                                      </p:cBhvr>
                                    </p:animEffect>
                                  </p:childTnLst>
                                </p:cTn>
                              </p:par>
                              <p:par>
                                <p:cTn id="510" presetID="53" presetClass="entr" presetSubtype="16" fill="hold" grpId="0" nodeType="withEffect">
                                  <p:stCondLst>
                                    <p:cond delay="0"/>
                                  </p:stCondLst>
                                  <p:childTnLst>
                                    <p:set>
                                      <p:cBhvr>
                                        <p:cTn id="511" dur="1" fill="hold">
                                          <p:stCondLst>
                                            <p:cond delay="0"/>
                                          </p:stCondLst>
                                        </p:cTn>
                                        <p:tgtEl>
                                          <p:spTgt spid="105"/>
                                        </p:tgtEl>
                                        <p:attrNameLst>
                                          <p:attrName>style.visibility</p:attrName>
                                        </p:attrNameLst>
                                      </p:cBhvr>
                                      <p:to>
                                        <p:strVal val="visible"/>
                                      </p:to>
                                    </p:set>
                                    <p:anim calcmode="lin" valueType="num">
                                      <p:cBhvr>
                                        <p:cTn id="512" dur="500" fill="hold"/>
                                        <p:tgtEl>
                                          <p:spTgt spid="105"/>
                                        </p:tgtEl>
                                        <p:attrNameLst>
                                          <p:attrName>ppt_w</p:attrName>
                                        </p:attrNameLst>
                                      </p:cBhvr>
                                      <p:tavLst>
                                        <p:tav tm="0">
                                          <p:val>
                                            <p:fltVal val="0"/>
                                          </p:val>
                                        </p:tav>
                                        <p:tav tm="100000">
                                          <p:val>
                                            <p:strVal val="#ppt_w"/>
                                          </p:val>
                                        </p:tav>
                                      </p:tavLst>
                                    </p:anim>
                                    <p:anim calcmode="lin" valueType="num">
                                      <p:cBhvr>
                                        <p:cTn id="513" dur="500" fill="hold"/>
                                        <p:tgtEl>
                                          <p:spTgt spid="105"/>
                                        </p:tgtEl>
                                        <p:attrNameLst>
                                          <p:attrName>ppt_h</p:attrName>
                                        </p:attrNameLst>
                                      </p:cBhvr>
                                      <p:tavLst>
                                        <p:tav tm="0">
                                          <p:val>
                                            <p:fltVal val="0"/>
                                          </p:val>
                                        </p:tav>
                                        <p:tav tm="100000">
                                          <p:val>
                                            <p:strVal val="#ppt_h"/>
                                          </p:val>
                                        </p:tav>
                                      </p:tavLst>
                                    </p:anim>
                                    <p:animEffect transition="in" filter="fade">
                                      <p:cBhvr>
                                        <p:cTn id="514" dur="500"/>
                                        <p:tgtEl>
                                          <p:spTgt spid="105"/>
                                        </p:tgtEl>
                                      </p:cBhvr>
                                    </p:animEffect>
                                  </p:childTnLst>
                                </p:cTn>
                              </p:par>
                              <p:par>
                                <p:cTn id="515" presetID="53" presetClass="entr" presetSubtype="16" fill="hold" grpId="0" nodeType="withEffect">
                                  <p:stCondLst>
                                    <p:cond delay="0"/>
                                  </p:stCondLst>
                                  <p:childTnLst>
                                    <p:set>
                                      <p:cBhvr>
                                        <p:cTn id="516" dur="1" fill="hold">
                                          <p:stCondLst>
                                            <p:cond delay="0"/>
                                          </p:stCondLst>
                                        </p:cTn>
                                        <p:tgtEl>
                                          <p:spTgt spid="106"/>
                                        </p:tgtEl>
                                        <p:attrNameLst>
                                          <p:attrName>style.visibility</p:attrName>
                                        </p:attrNameLst>
                                      </p:cBhvr>
                                      <p:to>
                                        <p:strVal val="visible"/>
                                      </p:to>
                                    </p:set>
                                    <p:anim calcmode="lin" valueType="num">
                                      <p:cBhvr>
                                        <p:cTn id="517" dur="500" fill="hold"/>
                                        <p:tgtEl>
                                          <p:spTgt spid="106"/>
                                        </p:tgtEl>
                                        <p:attrNameLst>
                                          <p:attrName>ppt_w</p:attrName>
                                        </p:attrNameLst>
                                      </p:cBhvr>
                                      <p:tavLst>
                                        <p:tav tm="0">
                                          <p:val>
                                            <p:fltVal val="0"/>
                                          </p:val>
                                        </p:tav>
                                        <p:tav tm="100000">
                                          <p:val>
                                            <p:strVal val="#ppt_w"/>
                                          </p:val>
                                        </p:tav>
                                      </p:tavLst>
                                    </p:anim>
                                    <p:anim calcmode="lin" valueType="num">
                                      <p:cBhvr>
                                        <p:cTn id="518" dur="500" fill="hold"/>
                                        <p:tgtEl>
                                          <p:spTgt spid="106"/>
                                        </p:tgtEl>
                                        <p:attrNameLst>
                                          <p:attrName>ppt_h</p:attrName>
                                        </p:attrNameLst>
                                      </p:cBhvr>
                                      <p:tavLst>
                                        <p:tav tm="0">
                                          <p:val>
                                            <p:fltVal val="0"/>
                                          </p:val>
                                        </p:tav>
                                        <p:tav tm="100000">
                                          <p:val>
                                            <p:strVal val="#ppt_h"/>
                                          </p:val>
                                        </p:tav>
                                      </p:tavLst>
                                    </p:anim>
                                    <p:animEffect transition="in" filter="fade">
                                      <p:cBhvr>
                                        <p:cTn id="519" dur="500"/>
                                        <p:tgtEl>
                                          <p:spTgt spid="106"/>
                                        </p:tgtEl>
                                      </p:cBhvr>
                                    </p:animEffect>
                                  </p:childTnLst>
                                </p:cTn>
                              </p:par>
                              <p:par>
                                <p:cTn id="520" presetID="53" presetClass="entr" presetSubtype="16" fill="hold" grpId="0" nodeType="withEffect">
                                  <p:stCondLst>
                                    <p:cond delay="0"/>
                                  </p:stCondLst>
                                  <p:childTnLst>
                                    <p:set>
                                      <p:cBhvr>
                                        <p:cTn id="521" dur="1" fill="hold">
                                          <p:stCondLst>
                                            <p:cond delay="0"/>
                                          </p:stCondLst>
                                        </p:cTn>
                                        <p:tgtEl>
                                          <p:spTgt spid="107"/>
                                        </p:tgtEl>
                                        <p:attrNameLst>
                                          <p:attrName>style.visibility</p:attrName>
                                        </p:attrNameLst>
                                      </p:cBhvr>
                                      <p:to>
                                        <p:strVal val="visible"/>
                                      </p:to>
                                    </p:set>
                                    <p:anim calcmode="lin" valueType="num">
                                      <p:cBhvr>
                                        <p:cTn id="522" dur="500" fill="hold"/>
                                        <p:tgtEl>
                                          <p:spTgt spid="107"/>
                                        </p:tgtEl>
                                        <p:attrNameLst>
                                          <p:attrName>ppt_w</p:attrName>
                                        </p:attrNameLst>
                                      </p:cBhvr>
                                      <p:tavLst>
                                        <p:tav tm="0">
                                          <p:val>
                                            <p:fltVal val="0"/>
                                          </p:val>
                                        </p:tav>
                                        <p:tav tm="100000">
                                          <p:val>
                                            <p:strVal val="#ppt_w"/>
                                          </p:val>
                                        </p:tav>
                                      </p:tavLst>
                                    </p:anim>
                                    <p:anim calcmode="lin" valueType="num">
                                      <p:cBhvr>
                                        <p:cTn id="523" dur="500" fill="hold"/>
                                        <p:tgtEl>
                                          <p:spTgt spid="107"/>
                                        </p:tgtEl>
                                        <p:attrNameLst>
                                          <p:attrName>ppt_h</p:attrName>
                                        </p:attrNameLst>
                                      </p:cBhvr>
                                      <p:tavLst>
                                        <p:tav tm="0">
                                          <p:val>
                                            <p:fltVal val="0"/>
                                          </p:val>
                                        </p:tav>
                                        <p:tav tm="100000">
                                          <p:val>
                                            <p:strVal val="#ppt_h"/>
                                          </p:val>
                                        </p:tav>
                                      </p:tavLst>
                                    </p:anim>
                                    <p:animEffect transition="in" filter="fade">
                                      <p:cBhvr>
                                        <p:cTn id="524" dur="500"/>
                                        <p:tgtEl>
                                          <p:spTgt spid="107"/>
                                        </p:tgtEl>
                                      </p:cBhvr>
                                    </p:animEffect>
                                  </p:childTnLst>
                                </p:cTn>
                              </p:par>
                              <p:par>
                                <p:cTn id="525" presetID="53" presetClass="entr" presetSubtype="16" fill="hold" grpId="0" nodeType="withEffect">
                                  <p:stCondLst>
                                    <p:cond delay="0"/>
                                  </p:stCondLst>
                                  <p:childTnLst>
                                    <p:set>
                                      <p:cBhvr>
                                        <p:cTn id="526" dur="1" fill="hold">
                                          <p:stCondLst>
                                            <p:cond delay="0"/>
                                          </p:stCondLst>
                                        </p:cTn>
                                        <p:tgtEl>
                                          <p:spTgt spid="108"/>
                                        </p:tgtEl>
                                        <p:attrNameLst>
                                          <p:attrName>style.visibility</p:attrName>
                                        </p:attrNameLst>
                                      </p:cBhvr>
                                      <p:to>
                                        <p:strVal val="visible"/>
                                      </p:to>
                                    </p:set>
                                    <p:anim calcmode="lin" valueType="num">
                                      <p:cBhvr>
                                        <p:cTn id="527" dur="500" fill="hold"/>
                                        <p:tgtEl>
                                          <p:spTgt spid="108"/>
                                        </p:tgtEl>
                                        <p:attrNameLst>
                                          <p:attrName>ppt_w</p:attrName>
                                        </p:attrNameLst>
                                      </p:cBhvr>
                                      <p:tavLst>
                                        <p:tav tm="0">
                                          <p:val>
                                            <p:fltVal val="0"/>
                                          </p:val>
                                        </p:tav>
                                        <p:tav tm="100000">
                                          <p:val>
                                            <p:strVal val="#ppt_w"/>
                                          </p:val>
                                        </p:tav>
                                      </p:tavLst>
                                    </p:anim>
                                    <p:anim calcmode="lin" valueType="num">
                                      <p:cBhvr>
                                        <p:cTn id="528" dur="500" fill="hold"/>
                                        <p:tgtEl>
                                          <p:spTgt spid="108"/>
                                        </p:tgtEl>
                                        <p:attrNameLst>
                                          <p:attrName>ppt_h</p:attrName>
                                        </p:attrNameLst>
                                      </p:cBhvr>
                                      <p:tavLst>
                                        <p:tav tm="0">
                                          <p:val>
                                            <p:fltVal val="0"/>
                                          </p:val>
                                        </p:tav>
                                        <p:tav tm="100000">
                                          <p:val>
                                            <p:strVal val="#ppt_h"/>
                                          </p:val>
                                        </p:tav>
                                      </p:tavLst>
                                    </p:anim>
                                    <p:animEffect transition="in" filter="fade">
                                      <p:cBhvr>
                                        <p:cTn id="529" dur="500"/>
                                        <p:tgtEl>
                                          <p:spTgt spid="108"/>
                                        </p:tgtEl>
                                      </p:cBhvr>
                                    </p:animEffect>
                                  </p:childTnLst>
                                </p:cTn>
                              </p:par>
                              <p:par>
                                <p:cTn id="530" presetID="53" presetClass="entr" presetSubtype="16" fill="hold" grpId="0" nodeType="withEffect">
                                  <p:stCondLst>
                                    <p:cond delay="0"/>
                                  </p:stCondLst>
                                  <p:childTnLst>
                                    <p:set>
                                      <p:cBhvr>
                                        <p:cTn id="531" dur="1" fill="hold">
                                          <p:stCondLst>
                                            <p:cond delay="0"/>
                                          </p:stCondLst>
                                        </p:cTn>
                                        <p:tgtEl>
                                          <p:spTgt spid="109"/>
                                        </p:tgtEl>
                                        <p:attrNameLst>
                                          <p:attrName>style.visibility</p:attrName>
                                        </p:attrNameLst>
                                      </p:cBhvr>
                                      <p:to>
                                        <p:strVal val="visible"/>
                                      </p:to>
                                    </p:set>
                                    <p:anim calcmode="lin" valueType="num">
                                      <p:cBhvr>
                                        <p:cTn id="532" dur="500" fill="hold"/>
                                        <p:tgtEl>
                                          <p:spTgt spid="109"/>
                                        </p:tgtEl>
                                        <p:attrNameLst>
                                          <p:attrName>ppt_w</p:attrName>
                                        </p:attrNameLst>
                                      </p:cBhvr>
                                      <p:tavLst>
                                        <p:tav tm="0">
                                          <p:val>
                                            <p:fltVal val="0"/>
                                          </p:val>
                                        </p:tav>
                                        <p:tav tm="100000">
                                          <p:val>
                                            <p:strVal val="#ppt_w"/>
                                          </p:val>
                                        </p:tav>
                                      </p:tavLst>
                                    </p:anim>
                                    <p:anim calcmode="lin" valueType="num">
                                      <p:cBhvr>
                                        <p:cTn id="533" dur="500" fill="hold"/>
                                        <p:tgtEl>
                                          <p:spTgt spid="109"/>
                                        </p:tgtEl>
                                        <p:attrNameLst>
                                          <p:attrName>ppt_h</p:attrName>
                                        </p:attrNameLst>
                                      </p:cBhvr>
                                      <p:tavLst>
                                        <p:tav tm="0">
                                          <p:val>
                                            <p:fltVal val="0"/>
                                          </p:val>
                                        </p:tav>
                                        <p:tav tm="100000">
                                          <p:val>
                                            <p:strVal val="#ppt_h"/>
                                          </p:val>
                                        </p:tav>
                                      </p:tavLst>
                                    </p:anim>
                                    <p:animEffect transition="in" filter="fade">
                                      <p:cBhvr>
                                        <p:cTn id="534" dur="500"/>
                                        <p:tgtEl>
                                          <p:spTgt spid="109"/>
                                        </p:tgtEl>
                                      </p:cBhvr>
                                    </p:animEffect>
                                  </p:childTnLst>
                                </p:cTn>
                              </p:par>
                              <p:par>
                                <p:cTn id="535" presetID="53" presetClass="entr" presetSubtype="16" fill="hold" grpId="0" nodeType="withEffect">
                                  <p:stCondLst>
                                    <p:cond delay="0"/>
                                  </p:stCondLst>
                                  <p:childTnLst>
                                    <p:set>
                                      <p:cBhvr>
                                        <p:cTn id="536" dur="1" fill="hold">
                                          <p:stCondLst>
                                            <p:cond delay="0"/>
                                          </p:stCondLst>
                                        </p:cTn>
                                        <p:tgtEl>
                                          <p:spTgt spid="110"/>
                                        </p:tgtEl>
                                        <p:attrNameLst>
                                          <p:attrName>style.visibility</p:attrName>
                                        </p:attrNameLst>
                                      </p:cBhvr>
                                      <p:to>
                                        <p:strVal val="visible"/>
                                      </p:to>
                                    </p:set>
                                    <p:anim calcmode="lin" valueType="num">
                                      <p:cBhvr>
                                        <p:cTn id="537" dur="500" fill="hold"/>
                                        <p:tgtEl>
                                          <p:spTgt spid="110"/>
                                        </p:tgtEl>
                                        <p:attrNameLst>
                                          <p:attrName>ppt_w</p:attrName>
                                        </p:attrNameLst>
                                      </p:cBhvr>
                                      <p:tavLst>
                                        <p:tav tm="0">
                                          <p:val>
                                            <p:fltVal val="0"/>
                                          </p:val>
                                        </p:tav>
                                        <p:tav tm="100000">
                                          <p:val>
                                            <p:strVal val="#ppt_w"/>
                                          </p:val>
                                        </p:tav>
                                      </p:tavLst>
                                    </p:anim>
                                    <p:anim calcmode="lin" valueType="num">
                                      <p:cBhvr>
                                        <p:cTn id="538" dur="500" fill="hold"/>
                                        <p:tgtEl>
                                          <p:spTgt spid="110"/>
                                        </p:tgtEl>
                                        <p:attrNameLst>
                                          <p:attrName>ppt_h</p:attrName>
                                        </p:attrNameLst>
                                      </p:cBhvr>
                                      <p:tavLst>
                                        <p:tav tm="0">
                                          <p:val>
                                            <p:fltVal val="0"/>
                                          </p:val>
                                        </p:tav>
                                        <p:tav tm="100000">
                                          <p:val>
                                            <p:strVal val="#ppt_h"/>
                                          </p:val>
                                        </p:tav>
                                      </p:tavLst>
                                    </p:anim>
                                    <p:animEffect transition="in" filter="fade">
                                      <p:cBhvr>
                                        <p:cTn id="539" dur="500"/>
                                        <p:tgtEl>
                                          <p:spTgt spid="110"/>
                                        </p:tgtEl>
                                      </p:cBhvr>
                                    </p:animEffect>
                                  </p:childTnLst>
                                </p:cTn>
                              </p:par>
                              <p:par>
                                <p:cTn id="540" presetID="53" presetClass="entr" presetSubtype="16" fill="hold" grpId="0" nodeType="withEffect">
                                  <p:stCondLst>
                                    <p:cond delay="0"/>
                                  </p:stCondLst>
                                  <p:childTnLst>
                                    <p:set>
                                      <p:cBhvr>
                                        <p:cTn id="541" dur="1" fill="hold">
                                          <p:stCondLst>
                                            <p:cond delay="0"/>
                                          </p:stCondLst>
                                        </p:cTn>
                                        <p:tgtEl>
                                          <p:spTgt spid="111"/>
                                        </p:tgtEl>
                                        <p:attrNameLst>
                                          <p:attrName>style.visibility</p:attrName>
                                        </p:attrNameLst>
                                      </p:cBhvr>
                                      <p:to>
                                        <p:strVal val="visible"/>
                                      </p:to>
                                    </p:set>
                                    <p:anim calcmode="lin" valueType="num">
                                      <p:cBhvr>
                                        <p:cTn id="542" dur="500" fill="hold"/>
                                        <p:tgtEl>
                                          <p:spTgt spid="111"/>
                                        </p:tgtEl>
                                        <p:attrNameLst>
                                          <p:attrName>ppt_w</p:attrName>
                                        </p:attrNameLst>
                                      </p:cBhvr>
                                      <p:tavLst>
                                        <p:tav tm="0">
                                          <p:val>
                                            <p:fltVal val="0"/>
                                          </p:val>
                                        </p:tav>
                                        <p:tav tm="100000">
                                          <p:val>
                                            <p:strVal val="#ppt_w"/>
                                          </p:val>
                                        </p:tav>
                                      </p:tavLst>
                                    </p:anim>
                                    <p:anim calcmode="lin" valueType="num">
                                      <p:cBhvr>
                                        <p:cTn id="543" dur="500" fill="hold"/>
                                        <p:tgtEl>
                                          <p:spTgt spid="111"/>
                                        </p:tgtEl>
                                        <p:attrNameLst>
                                          <p:attrName>ppt_h</p:attrName>
                                        </p:attrNameLst>
                                      </p:cBhvr>
                                      <p:tavLst>
                                        <p:tav tm="0">
                                          <p:val>
                                            <p:fltVal val="0"/>
                                          </p:val>
                                        </p:tav>
                                        <p:tav tm="100000">
                                          <p:val>
                                            <p:strVal val="#ppt_h"/>
                                          </p:val>
                                        </p:tav>
                                      </p:tavLst>
                                    </p:anim>
                                    <p:animEffect transition="in" filter="fade">
                                      <p:cBhvr>
                                        <p:cTn id="544" dur="500"/>
                                        <p:tgtEl>
                                          <p:spTgt spid="111"/>
                                        </p:tgtEl>
                                      </p:cBhvr>
                                    </p:animEffect>
                                  </p:childTnLst>
                                </p:cTn>
                              </p:par>
                              <p:par>
                                <p:cTn id="545" presetID="53" presetClass="entr" presetSubtype="16" fill="hold" grpId="0" nodeType="withEffect">
                                  <p:stCondLst>
                                    <p:cond delay="0"/>
                                  </p:stCondLst>
                                  <p:childTnLst>
                                    <p:set>
                                      <p:cBhvr>
                                        <p:cTn id="546" dur="1" fill="hold">
                                          <p:stCondLst>
                                            <p:cond delay="0"/>
                                          </p:stCondLst>
                                        </p:cTn>
                                        <p:tgtEl>
                                          <p:spTgt spid="112"/>
                                        </p:tgtEl>
                                        <p:attrNameLst>
                                          <p:attrName>style.visibility</p:attrName>
                                        </p:attrNameLst>
                                      </p:cBhvr>
                                      <p:to>
                                        <p:strVal val="visible"/>
                                      </p:to>
                                    </p:set>
                                    <p:anim calcmode="lin" valueType="num">
                                      <p:cBhvr>
                                        <p:cTn id="547" dur="500" fill="hold"/>
                                        <p:tgtEl>
                                          <p:spTgt spid="112"/>
                                        </p:tgtEl>
                                        <p:attrNameLst>
                                          <p:attrName>ppt_w</p:attrName>
                                        </p:attrNameLst>
                                      </p:cBhvr>
                                      <p:tavLst>
                                        <p:tav tm="0">
                                          <p:val>
                                            <p:fltVal val="0"/>
                                          </p:val>
                                        </p:tav>
                                        <p:tav tm="100000">
                                          <p:val>
                                            <p:strVal val="#ppt_w"/>
                                          </p:val>
                                        </p:tav>
                                      </p:tavLst>
                                    </p:anim>
                                    <p:anim calcmode="lin" valueType="num">
                                      <p:cBhvr>
                                        <p:cTn id="548" dur="500" fill="hold"/>
                                        <p:tgtEl>
                                          <p:spTgt spid="112"/>
                                        </p:tgtEl>
                                        <p:attrNameLst>
                                          <p:attrName>ppt_h</p:attrName>
                                        </p:attrNameLst>
                                      </p:cBhvr>
                                      <p:tavLst>
                                        <p:tav tm="0">
                                          <p:val>
                                            <p:fltVal val="0"/>
                                          </p:val>
                                        </p:tav>
                                        <p:tav tm="100000">
                                          <p:val>
                                            <p:strVal val="#ppt_h"/>
                                          </p:val>
                                        </p:tav>
                                      </p:tavLst>
                                    </p:anim>
                                    <p:animEffect transition="in" filter="fade">
                                      <p:cBhvr>
                                        <p:cTn id="549" dur="500"/>
                                        <p:tgtEl>
                                          <p:spTgt spid="112"/>
                                        </p:tgtEl>
                                      </p:cBhvr>
                                    </p:animEffect>
                                  </p:childTnLst>
                                </p:cTn>
                              </p:par>
                              <p:par>
                                <p:cTn id="550" presetID="53" presetClass="entr" presetSubtype="16" fill="hold" grpId="0" nodeType="withEffect">
                                  <p:stCondLst>
                                    <p:cond delay="0"/>
                                  </p:stCondLst>
                                  <p:childTnLst>
                                    <p:set>
                                      <p:cBhvr>
                                        <p:cTn id="551" dur="1" fill="hold">
                                          <p:stCondLst>
                                            <p:cond delay="0"/>
                                          </p:stCondLst>
                                        </p:cTn>
                                        <p:tgtEl>
                                          <p:spTgt spid="113"/>
                                        </p:tgtEl>
                                        <p:attrNameLst>
                                          <p:attrName>style.visibility</p:attrName>
                                        </p:attrNameLst>
                                      </p:cBhvr>
                                      <p:to>
                                        <p:strVal val="visible"/>
                                      </p:to>
                                    </p:set>
                                    <p:anim calcmode="lin" valueType="num">
                                      <p:cBhvr>
                                        <p:cTn id="552" dur="500" fill="hold"/>
                                        <p:tgtEl>
                                          <p:spTgt spid="113"/>
                                        </p:tgtEl>
                                        <p:attrNameLst>
                                          <p:attrName>ppt_w</p:attrName>
                                        </p:attrNameLst>
                                      </p:cBhvr>
                                      <p:tavLst>
                                        <p:tav tm="0">
                                          <p:val>
                                            <p:fltVal val="0"/>
                                          </p:val>
                                        </p:tav>
                                        <p:tav tm="100000">
                                          <p:val>
                                            <p:strVal val="#ppt_w"/>
                                          </p:val>
                                        </p:tav>
                                      </p:tavLst>
                                    </p:anim>
                                    <p:anim calcmode="lin" valueType="num">
                                      <p:cBhvr>
                                        <p:cTn id="553" dur="500" fill="hold"/>
                                        <p:tgtEl>
                                          <p:spTgt spid="113"/>
                                        </p:tgtEl>
                                        <p:attrNameLst>
                                          <p:attrName>ppt_h</p:attrName>
                                        </p:attrNameLst>
                                      </p:cBhvr>
                                      <p:tavLst>
                                        <p:tav tm="0">
                                          <p:val>
                                            <p:fltVal val="0"/>
                                          </p:val>
                                        </p:tav>
                                        <p:tav tm="100000">
                                          <p:val>
                                            <p:strVal val="#ppt_h"/>
                                          </p:val>
                                        </p:tav>
                                      </p:tavLst>
                                    </p:anim>
                                    <p:animEffect transition="in" filter="fade">
                                      <p:cBhvr>
                                        <p:cTn id="554" dur="500"/>
                                        <p:tgtEl>
                                          <p:spTgt spid="113"/>
                                        </p:tgtEl>
                                      </p:cBhvr>
                                    </p:animEffect>
                                  </p:childTnLst>
                                </p:cTn>
                              </p:par>
                              <p:par>
                                <p:cTn id="555" presetID="53" presetClass="entr" presetSubtype="16" fill="hold" grpId="0" nodeType="withEffect">
                                  <p:stCondLst>
                                    <p:cond delay="0"/>
                                  </p:stCondLst>
                                  <p:childTnLst>
                                    <p:set>
                                      <p:cBhvr>
                                        <p:cTn id="556" dur="1" fill="hold">
                                          <p:stCondLst>
                                            <p:cond delay="0"/>
                                          </p:stCondLst>
                                        </p:cTn>
                                        <p:tgtEl>
                                          <p:spTgt spid="114"/>
                                        </p:tgtEl>
                                        <p:attrNameLst>
                                          <p:attrName>style.visibility</p:attrName>
                                        </p:attrNameLst>
                                      </p:cBhvr>
                                      <p:to>
                                        <p:strVal val="visible"/>
                                      </p:to>
                                    </p:set>
                                    <p:anim calcmode="lin" valueType="num">
                                      <p:cBhvr>
                                        <p:cTn id="557" dur="500" fill="hold"/>
                                        <p:tgtEl>
                                          <p:spTgt spid="114"/>
                                        </p:tgtEl>
                                        <p:attrNameLst>
                                          <p:attrName>ppt_w</p:attrName>
                                        </p:attrNameLst>
                                      </p:cBhvr>
                                      <p:tavLst>
                                        <p:tav tm="0">
                                          <p:val>
                                            <p:fltVal val="0"/>
                                          </p:val>
                                        </p:tav>
                                        <p:tav tm="100000">
                                          <p:val>
                                            <p:strVal val="#ppt_w"/>
                                          </p:val>
                                        </p:tav>
                                      </p:tavLst>
                                    </p:anim>
                                    <p:anim calcmode="lin" valueType="num">
                                      <p:cBhvr>
                                        <p:cTn id="558" dur="500" fill="hold"/>
                                        <p:tgtEl>
                                          <p:spTgt spid="114"/>
                                        </p:tgtEl>
                                        <p:attrNameLst>
                                          <p:attrName>ppt_h</p:attrName>
                                        </p:attrNameLst>
                                      </p:cBhvr>
                                      <p:tavLst>
                                        <p:tav tm="0">
                                          <p:val>
                                            <p:fltVal val="0"/>
                                          </p:val>
                                        </p:tav>
                                        <p:tav tm="100000">
                                          <p:val>
                                            <p:strVal val="#ppt_h"/>
                                          </p:val>
                                        </p:tav>
                                      </p:tavLst>
                                    </p:anim>
                                    <p:animEffect transition="in" filter="fade">
                                      <p:cBhvr>
                                        <p:cTn id="559" dur="500"/>
                                        <p:tgtEl>
                                          <p:spTgt spid="114"/>
                                        </p:tgtEl>
                                      </p:cBhvr>
                                    </p:animEffect>
                                  </p:childTnLst>
                                </p:cTn>
                              </p:par>
                              <p:par>
                                <p:cTn id="560" presetID="53" presetClass="entr" presetSubtype="16" fill="hold" grpId="0" nodeType="withEffect">
                                  <p:stCondLst>
                                    <p:cond delay="0"/>
                                  </p:stCondLst>
                                  <p:childTnLst>
                                    <p:set>
                                      <p:cBhvr>
                                        <p:cTn id="561" dur="1" fill="hold">
                                          <p:stCondLst>
                                            <p:cond delay="0"/>
                                          </p:stCondLst>
                                        </p:cTn>
                                        <p:tgtEl>
                                          <p:spTgt spid="115"/>
                                        </p:tgtEl>
                                        <p:attrNameLst>
                                          <p:attrName>style.visibility</p:attrName>
                                        </p:attrNameLst>
                                      </p:cBhvr>
                                      <p:to>
                                        <p:strVal val="visible"/>
                                      </p:to>
                                    </p:set>
                                    <p:anim calcmode="lin" valueType="num">
                                      <p:cBhvr>
                                        <p:cTn id="562" dur="500" fill="hold"/>
                                        <p:tgtEl>
                                          <p:spTgt spid="115"/>
                                        </p:tgtEl>
                                        <p:attrNameLst>
                                          <p:attrName>ppt_w</p:attrName>
                                        </p:attrNameLst>
                                      </p:cBhvr>
                                      <p:tavLst>
                                        <p:tav tm="0">
                                          <p:val>
                                            <p:fltVal val="0"/>
                                          </p:val>
                                        </p:tav>
                                        <p:tav tm="100000">
                                          <p:val>
                                            <p:strVal val="#ppt_w"/>
                                          </p:val>
                                        </p:tav>
                                      </p:tavLst>
                                    </p:anim>
                                    <p:anim calcmode="lin" valueType="num">
                                      <p:cBhvr>
                                        <p:cTn id="563" dur="500" fill="hold"/>
                                        <p:tgtEl>
                                          <p:spTgt spid="115"/>
                                        </p:tgtEl>
                                        <p:attrNameLst>
                                          <p:attrName>ppt_h</p:attrName>
                                        </p:attrNameLst>
                                      </p:cBhvr>
                                      <p:tavLst>
                                        <p:tav tm="0">
                                          <p:val>
                                            <p:fltVal val="0"/>
                                          </p:val>
                                        </p:tav>
                                        <p:tav tm="100000">
                                          <p:val>
                                            <p:strVal val="#ppt_h"/>
                                          </p:val>
                                        </p:tav>
                                      </p:tavLst>
                                    </p:anim>
                                    <p:animEffect transition="in" filter="fade">
                                      <p:cBhvr>
                                        <p:cTn id="564" dur="500"/>
                                        <p:tgtEl>
                                          <p:spTgt spid="115"/>
                                        </p:tgtEl>
                                      </p:cBhvr>
                                    </p:animEffect>
                                  </p:childTnLst>
                                </p:cTn>
                              </p:par>
                              <p:par>
                                <p:cTn id="565" presetID="53" presetClass="entr" presetSubtype="16" fill="hold" grpId="0" nodeType="withEffect">
                                  <p:stCondLst>
                                    <p:cond delay="0"/>
                                  </p:stCondLst>
                                  <p:childTnLst>
                                    <p:set>
                                      <p:cBhvr>
                                        <p:cTn id="566" dur="1" fill="hold">
                                          <p:stCondLst>
                                            <p:cond delay="0"/>
                                          </p:stCondLst>
                                        </p:cTn>
                                        <p:tgtEl>
                                          <p:spTgt spid="116"/>
                                        </p:tgtEl>
                                        <p:attrNameLst>
                                          <p:attrName>style.visibility</p:attrName>
                                        </p:attrNameLst>
                                      </p:cBhvr>
                                      <p:to>
                                        <p:strVal val="visible"/>
                                      </p:to>
                                    </p:set>
                                    <p:anim calcmode="lin" valueType="num">
                                      <p:cBhvr>
                                        <p:cTn id="567" dur="500" fill="hold"/>
                                        <p:tgtEl>
                                          <p:spTgt spid="116"/>
                                        </p:tgtEl>
                                        <p:attrNameLst>
                                          <p:attrName>ppt_w</p:attrName>
                                        </p:attrNameLst>
                                      </p:cBhvr>
                                      <p:tavLst>
                                        <p:tav tm="0">
                                          <p:val>
                                            <p:fltVal val="0"/>
                                          </p:val>
                                        </p:tav>
                                        <p:tav tm="100000">
                                          <p:val>
                                            <p:strVal val="#ppt_w"/>
                                          </p:val>
                                        </p:tav>
                                      </p:tavLst>
                                    </p:anim>
                                    <p:anim calcmode="lin" valueType="num">
                                      <p:cBhvr>
                                        <p:cTn id="568" dur="500" fill="hold"/>
                                        <p:tgtEl>
                                          <p:spTgt spid="116"/>
                                        </p:tgtEl>
                                        <p:attrNameLst>
                                          <p:attrName>ppt_h</p:attrName>
                                        </p:attrNameLst>
                                      </p:cBhvr>
                                      <p:tavLst>
                                        <p:tav tm="0">
                                          <p:val>
                                            <p:fltVal val="0"/>
                                          </p:val>
                                        </p:tav>
                                        <p:tav tm="100000">
                                          <p:val>
                                            <p:strVal val="#ppt_h"/>
                                          </p:val>
                                        </p:tav>
                                      </p:tavLst>
                                    </p:anim>
                                    <p:animEffect transition="in" filter="fade">
                                      <p:cBhvr>
                                        <p:cTn id="569" dur="500"/>
                                        <p:tgtEl>
                                          <p:spTgt spid="116"/>
                                        </p:tgtEl>
                                      </p:cBhvr>
                                    </p:animEffect>
                                  </p:childTnLst>
                                </p:cTn>
                              </p:par>
                              <p:par>
                                <p:cTn id="570" presetID="53" presetClass="entr" presetSubtype="16" fill="hold" grpId="0" nodeType="withEffect">
                                  <p:stCondLst>
                                    <p:cond delay="0"/>
                                  </p:stCondLst>
                                  <p:childTnLst>
                                    <p:set>
                                      <p:cBhvr>
                                        <p:cTn id="571" dur="1" fill="hold">
                                          <p:stCondLst>
                                            <p:cond delay="0"/>
                                          </p:stCondLst>
                                        </p:cTn>
                                        <p:tgtEl>
                                          <p:spTgt spid="117"/>
                                        </p:tgtEl>
                                        <p:attrNameLst>
                                          <p:attrName>style.visibility</p:attrName>
                                        </p:attrNameLst>
                                      </p:cBhvr>
                                      <p:to>
                                        <p:strVal val="visible"/>
                                      </p:to>
                                    </p:set>
                                    <p:anim calcmode="lin" valueType="num">
                                      <p:cBhvr>
                                        <p:cTn id="572" dur="500" fill="hold"/>
                                        <p:tgtEl>
                                          <p:spTgt spid="117"/>
                                        </p:tgtEl>
                                        <p:attrNameLst>
                                          <p:attrName>ppt_w</p:attrName>
                                        </p:attrNameLst>
                                      </p:cBhvr>
                                      <p:tavLst>
                                        <p:tav tm="0">
                                          <p:val>
                                            <p:fltVal val="0"/>
                                          </p:val>
                                        </p:tav>
                                        <p:tav tm="100000">
                                          <p:val>
                                            <p:strVal val="#ppt_w"/>
                                          </p:val>
                                        </p:tav>
                                      </p:tavLst>
                                    </p:anim>
                                    <p:anim calcmode="lin" valueType="num">
                                      <p:cBhvr>
                                        <p:cTn id="573" dur="500" fill="hold"/>
                                        <p:tgtEl>
                                          <p:spTgt spid="117"/>
                                        </p:tgtEl>
                                        <p:attrNameLst>
                                          <p:attrName>ppt_h</p:attrName>
                                        </p:attrNameLst>
                                      </p:cBhvr>
                                      <p:tavLst>
                                        <p:tav tm="0">
                                          <p:val>
                                            <p:fltVal val="0"/>
                                          </p:val>
                                        </p:tav>
                                        <p:tav tm="100000">
                                          <p:val>
                                            <p:strVal val="#ppt_h"/>
                                          </p:val>
                                        </p:tav>
                                      </p:tavLst>
                                    </p:anim>
                                    <p:animEffect transition="in" filter="fade">
                                      <p:cBhvr>
                                        <p:cTn id="574" dur="500"/>
                                        <p:tgtEl>
                                          <p:spTgt spid="117"/>
                                        </p:tgtEl>
                                      </p:cBhvr>
                                    </p:animEffect>
                                  </p:childTnLst>
                                </p:cTn>
                              </p:par>
                              <p:par>
                                <p:cTn id="575" presetID="53" presetClass="entr" presetSubtype="16" fill="hold" grpId="0" nodeType="withEffect">
                                  <p:stCondLst>
                                    <p:cond delay="0"/>
                                  </p:stCondLst>
                                  <p:childTnLst>
                                    <p:set>
                                      <p:cBhvr>
                                        <p:cTn id="576" dur="1" fill="hold">
                                          <p:stCondLst>
                                            <p:cond delay="0"/>
                                          </p:stCondLst>
                                        </p:cTn>
                                        <p:tgtEl>
                                          <p:spTgt spid="118"/>
                                        </p:tgtEl>
                                        <p:attrNameLst>
                                          <p:attrName>style.visibility</p:attrName>
                                        </p:attrNameLst>
                                      </p:cBhvr>
                                      <p:to>
                                        <p:strVal val="visible"/>
                                      </p:to>
                                    </p:set>
                                    <p:anim calcmode="lin" valueType="num">
                                      <p:cBhvr>
                                        <p:cTn id="577" dur="500" fill="hold"/>
                                        <p:tgtEl>
                                          <p:spTgt spid="118"/>
                                        </p:tgtEl>
                                        <p:attrNameLst>
                                          <p:attrName>ppt_w</p:attrName>
                                        </p:attrNameLst>
                                      </p:cBhvr>
                                      <p:tavLst>
                                        <p:tav tm="0">
                                          <p:val>
                                            <p:fltVal val="0"/>
                                          </p:val>
                                        </p:tav>
                                        <p:tav tm="100000">
                                          <p:val>
                                            <p:strVal val="#ppt_w"/>
                                          </p:val>
                                        </p:tav>
                                      </p:tavLst>
                                    </p:anim>
                                    <p:anim calcmode="lin" valueType="num">
                                      <p:cBhvr>
                                        <p:cTn id="578" dur="500" fill="hold"/>
                                        <p:tgtEl>
                                          <p:spTgt spid="118"/>
                                        </p:tgtEl>
                                        <p:attrNameLst>
                                          <p:attrName>ppt_h</p:attrName>
                                        </p:attrNameLst>
                                      </p:cBhvr>
                                      <p:tavLst>
                                        <p:tav tm="0">
                                          <p:val>
                                            <p:fltVal val="0"/>
                                          </p:val>
                                        </p:tav>
                                        <p:tav tm="100000">
                                          <p:val>
                                            <p:strVal val="#ppt_h"/>
                                          </p:val>
                                        </p:tav>
                                      </p:tavLst>
                                    </p:anim>
                                    <p:animEffect transition="in" filter="fade">
                                      <p:cBhvr>
                                        <p:cTn id="579" dur="500"/>
                                        <p:tgtEl>
                                          <p:spTgt spid="118"/>
                                        </p:tgtEl>
                                      </p:cBhvr>
                                    </p:animEffect>
                                  </p:childTnLst>
                                </p:cTn>
                              </p:par>
                              <p:par>
                                <p:cTn id="580" presetID="53" presetClass="entr" presetSubtype="16" fill="hold" grpId="0" nodeType="withEffect">
                                  <p:stCondLst>
                                    <p:cond delay="0"/>
                                  </p:stCondLst>
                                  <p:childTnLst>
                                    <p:set>
                                      <p:cBhvr>
                                        <p:cTn id="581" dur="1" fill="hold">
                                          <p:stCondLst>
                                            <p:cond delay="0"/>
                                          </p:stCondLst>
                                        </p:cTn>
                                        <p:tgtEl>
                                          <p:spTgt spid="119"/>
                                        </p:tgtEl>
                                        <p:attrNameLst>
                                          <p:attrName>style.visibility</p:attrName>
                                        </p:attrNameLst>
                                      </p:cBhvr>
                                      <p:to>
                                        <p:strVal val="visible"/>
                                      </p:to>
                                    </p:set>
                                    <p:anim calcmode="lin" valueType="num">
                                      <p:cBhvr>
                                        <p:cTn id="582" dur="500" fill="hold"/>
                                        <p:tgtEl>
                                          <p:spTgt spid="119"/>
                                        </p:tgtEl>
                                        <p:attrNameLst>
                                          <p:attrName>ppt_w</p:attrName>
                                        </p:attrNameLst>
                                      </p:cBhvr>
                                      <p:tavLst>
                                        <p:tav tm="0">
                                          <p:val>
                                            <p:fltVal val="0"/>
                                          </p:val>
                                        </p:tav>
                                        <p:tav tm="100000">
                                          <p:val>
                                            <p:strVal val="#ppt_w"/>
                                          </p:val>
                                        </p:tav>
                                      </p:tavLst>
                                    </p:anim>
                                    <p:anim calcmode="lin" valueType="num">
                                      <p:cBhvr>
                                        <p:cTn id="583" dur="500" fill="hold"/>
                                        <p:tgtEl>
                                          <p:spTgt spid="119"/>
                                        </p:tgtEl>
                                        <p:attrNameLst>
                                          <p:attrName>ppt_h</p:attrName>
                                        </p:attrNameLst>
                                      </p:cBhvr>
                                      <p:tavLst>
                                        <p:tav tm="0">
                                          <p:val>
                                            <p:fltVal val="0"/>
                                          </p:val>
                                        </p:tav>
                                        <p:tav tm="100000">
                                          <p:val>
                                            <p:strVal val="#ppt_h"/>
                                          </p:val>
                                        </p:tav>
                                      </p:tavLst>
                                    </p:anim>
                                    <p:animEffect transition="in" filter="fade">
                                      <p:cBhvr>
                                        <p:cTn id="584" dur="500"/>
                                        <p:tgtEl>
                                          <p:spTgt spid="119"/>
                                        </p:tgtEl>
                                      </p:cBhvr>
                                    </p:animEffect>
                                  </p:childTnLst>
                                </p:cTn>
                              </p:par>
                              <p:par>
                                <p:cTn id="585" presetID="53" presetClass="entr" presetSubtype="16" fill="hold" grpId="0" nodeType="withEffect">
                                  <p:stCondLst>
                                    <p:cond delay="0"/>
                                  </p:stCondLst>
                                  <p:childTnLst>
                                    <p:set>
                                      <p:cBhvr>
                                        <p:cTn id="586" dur="1" fill="hold">
                                          <p:stCondLst>
                                            <p:cond delay="0"/>
                                          </p:stCondLst>
                                        </p:cTn>
                                        <p:tgtEl>
                                          <p:spTgt spid="120"/>
                                        </p:tgtEl>
                                        <p:attrNameLst>
                                          <p:attrName>style.visibility</p:attrName>
                                        </p:attrNameLst>
                                      </p:cBhvr>
                                      <p:to>
                                        <p:strVal val="visible"/>
                                      </p:to>
                                    </p:set>
                                    <p:anim calcmode="lin" valueType="num">
                                      <p:cBhvr>
                                        <p:cTn id="587" dur="500" fill="hold"/>
                                        <p:tgtEl>
                                          <p:spTgt spid="120"/>
                                        </p:tgtEl>
                                        <p:attrNameLst>
                                          <p:attrName>ppt_w</p:attrName>
                                        </p:attrNameLst>
                                      </p:cBhvr>
                                      <p:tavLst>
                                        <p:tav tm="0">
                                          <p:val>
                                            <p:fltVal val="0"/>
                                          </p:val>
                                        </p:tav>
                                        <p:tav tm="100000">
                                          <p:val>
                                            <p:strVal val="#ppt_w"/>
                                          </p:val>
                                        </p:tav>
                                      </p:tavLst>
                                    </p:anim>
                                    <p:anim calcmode="lin" valueType="num">
                                      <p:cBhvr>
                                        <p:cTn id="588" dur="500" fill="hold"/>
                                        <p:tgtEl>
                                          <p:spTgt spid="120"/>
                                        </p:tgtEl>
                                        <p:attrNameLst>
                                          <p:attrName>ppt_h</p:attrName>
                                        </p:attrNameLst>
                                      </p:cBhvr>
                                      <p:tavLst>
                                        <p:tav tm="0">
                                          <p:val>
                                            <p:fltVal val="0"/>
                                          </p:val>
                                        </p:tav>
                                        <p:tav tm="100000">
                                          <p:val>
                                            <p:strVal val="#ppt_h"/>
                                          </p:val>
                                        </p:tav>
                                      </p:tavLst>
                                    </p:anim>
                                    <p:animEffect transition="in" filter="fade">
                                      <p:cBhvr>
                                        <p:cTn id="589" dur="500"/>
                                        <p:tgtEl>
                                          <p:spTgt spid="120"/>
                                        </p:tgtEl>
                                      </p:cBhvr>
                                    </p:animEffect>
                                  </p:childTnLst>
                                </p:cTn>
                              </p:par>
                              <p:par>
                                <p:cTn id="590" presetID="53" presetClass="entr" presetSubtype="16" fill="hold" grpId="0" nodeType="withEffect">
                                  <p:stCondLst>
                                    <p:cond delay="0"/>
                                  </p:stCondLst>
                                  <p:childTnLst>
                                    <p:set>
                                      <p:cBhvr>
                                        <p:cTn id="591" dur="1" fill="hold">
                                          <p:stCondLst>
                                            <p:cond delay="0"/>
                                          </p:stCondLst>
                                        </p:cTn>
                                        <p:tgtEl>
                                          <p:spTgt spid="121"/>
                                        </p:tgtEl>
                                        <p:attrNameLst>
                                          <p:attrName>style.visibility</p:attrName>
                                        </p:attrNameLst>
                                      </p:cBhvr>
                                      <p:to>
                                        <p:strVal val="visible"/>
                                      </p:to>
                                    </p:set>
                                    <p:anim calcmode="lin" valueType="num">
                                      <p:cBhvr>
                                        <p:cTn id="592" dur="500" fill="hold"/>
                                        <p:tgtEl>
                                          <p:spTgt spid="121"/>
                                        </p:tgtEl>
                                        <p:attrNameLst>
                                          <p:attrName>ppt_w</p:attrName>
                                        </p:attrNameLst>
                                      </p:cBhvr>
                                      <p:tavLst>
                                        <p:tav tm="0">
                                          <p:val>
                                            <p:fltVal val="0"/>
                                          </p:val>
                                        </p:tav>
                                        <p:tav tm="100000">
                                          <p:val>
                                            <p:strVal val="#ppt_w"/>
                                          </p:val>
                                        </p:tav>
                                      </p:tavLst>
                                    </p:anim>
                                    <p:anim calcmode="lin" valueType="num">
                                      <p:cBhvr>
                                        <p:cTn id="593" dur="500" fill="hold"/>
                                        <p:tgtEl>
                                          <p:spTgt spid="121"/>
                                        </p:tgtEl>
                                        <p:attrNameLst>
                                          <p:attrName>ppt_h</p:attrName>
                                        </p:attrNameLst>
                                      </p:cBhvr>
                                      <p:tavLst>
                                        <p:tav tm="0">
                                          <p:val>
                                            <p:fltVal val="0"/>
                                          </p:val>
                                        </p:tav>
                                        <p:tav tm="100000">
                                          <p:val>
                                            <p:strVal val="#ppt_h"/>
                                          </p:val>
                                        </p:tav>
                                      </p:tavLst>
                                    </p:anim>
                                    <p:animEffect transition="in" filter="fade">
                                      <p:cBhvr>
                                        <p:cTn id="594" dur="500"/>
                                        <p:tgtEl>
                                          <p:spTgt spid="121"/>
                                        </p:tgtEl>
                                      </p:cBhvr>
                                    </p:animEffect>
                                  </p:childTnLst>
                                </p:cTn>
                              </p:par>
                              <p:par>
                                <p:cTn id="595" presetID="53" presetClass="entr" presetSubtype="16" fill="hold" grpId="0" nodeType="withEffect">
                                  <p:stCondLst>
                                    <p:cond delay="0"/>
                                  </p:stCondLst>
                                  <p:childTnLst>
                                    <p:set>
                                      <p:cBhvr>
                                        <p:cTn id="596" dur="1" fill="hold">
                                          <p:stCondLst>
                                            <p:cond delay="0"/>
                                          </p:stCondLst>
                                        </p:cTn>
                                        <p:tgtEl>
                                          <p:spTgt spid="122"/>
                                        </p:tgtEl>
                                        <p:attrNameLst>
                                          <p:attrName>style.visibility</p:attrName>
                                        </p:attrNameLst>
                                      </p:cBhvr>
                                      <p:to>
                                        <p:strVal val="visible"/>
                                      </p:to>
                                    </p:set>
                                    <p:anim calcmode="lin" valueType="num">
                                      <p:cBhvr>
                                        <p:cTn id="597" dur="500" fill="hold"/>
                                        <p:tgtEl>
                                          <p:spTgt spid="122"/>
                                        </p:tgtEl>
                                        <p:attrNameLst>
                                          <p:attrName>ppt_w</p:attrName>
                                        </p:attrNameLst>
                                      </p:cBhvr>
                                      <p:tavLst>
                                        <p:tav tm="0">
                                          <p:val>
                                            <p:fltVal val="0"/>
                                          </p:val>
                                        </p:tav>
                                        <p:tav tm="100000">
                                          <p:val>
                                            <p:strVal val="#ppt_w"/>
                                          </p:val>
                                        </p:tav>
                                      </p:tavLst>
                                    </p:anim>
                                    <p:anim calcmode="lin" valueType="num">
                                      <p:cBhvr>
                                        <p:cTn id="598" dur="500" fill="hold"/>
                                        <p:tgtEl>
                                          <p:spTgt spid="122"/>
                                        </p:tgtEl>
                                        <p:attrNameLst>
                                          <p:attrName>ppt_h</p:attrName>
                                        </p:attrNameLst>
                                      </p:cBhvr>
                                      <p:tavLst>
                                        <p:tav tm="0">
                                          <p:val>
                                            <p:fltVal val="0"/>
                                          </p:val>
                                        </p:tav>
                                        <p:tav tm="100000">
                                          <p:val>
                                            <p:strVal val="#ppt_h"/>
                                          </p:val>
                                        </p:tav>
                                      </p:tavLst>
                                    </p:anim>
                                    <p:animEffect transition="in" filter="fade">
                                      <p:cBhvr>
                                        <p:cTn id="599" dur="500"/>
                                        <p:tgtEl>
                                          <p:spTgt spid="122"/>
                                        </p:tgtEl>
                                      </p:cBhvr>
                                    </p:animEffect>
                                  </p:childTnLst>
                                </p:cTn>
                              </p:par>
                              <p:par>
                                <p:cTn id="600" presetID="53" presetClass="entr" presetSubtype="16" fill="hold" grpId="0" nodeType="withEffect">
                                  <p:stCondLst>
                                    <p:cond delay="0"/>
                                  </p:stCondLst>
                                  <p:childTnLst>
                                    <p:set>
                                      <p:cBhvr>
                                        <p:cTn id="601" dur="1" fill="hold">
                                          <p:stCondLst>
                                            <p:cond delay="0"/>
                                          </p:stCondLst>
                                        </p:cTn>
                                        <p:tgtEl>
                                          <p:spTgt spid="123"/>
                                        </p:tgtEl>
                                        <p:attrNameLst>
                                          <p:attrName>style.visibility</p:attrName>
                                        </p:attrNameLst>
                                      </p:cBhvr>
                                      <p:to>
                                        <p:strVal val="visible"/>
                                      </p:to>
                                    </p:set>
                                    <p:anim calcmode="lin" valueType="num">
                                      <p:cBhvr>
                                        <p:cTn id="602" dur="500" fill="hold"/>
                                        <p:tgtEl>
                                          <p:spTgt spid="123"/>
                                        </p:tgtEl>
                                        <p:attrNameLst>
                                          <p:attrName>ppt_w</p:attrName>
                                        </p:attrNameLst>
                                      </p:cBhvr>
                                      <p:tavLst>
                                        <p:tav tm="0">
                                          <p:val>
                                            <p:fltVal val="0"/>
                                          </p:val>
                                        </p:tav>
                                        <p:tav tm="100000">
                                          <p:val>
                                            <p:strVal val="#ppt_w"/>
                                          </p:val>
                                        </p:tav>
                                      </p:tavLst>
                                    </p:anim>
                                    <p:anim calcmode="lin" valueType="num">
                                      <p:cBhvr>
                                        <p:cTn id="603" dur="500" fill="hold"/>
                                        <p:tgtEl>
                                          <p:spTgt spid="123"/>
                                        </p:tgtEl>
                                        <p:attrNameLst>
                                          <p:attrName>ppt_h</p:attrName>
                                        </p:attrNameLst>
                                      </p:cBhvr>
                                      <p:tavLst>
                                        <p:tav tm="0">
                                          <p:val>
                                            <p:fltVal val="0"/>
                                          </p:val>
                                        </p:tav>
                                        <p:tav tm="100000">
                                          <p:val>
                                            <p:strVal val="#ppt_h"/>
                                          </p:val>
                                        </p:tav>
                                      </p:tavLst>
                                    </p:anim>
                                    <p:animEffect transition="in" filter="fade">
                                      <p:cBhvr>
                                        <p:cTn id="604" dur="500"/>
                                        <p:tgtEl>
                                          <p:spTgt spid="123"/>
                                        </p:tgtEl>
                                      </p:cBhvr>
                                    </p:animEffect>
                                  </p:childTnLst>
                                </p:cTn>
                              </p:par>
                              <p:par>
                                <p:cTn id="605" presetID="53" presetClass="entr" presetSubtype="16" fill="hold" grpId="0" nodeType="withEffect">
                                  <p:stCondLst>
                                    <p:cond delay="0"/>
                                  </p:stCondLst>
                                  <p:childTnLst>
                                    <p:set>
                                      <p:cBhvr>
                                        <p:cTn id="606" dur="1" fill="hold">
                                          <p:stCondLst>
                                            <p:cond delay="0"/>
                                          </p:stCondLst>
                                        </p:cTn>
                                        <p:tgtEl>
                                          <p:spTgt spid="124"/>
                                        </p:tgtEl>
                                        <p:attrNameLst>
                                          <p:attrName>style.visibility</p:attrName>
                                        </p:attrNameLst>
                                      </p:cBhvr>
                                      <p:to>
                                        <p:strVal val="visible"/>
                                      </p:to>
                                    </p:set>
                                    <p:anim calcmode="lin" valueType="num">
                                      <p:cBhvr>
                                        <p:cTn id="607" dur="500" fill="hold"/>
                                        <p:tgtEl>
                                          <p:spTgt spid="124"/>
                                        </p:tgtEl>
                                        <p:attrNameLst>
                                          <p:attrName>ppt_w</p:attrName>
                                        </p:attrNameLst>
                                      </p:cBhvr>
                                      <p:tavLst>
                                        <p:tav tm="0">
                                          <p:val>
                                            <p:fltVal val="0"/>
                                          </p:val>
                                        </p:tav>
                                        <p:tav tm="100000">
                                          <p:val>
                                            <p:strVal val="#ppt_w"/>
                                          </p:val>
                                        </p:tav>
                                      </p:tavLst>
                                    </p:anim>
                                    <p:anim calcmode="lin" valueType="num">
                                      <p:cBhvr>
                                        <p:cTn id="608" dur="500" fill="hold"/>
                                        <p:tgtEl>
                                          <p:spTgt spid="124"/>
                                        </p:tgtEl>
                                        <p:attrNameLst>
                                          <p:attrName>ppt_h</p:attrName>
                                        </p:attrNameLst>
                                      </p:cBhvr>
                                      <p:tavLst>
                                        <p:tav tm="0">
                                          <p:val>
                                            <p:fltVal val="0"/>
                                          </p:val>
                                        </p:tav>
                                        <p:tav tm="100000">
                                          <p:val>
                                            <p:strVal val="#ppt_h"/>
                                          </p:val>
                                        </p:tav>
                                      </p:tavLst>
                                    </p:anim>
                                    <p:animEffect transition="in" filter="fade">
                                      <p:cBhvr>
                                        <p:cTn id="609" dur="500"/>
                                        <p:tgtEl>
                                          <p:spTgt spid="124"/>
                                        </p:tgtEl>
                                      </p:cBhvr>
                                    </p:animEffect>
                                  </p:childTnLst>
                                </p:cTn>
                              </p:par>
                              <p:par>
                                <p:cTn id="610" presetID="53" presetClass="entr" presetSubtype="16" fill="hold" grpId="0" nodeType="withEffect">
                                  <p:stCondLst>
                                    <p:cond delay="0"/>
                                  </p:stCondLst>
                                  <p:childTnLst>
                                    <p:set>
                                      <p:cBhvr>
                                        <p:cTn id="611" dur="1" fill="hold">
                                          <p:stCondLst>
                                            <p:cond delay="0"/>
                                          </p:stCondLst>
                                        </p:cTn>
                                        <p:tgtEl>
                                          <p:spTgt spid="125"/>
                                        </p:tgtEl>
                                        <p:attrNameLst>
                                          <p:attrName>style.visibility</p:attrName>
                                        </p:attrNameLst>
                                      </p:cBhvr>
                                      <p:to>
                                        <p:strVal val="visible"/>
                                      </p:to>
                                    </p:set>
                                    <p:anim calcmode="lin" valueType="num">
                                      <p:cBhvr>
                                        <p:cTn id="612" dur="500" fill="hold"/>
                                        <p:tgtEl>
                                          <p:spTgt spid="125"/>
                                        </p:tgtEl>
                                        <p:attrNameLst>
                                          <p:attrName>ppt_w</p:attrName>
                                        </p:attrNameLst>
                                      </p:cBhvr>
                                      <p:tavLst>
                                        <p:tav tm="0">
                                          <p:val>
                                            <p:fltVal val="0"/>
                                          </p:val>
                                        </p:tav>
                                        <p:tav tm="100000">
                                          <p:val>
                                            <p:strVal val="#ppt_w"/>
                                          </p:val>
                                        </p:tav>
                                      </p:tavLst>
                                    </p:anim>
                                    <p:anim calcmode="lin" valueType="num">
                                      <p:cBhvr>
                                        <p:cTn id="613" dur="500" fill="hold"/>
                                        <p:tgtEl>
                                          <p:spTgt spid="125"/>
                                        </p:tgtEl>
                                        <p:attrNameLst>
                                          <p:attrName>ppt_h</p:attrName>
                                        </p:attrNameLst>
                                      </p:cBhvr>
                                      <p:tavLst>
                                        <p:tav tm="0">
                                          <p:val>
                                            <p:fltVal val="0"/>
                                          </p:val>
                                        </p:tav>
                                        <p:tav tm="100000">
                                          <p:val>
                                            <p:strVal val="#ppt_h"/>
                                          </p:val>
                                        </p:tav>
                                      </p:tavLst>
                                    </p:anim>
                                    <p:animEffect transition="in" filter="fade">
                                      <p:cBhvr>
                                        <p:cTn id="614" dur="500"/>
                                        <p:tgtEl>
                                          <p:spTgt spid="125"/>
                                        </p:tgtEl>
                                      </p:cBhvr>
                                    </p:animEffect>
                                  </p:childTnLst>
                                </p:cTn>
                              </p:par>
                              <p:par>
                                <p:cTn id="615" presetID="53" presetClass="entr" presetSubtype="16" fill="hold" grpId="0" nodeType="withEffect">
                                  <p:stCondLst>
                                    <p:cond delay="0"/>
                                  </p:stCondLst>
                                  <p:childTnLst>
                                    <p:set>
                                      <p:cBhvr>
                                        <p:cTn id="616" dur="1" fill="hold">
                                          <p:stCondLst>
                                            <p:cond delay="0"/>
                                          </p:stCondLst>
                                        </p:cTn>
                                        <p:tgtEl>
                                          <p:spTgt spid="126"/>
                                        </p:tgtEl>
                                        <p:attrNameLst>
                                          <p:attrName>style.visibility</p:attrName>
                                        </p:attrNameLst>
                                      </p:cBhvr>
                                      <p:to>
                                        <p:strVal val="visible"/>
                                      </p:to>
                                    </p:set>
                                    <p:anim calcmode="lin" valueType="num">
                                      <p:cBhvr>
                                        <p:cTn id="617" dur="500" fill="hold"/>
                                        <p:tgtEl>
                                          <p:spTgt spid="126"/>
                                        </p:tgtEl>
                                        <p:attrNameLst>
                                          <p:attrName>ppt_w</p:attrName>
                                        </p:attrNameLst>
                                      </p:cBhvr>
                                      <p:tavLst>
                                        <p:tav tm="0">
                                          <p:val>
                                            <p:fltVal val="0"/>
                                          </p:val>
                                        </p:tav>
                                        <p:tav tm="100000">
                                          <p:val>
                                            <p:strVal val="#ppt_w"/>
                                          </p:val>
                                        </p:tav>
                                      </p:tavLst>
                                    </p:anim>
                                    <p:anim calcmode="lin" valueType="num">
                                      <p:cBhvr>
                                        <p:cTn id="618" dur="500" fill="hold"/>
                                        <p:tgtEl>
                                          <p:spTgt spid="126"/>
                                        </p:tgtEl>
                                        <p:attrNameLst>
                                          <p:attrName>ppt_h</p:attrName>
                                        </p:attrNameLst>
                                      </p:cBhvr>
                                      <p:tavLst>
                                        <p:tav tm="0">
                                          <p:val>
                                            <p:fltVal val="0"/>
                                          </p:val>
                                        </p:tav>
                                        <p:tav tm="100000">
                                          <p:val>
                                            <p:strVal val="#ppt_h"/>
                                          </p:val>
                                        </p:tav>
                                      </p:tavLst>
                                    </p:anim>
                                    <p:animEffect transition="in" filter="fade">
                                      <p:cBhvr>
                                        <p:cTn id="619" dur="500"/>
                                        <p:tgtEl>
                                          <p:spTgt spid="126"/>
                                        </p:tgtEl>
                                      </p:cBhvr>
                                    </p:animEffect>
                                  </p:childTnLst>
                                </p:cTn>
                              </p:par>
                              <p:par>
                                <p:cTn id="620" presetID="53" presetClass="entr" presetSubtype="16" fill="hold" grpId="0" nodeType="withEffect">
                                  <p:stCondLst>
                                    <p:cond delay="0"/>
                                  </p:stCondLst>
                                  <p:childTnLst>
                                    <p:set>
                                      <p:cBhvr>
                                        <p:cTn id="621" dur="1" fill="hold">
                                          <p:stCondLst>
                                            <p:cond delay="0"/>
                                          </p:stCondLst>
                                        </p:cTn>
                                        <p:tgtEl>
                                          <p:spTgt spid="127"/>
                                        </p:tgtEl>
                                        <p:attrNameLst>
                                          <p:attrName>style.visibility</p:attrName>
                                        </p:attrNameLst>
                                      </p:cBhvr>
                                      <p:to>
                                        <p:strVal val="visible"/>
                                      </p:to>
                                    </p:set>
                                    <p:anim calcmode="lin" valueType="num">
                                      <p:cBhvr>
                                        <p:cTn id="622" dur="500" fill="hold"/>
                                        <p:tgtEl>
                                          <p:spTgt spid="127"/>
                                        </p:tgtEl>
                                        <p:attrNameLst>
                                          <p:attrName>ppt_w</p:attrName>
                                        </p:attrNameLst>
                                      </p:cBhvr>
                                      <p:tavLst>
                                        <p:tav tm="0">
                                          <p:val>
                                            <p:fltVal val="0"/>
                                          </p:val>
                                        </p:tav>
                                        <p:tav tm="100000">
                                          <p:val>
                                            <p:strVal val="#ppt_w"/>
                                          </p:val>
                                        </p:tav>
                                      </p:tavLst>
                                    </p:anim>
                                    <p:anim calcmode="lin" valueType="num">
                                      <p:cBhvr>
                                        <p:cTn id="623" dur="500" fill="hold"/>
                                        <p:tgtEl>
                                          <p:spTgt spid="127"/>
                                        </p:tgtEl>
                                        <p:attrNameLst>
                                          <p:attrName>ppt_h</p:attrName>
                                        </p:attrNameLst>
                                      </p:cBhvr>
                                      <p:tavLst>
                                        <p:tav tm="0">
                                          <p:val>
                                            <p:fltVal val="0"/>
                                          </p:val>
                                        </p:tav>
                                        <p:tav tm="100000">
                                          <p:val>
                                            <p:strVal val="#ppt_h"/>
                                          </p:val>
                                        </p:tav>
                                      </p:tavLst>
                                    </p:anim>
                                    <p:animEffect transition="in" filter="fade">
                                      <p:cBhvr>
                                        <p:cTn id="624" dur="500"/>
                                        <p:tgtEl>
                                          <p:spTgt spid="127"/>
                                        </p:tgtEl>
                                      </p:cBhvr>
                                    </p:animEffect>
                                  </p:childTnLst>
                                </p:cTn>
                              </p:par>
                              <p:par>
                                <p:cTn id="625" presetID="53" presetClass="entr" presetSubtype="16" fill="hold" grpId="0" nodeType="withEffect">
                                  <p:stCondLst>
                                    <p:cond delay="0"/>
                                  </p:stCondLst>
                                  <p:childTnLst>
                                    <p:set>
                                      <p:cBhvr>
                                        <p:cTn id="626" dur="1" fill="hold">
                                          <p:stCondLst>
                                            <p:cond delay="0"/>
                                          </p:stCondLst>
                                        </p:cTn>
                                        <p:tgtEl>
                                          <p:spTgt spid="128"/>
                                        </p:tgtEl>
                                        <p:attrNameLst>
                                          <p:attrName>style.visibility</p:attrName>
                                        </p:attrNameLst>
                                      </p:cBhvr>
                                      <p:to>
                                        <p:strVal val="visible"/>
                                      </p:to>
                                    </p:set>
                                    <p:anim calcmode="lin" valueType="num">
                                      <p:cBhvr>
                                        <p:cTn id="627" dur="500" fill="hold"/>
                                        <p:tgtEl>
                                          <p:spTgt spid="128"/>
                                        </p:tgtEl>
                                        <p:attrNameLst>
                                          <p:attrName>ppt_w</p:attrName>
                                        </p:attrNameLst>
                                      </p:cBhvr>
                                      <p:tavLst>
                                        <p:tav tm="0">
                                          <p:val>
                                            <p:fltVal val="0"/>
                                          </p:val>
                                        </p:tav>
                                        <p:tav tm="100000">
                                          <p:val>
                                            <p:strVal val="#ppt_w"/>
                                          </p:val>
                                        </p:tav>
                                      </p:tavLst>
                                    </p:anim>
                                    <p:anim calcmode="lin" valueType="num">
                                      <p:cBhvr>
                                        <p:cTn id="628" dur="500" fill="hold"/>
                                        <p:tgtEl>
                                          <p:spTgt spid="128"/>
                                        </p:tgtEl>
                                        <p:attrNameLst>
                                          <p:attrName>ppt_h</p:attrName>
                                        </p:attrNameLst>
                                      </p:cBhvr>
                                      <p:tavLst>
                                        <p:tav tm="0">
                                          <p:val>
                                            <p:fltVal val="0"/>
                                          </p:val>
                                        </p:tav>
                                        <p:tav tm="100000">
                                          <p:val>
                                            <p:strVal val="#ppt_h"/>
                                          </p:val>
                                        </p:tav>
                                      </p:tavLst>
                                    </p:anim>
                                    <p:animEffect transition="in" filter="fade">
                                      <p:cBhvr>
                                        <p:cTn id="629" dur="500"/>
                                        <p:tgtEl>
                                          <p:spTgt spid="128"/>
                                        </p:tgtEl>
                                      </p:cBhvr>
                                    </p:animEffect>
                                  </p:childTnLst>
                                </p:cTn>
                              </p:par>
                              <p:par>
                                <p:cTn id="630" presetID="53" presetClass="entr" presetSubtype="16" fill="hold" grpId="0" nodeType="withEffect">
                                  <p:stCondLst>
                                    <p:cond delay="0"/>
                                  </p:stCondLst>
                                  <p:childTnLst>
                                    <p:set>
                                      <p:cBhvr>
                                        <p:cTn id="631" dur="1" fill="hold">
                                          <p:stCondLst>
                                            <p:cond delay="0"/>
                                          </p:stCondLst>
                                        </p:cTn>
                                        <p:tgtEl>
                                          <p:spTgt spid="129"/>
                                        </p:tgtEl>
                                        <p:attrNameLst>
                                          <p:attrName>style.visibility</p:attrName>
                                        </p:attrNameLst>
                                      </p:cBhvr>
                                      <p:to>
                                        <p:strVal val="visible"/>
                                      </p:to>
                                    </p:set>
                                    <p:anim calcmode="lin" valueType="num">
                                      <p:cBhvr>
                                        <p:cTn id="632" dur="500" fill="hold"/>
                                        <p:tgtEl>
                                          <p:spTgt spid="129"/>
                                        </p:tgtEl>
                                        <p:attrNameLst>
                                          <p:attrName>ppt_w</p:attrName>
                                        </p:attrNameLst>
                                      </p:cBhvr>
                                      <p:tavLst>
                                        <p:tav tm="0">
                                          <p:val>
                                            <p:fltVal val="0"/>
                                          </p:val>
                                        </p:tav>
                                        <p:tav tm="100000">
                                          <p:val>
                                            <p:strVal val="#ppt_w"/>
                                          </p:val>
                                        </p:tav>
                                      </p:tavLst>
                                    </p:anim>
                                    <p:anim calcmode="lin" valueType="num">
                                      <p:cBhvr>
                                        <p:cTn id="633" dur="500" fill="hold"/>
                                        <p:tgtEl>
                                          <p:spTgt spid="129"/>
                                        </p:tgtEl>
                                        <p:attrNameLst>
                                          <p:attrName>ppt_h</p:attrName>
                                        </p:attrNameLst>
                                      </p:cBhvr>
                                      <p:tavLst>
                                        <p:tav tm="0">
                                          <p:val>
                                            <p:fltVal val="0"/>
                                          </p:val>
                                        </p:tav>
                                        <p:tav tm="100000">
                                          <p:val>
                                            <p:strVal val="#ppt_h"/>
                                          </p:val>
                                        </p:tav>
                                      </p:tavLst>
                                    </p:anim>
                                    <p:animEffect transition="in" filter="fade">
                                      <p:cBhvr>
                                        <p:cTn id="634" dur="500"/>
                                        <p:tgtEl>
                                          <p:spTgt spid="129"/>
                                        </p:tgtEl>
                                      </p:cBhvr>
                                    </p:animEffect>
                                  </p:childTnLst>
                                </p:cTn>
                              </p:par>
                              <p:par>
                                <p:cTn id="635" presetID="53" presetClass="entr" presetSubtype="16" fill="hold" grpId="0" nodeType="withEffect">
                                  <p:stCondLst>
                                    <p:cond delay="0"/>
                                  </p:stCondLst>
                                  <p:childTnLst>
                                    <p:set>
                                      <p:cBhvr>
                                        <p:cTn id="636" dur="1" fill="hold">
                                          <p:stCondLst>
                                            <p:cond delay="0"/>
                                          </p:stCondLst>
                                        </p:cTn>
                                        <p:tgtEl>
                                          <p:spTgt spid="130"/>
                                        </p:tgtEl>
                                        <p:attrNameLst>
                                          <p:attrName>style.visibility</p:attrName>
                                        </p:attrNameLst>
                                      </p:cBhvr>
                                      <p:to>
                                        <p:strVal val="visible"/>
                                      </p:to>
                                    </p:set>
                                    <p:anim calcmode="lin" valueType="num">
                                      <p:cBhvr>
                                        <p:cTn id="637" dur="500" fill="hold"/>
                                        <p:tgtEl>
                                          <p:spTgt spid="130"/>
                                        </p:tgtEl>
                                        <p:attrNameLst>
                                          <p:attrName>ppt_w</p:attrName>
                                        </p:attrNameLst>
                                      </p:cBhvr>
                                      <p:tavLst>
                                        <p:tav tm="0">
                                          <p:val>
                                            <p:fltVal val="0"/>
                                          </p:val>
                                        </p:tav>
                                        <p:tav tm="100000">
                                          <p:val>
                                            <p:strVal val="#ppt_w"/>
                                          </p:val>
                                        </p:tav>
                                      </p:tavLst>
                                    </p:anim>
                                    <p:anim calcmode="lin" valueType="num">
                                      <p:cBhvr>
                                        <p:cTn id="638" dur="500" fill="hold"/>
                                        <p:tgtEl>
                                          <p:spTgt spid="130"/>
                                        </p:tgtEl>
                                        <p:attrNameLst>
                                          <p:attrName>ppt_h</p:attrName>
                                        </p:attrNameLst>
                                      </p:cBhvr>
                                      <p:tavLst>
                                        <p:tav tm="0">
                                          <p:val>
                                            <p:fltVal val="0"/>
                                          </p:val>
                                        </p:tav>
                                        <p:tav tm="100000">
                                          <p:val>
                                            <p:strVal val="#ppt_h"/>
                                          </p:val>
                                        </p:tav>
                                      </p:tavLst>
                                    </p:anim>
                                    <p:animEffect transition="in" filter="fade">
                                      <p:cBhvr>
                                        <p:cTn id="639" dur="500"/>
                                        <p:tgtEl>
                                          <p:spTgt spid="130"/>
                                        </p:tgtEl>
                                      </p:cBhvr>
                                    </p:animEffect>
                                  </p:childTnLst>
                                </p:cTn>
                              </p:par>
                              <p:par>
                                <p:cTn id="640" presetID="53" presetClass="entr" presetSubtype="16" fill="hold" grpId="0" nodeType="withEffect">
                                  <p:stCondLst>
                                    <p:cond delay="0"/>
                                  </p:stCondLst>
                                  <p:childTnLst>
                                    <p:set>
                                      <p:cBhvr>
                                        <p:cTn id="641" dur="1" fill="hold">
                                          <p:stCondLst>
                                            <p:cond delay="0"/>
                                          </p:stCondLst>
                                        </p:cTn>
                                        <p:tgtEl>
                                          <p:spTgt spid="131"/>
                                        </p:tgtEl>
                                        <p:attrNameLst>
                                          <p:attrName>style.visibility</p:attrName>
                                        </p:attrNameLst>
                                      </p:cBhvr>
                                      <p:to>
                                        <p:strVal val="visible"/>
                                      </p:to>
                                    </p:set>
                                    <p:anim calcmode="lin" valueType="num">
                                      <p:cBhvr>
                                        <p:cTn id="642" dur="500" fill="hold"/>
                                        <p:tgtEl>
                                          <p:spTgt spid="131"/>
                                        </p:tgtEl>
                                        <p:attrNameLst>
                                          <p:attrName>ppt_w</p:attrName>
                                        </p:attrNameLst>
                                      </p:cBhvr>
                                      <p:tavLst>
                                        <p:tav tm="0">
                                          <p:val>
                                            <p:fltVal val="0"/>
                                          </p:val>
                                        </p:tav>
                                        <p:tav tm="100000">
                                          <p:val>
                                            <p:strVal val="#ppt_w"/>
                                          </p:val>
                                        </p:tav>
                                      </p:tavLst>
                                    </p:anim>
                                    <p:anim calcmode="lin" valueType="num">
                                      <p:cBhvr>
                                        <p:cTn id="643" dur="500" fill="hold"/>
                                        <p:tgtEl>
                                          <p:spTgt spid="131"/>
                                        </p:tgtEl>
                                        <p:attrNameLst>
                                          <p:attrName>ppt_h</p:attrName>
                                        </p:attrNameLst>
                                      </p:cBhvr>
                                      <p:tavLst>
                                        <p:tav tm="0">
                                          <p:val>
                                            <p:fltVal val="0"/>
                                          </p:val>
                                        </p:tav>
                                        <p:tav tm="100000">
                                          <p:val>
                                            <p:strVal val="#ppt_h"/>
                                          </p:val>
                                        </p:tav>
                                      </p:tavLst>
                                    </p:anim>
                                    <p:animEffect transition="in" filter="fade">
                                      <p:cBhvr>
                                        <p:cTn id="644" dur="500"/>
                                        <p:tgtEl>
                                          <p:spTgt spid="131"/>
                                        </p:tgtEl>
                                      </p:cBhvr>
                                    </p:animEffect>
                                  </p:childTnLst>
                                </p:cTn>
                              </p:par>
                              <p:par>
                                <p:cTn id="645" presetID="53" presetClass="entr" presetSubtype="16" fill="hold" grpId="0" nodeType="withEffect">
                                  <p:stCondLst>
                                    <p:cond delay="0"/>
                                  </p:stCondLst>
                                  <p:childTnLst>
                                    <p:set>
                                      <p:cBhvr>
                                        <p:cTn id="646" dur="1" fill="hold">
                                          <p:stCondLst>
                                            <p:cond delay="0"/>
                                          </p:stCondLst>
                                        </p:cTn>
                                        <p:tgtEl>
                                          <p:spTgt spid="132"/>
                                        </p:tgtEl>
                                        <p:attrNameLst>
                                          <p:attrName>style.visibility</p:attrName>
                                        </p:attrNameLst>
                                      </p:cBhvr>
                                      <p:to>
                                        <p:strVal val="visible"/>
                                      </p:to>
                                    </p:set>
                                    <p:anim calcmode="lin" valueType="num">
                                      <p:cBhvr>
                                        <p:cTn id="647" dur="500" fill="hold"/>
                                        <p:tgtEl>
                                          <p:spTgt spid="132"/>
                                        </p:tgtEl>
                                        <p:attrNameLst>
                                          <p:attrName>ppt_w</p:attrName>
                                        </p:attrNameLst>
                                      </p:cBhvr>
                                      <p:tavLst>
                                        <p:tav tm="0">
                                          <p:val>
                                            <p:fltVal val="0"/>
                                          </p:val>
                                        </p:tav>
                                        <p:tav tm="100000">
                                          <p:val>
                                            <p:strVal val="#ppt_w"/>
                                          </p:val>
                                        </p:tav>
                                      </p:tavLst>
                                    </p:anim>
                                    <p:anim calcmode="lin" valueType="num">
                                      <p:cBhvr>
                                        <p:cTn id="648" dur="500" fill="hold"/>
                                        <p:tgtEl>
                                          <p:spTgt spid="132"/>
                                        </p:tgtEl>
                                        <p:attrNameLst>
                                          <p:attrName>ppt_h</p:attrName>
                                        </p:attrNameLst>
                                      </p:cBhvr>
                                      <p:tavLst>
                                        <p:tav tm="0">
                                          <p:val>
                                            <p:fltVal val="0"/>
                                          </p:val>
                                        </p:tav>
                                        <p:tav tm="100000">
                                          <p:val>
                                            <p:strVal val="#ppt_h"/>
                                          </p:val>
                                        </p:tav>
                                      </p:tavLst>
                                    </p:anim>
                                    <p:animEffect transition="in" filter="fade">
                                      <p:cBhvr>
                                        <p:cTn id="649" dur="500"/>
                                        <p:tgtEl>
                                          <p:spTgt spid="132"/>
                                        </p:tgtEl>
                                      </p:cBhvr>
                                    </p:animEffect>
                                  </p:childTnLst>
                                </p:cTn>
                              </p:par>
                              <p:par>
                                <p:cTn id="650" presetID="53" presetClass="entr" presetSubtype="16" fill="hold" grpId="0" nodeType="withEffect">
                                  <p:stCondLst>
                                    <p:cond delay="0"/>
                                  </p:stCondLst>
                                  <p:childTnLst>
                                    <p:set>
                                      <p:cBhvr>
                                        <p:cTn id="651" dur="1" fill="hold">
                                          <p:stCondLst>
                                            <p:cond delay="0"/>
                                          </p:stCondLst>
                                        </p:cTn>
                                        <p:tgtEl>
                                          <p:spTgt spid="133"/>
                                        </p:tgtEl>
                                        <p:attrNameLst>
                                          <p:attrName>style.visibility</p:attrName>
                                        </p:attrNameLst>
                                      </p:cBhvr>
                                      <p:to>
                                        <p:strVal val="visible"/>
                                      </p:to>
                                    </p:set>
                                    <p:anim calcmode="lin" valueType="num">
                                      <p:cBhvr>
                                        <p:cTn id="652" dur="500" fill="hold"/>
                                        <p:tgtEl>
                                          <p:spTgt spid="133"/>
                                        </p:tgtEl>
                                        <p:attrNameLst>
                                          <p:attrName>ppt_w</p:attrName>
                                        </p:attrNameLst>
                                      </p:cBhvr>
                                      <p:tavLst>
                                        <p:tav tm="0">
                                          <p:val>
                                            <p:fltVal val="0"/>
                                          </p:val>
                                        </p:tav>
                                        <p:tav tm="100000">
                                          <p:val>
                                            <p:strVal val="#ppt_w"/>
                                          </p:val>
                                        </p:tav>
                                      </p:tavLst>
                                    </p:anim>
                                    <p:anim calcmode="lin" valueType="num">
                                      <p:cBhvr>
                                        <p:cTn id="653" dur="500" fill="hold"/>
                                        <p:tgtEl>
                                          <p:spTgt spid="133"/>
                                        </p:tgtEl>
                                        <p:attrNameLst>
                                          <p:attrName>ppt_h</p:attrName>
                                        </p:attrNameLst>
                                      </p:cBhvr>
                                      <p:tavLst>
                                        <p:tav tm="0">
                                          <p:val>
                                            <p:fltVal val="0"/>
                                          </p:val>
                                        </p:tav>
                                        <p:tav tm="100000">
                                          <p:val>
                                            <p:strVal val="#ppt_h"/>
                                          </p:val>
                                        </p:tav>
                                      </p:tavLst>
                                    </p:anim>
                                    <p:animEffect transition="in" filter="fade">
                                      <p:cBhvr>
                                        <p:cTn id="654" dur="500"/>
                                        <p:tgtEl>
                                          <p:spTgt spid="133"/>
                                        </p:tgtEl>
                                      </p:cBhvr>
                                    </p:animEffect>
                                  </p:childTnLst>
                                </p:cTn>
                              </p:par>
                              <p:par>
                                <p:cTn id="655" presetID="53" presetClass="entr" presetSubtype="16" fill="hold" grpId="0" nodeType="withEffect">
                                  <p:stCondLst>
                                    <p:cond delay="0"/>
                                  </p:stCondLst>
                                  <p:childTnLst>
                                    <p:set>
                                      <p:cBhvr>
                                        <p:cTn id="656" dur="1" fill="hold">
                                          <p:stCondLst>
                                            <p:cond delay="0"/>
                                          </p:stCondLst>
                                        </p:cTn>
                                        <p:tgtEl>
                                          <p:spTgt spid="134"/>
                                        </p:tgtEl>
                                        <p:attrNameLst>
                                          <p:attrName>style.visibility</p:attrName>
                                        </p:attrNameLst>
                                      </p:cBhvr>
                                      <p:to>
                                        <p:strVal val="visible"/>
                                      </p:to>
                                    </p:set>
                                    <p:anim calcmode="lin" valueType="num">
                                      <p:cBhvr>
                                        <p:cTn id="657" dur="500" fill="hold"/>
                                        <p:tgtEl>
                                          <p:spTgt spid="134"/>
                                        </p:tgtEl>
                                        <p:attrNameLst>
                                          <p:attrName>ppt_w</p:attrName>
                                        </p:attrNameLst>
                                      </p:cBhvr>
                                      <p:tavLst>
                                        <p:tav tm="0">
                                          <p:val>
                                            <p:fltVal val="0"/>
                                          </p:val>
                                        </p:tav>
                                        <p:tav tm="100000">
                                          <p:val>
                                            <p:strVal val="#ppt_w"/>
                                          </p:val>
                                        </p:tav>
                                      </p:tavLst>
                                    </p:anim>
                                    <p:anim calcmode="lin" valueType="num">
                                      <p:cBhvr>
                                        <p:cTn id="658" dur="500" fill="hold"/>
                                        <p:tgtEl>
                                          <p:spTgt spid="134"/>
                                        </p:tgtEl>
                                        <p:attrNameLst>
                                          <p:attrName>ppt_h</p:attrName>
                                        </p:attrNameLst>
                                      </p:cBhvr>
                                      <p:tavLst>
                                        <p:tav tm="0">
                                          <p:val>
                                            <p:fltVal val="0"/>
                                          </p:val>
                                        </p:tav>
                                        <p:tav tm="100000">
                                          <p:val>
                                            <p:strVal val="#ppt_h"/>
                                          </p:val>
                                        </p:tav>
                                      </p:tavLst>
                                    </p:anim>
                                    <p:animEffect transition="in" filter="fade">
                                      <p:cBhvr>
                                        <p:cTn id="659" dur="500"/>
                                        <p:tgtEl>
                                          <p:spTgt spid="134"/>
                                        </p:tgtEl>
                                      </p:cBhvr>
                                    </p:animEffect>
                                  </p:childTnLst>
                                </p:cTn>
                              </p:par>
                              <p:par>
                                <p:cTn id="660" presetID="53" presetClass="entr" presetSubtype="16" fill="hold" grpId="0" nodeType="withEffect">
                                  <p:stCondLst>
                                    <p:cond delay="0"/>
                                  </p:stCondLst>
                                  <p:childTnLst>
                                    <p:set>
                                      <p:cBhvr>
                                        <p:cTn id="661" dur="1" fill="hold">
                                          <p:stCondLst>
                                            <p:cond delay="0"/>
                                          </p:stCondLst>
                                        </p:cTn>
                                        <p:tgtEl>
                                          <p:spTgt spid="135"/>
                                        </p:tgtEl>
                                        <p:attrNameLst>
                                          <p:attrName>style.visibility</p:attrName>
                                        </p:attrNameLst>
                                      </p:cBhvr>
                                      <p:to>
                                        <p:strVal val="visible"/>
                                      </p:to>
                                    </p:set>
                                    <p:anim calcmode="lin" valueType="num">
                                      <p:cBhvr>
                                        <p:cTn id="662" dur="500" fill="hold"/>
                                        <p:tgtEl>
                                          <p:spTgt spid="135"/>
                                        </p:tgtEl>
                                        <p:attrNameLst>
                                          <p:attrName>ppt_w</p:attrName>
                                        </p:attrNameLst>
                                      </p:cBhvr>
                                      <p:tavLst>
                                        <p:tav tm="0">
                                          <p:val>
                                            <p:fltVal val="0"/>
                                          </p:val>
                                        </p:tav>
                                        <p:tav tm="100000">
                                          <p:val>
                                            <p:strVal val="#ppt_w"/>
                                          </p:val>
                                        </p:tav>
                                      </p:tavLst>
                                    </p:anim>
                                    <p:anim calcmode="lin" valueType="num">
                                      <p:cBhvr>
                                        <p:cTn id="663" dur="500" fill="hold"/>
                                        <p:tgtEl>
                                          <p:spTgt spid="135"/>
                                        </p:tgtEl>
                                        <p:attrNameLst>
                                          <p:attrName>ppt_h</p:attrName>
                                        </p:attrNameLst>
                                      </p:cBhvr>
                                      <p:tavLst>
                                        <p:tav tm="0">
                                          <p:val>
                                            <p:fltVal val="0"/>
                                          </p:val>
                                        </p:tav>
                                        <p:tav tm="100000">
                                          <p:val>
                                            <p:strVal val="#ppt_h"/>
                                          </p:val>
                                        </p:tav>
                                      </p:tavLst>
                                    </p:anim>
                                    <p:animEffect transition="in" filter="fade">
                                      <p:cBhvr>
                                        <p:cTn id="664" dur="500"/>
                                        <p:tgtEl>
                                          <p:spTgt spid="135"/>
                                        </p:tgtEl>
                                      </p:cBhvr>
                                    </p:animEffect>
                                  </p:childTnLst>
                                </p:cTn>
                              </p:par>
                              <p:par>
                                <p:cTn id="665" presetID="53" presetClass="entr" presetSubtype="16" fill="hold" grpId="0" nodeType="withEffect">
                                  <p:stCondLst>
                                    <p:cond delay="0"/>
                                  </p:stCondLst>
                                  <p:childTnLst>
                                    <p:set>
                                      <p:cBhvr>
                                        <p:cTn id="666" dur="1" fill="hold">
                                          <p:stCondLst>
                                            <p:cond delay="0"/>
                                          </p:stCondLst>
                                        </p:cTn>
                                        <p:tgtEl>
                                          <p:spTgt spid="136"/>
                                        </p:tgtEl>
                                        <p:attrNameLst>
                                          <p:attrName>style.visibility</p:attrName>
                                        </p:attrNameLst>
                                      </p:cBhvr>
                                      <p:to>
                                        <p:strVal val="visible"/>
                                      </p:to>
                                    </p:set>
                                    <p:anim calcmode="lin" valueType="num">
                                      <p:cBhvr>
                                        <p:cTn id="667" dur="500" fill="hold"/>
                                        <p:tgtEl>
                                          <p:spTgt spid="136"/>
                                        </p:tgtEl>
                                        <p:attrNameLst>
                                          <p:attrName>ppt_w</p:attrName>
                                        </p:attrNameLst>
                                      </p:cBhvr>
                                      <p:tavLst>
                                        <p:tav tm="0">
                                          <p:val>
                                            <p:fltVal val="0"/>
                                          </p:val>
                                        </p:tav>
                                        <p:tav tm="100000">
                                          <p:val>
                                            <p:strVal val="#ppt_w"/>
                                          </p:val>
                                        </p:tav>
                                      </p:tavLst>
                                    </p:anim>
                                    <p:anim calcmode="lin" valueType="num">
                                      <p:cBhvr>
                                        <p:cTn id="668" dur="500" fill="hold"/>
                                        <p:tgtEl>
                                          <p:spTgt spid="136"/>
                                        </p:tgtEl>
                                        <p:attrNameLst>
                                          <p:attrName>ppt_h</p:attrName>
                                        </p:attrNameLst>
                                      </p:cBhvr>
                                      <p:tavLst>
                                        <p:tav tm="0">
                                          <p:val>
                                            <p:fltVal val="0"/>
                                          </p:val>
                                        </p:tav>
                                        <p:tav tm="100000">
                                          <p:val>
                                            <p:strVal val="#ppt_h"/>
                                          </p:val>
                                        </p:tav>
                                      </p:tavLst>
                                    </p:anim>
                                    <p:animEffect transition="in" filter="fade">
                                      <p:cBhvr>
                                        <p:cTn id="669" dur="500"/>
                                        <p:tgtEl>
                                          <p:spTgt spid="136"/>
                                        </p:tgtEl>
                                      </p:cBhvr>
                                    </p:animEffect>
                                  </p:childTnLst>
                                </p:cTn>
                              </p:par>
                              <p:par>
                                <p:cTn id="670" presetID="53" presetClass="entr" presetSubtype="16" fill="hold" grpId="0" nodeType="withEffect">
                                  <p:stCondLst>
                                    <p:cond delay="0"/>
                                  </p:stCondLst>
                                  <p:childTnLst>
                                    <p:set>
                                      <p:cBhvr>
                                        <p:cTn id="671" dur="1" fill="hold">
                                          <p:stCondLst>
                                            <p:cond delay="0"/>
                                          </p:stCondLst>
                                        </p:cTn>
                                        <p:tgtEl>
                                          <p:spTgt spid="137"/>
                                        </p:tgtEl>
                                        <p:attrNameLst>
                                          <p:attrName>style.visibility</p:attrName>
                                        </p:attrNameLst>
                                      </p:cBhvr>
                                      <p:to>
                                        <p:strVal val="visible"/>
                                      </p:to>
                                    </p:set>
                                    <p:anim calcmode="lin" valueType="num">
                                      <p:cBhvr>
                                        <p:cTn id="672" dur="500" fill="hold"/>
                                        <p:tgtEl>
                                          <p:spTgt spid="137"/>
                                        </p:tgtEl>
                                        <p:attrNameLst>
                                          <p:attrName>ppt_w</p:attrName>
                                        </p:attrNameLst>
                                      </p:cBhvr>
                                      <p:tavLst>
                                        <p:tav tm="0">
                                          <p:val>
                                            <p:fltVal val="0"/>
                                          </p:val>
                                        </p:tav>
                                        <p:tav tm="100000">
                                          <p:val>
                                            <p:strVal val="#ppt_w"/>
                                          </p:val>
                                        </p:tav>
                                      </p:tavLst>
                                    </p:anim>
                                    <p:anim calcmode="lin" valueType="num">
                                      <p:cBhvr>
                                        <p:cTn id="673" dur="500" fill="hold"/>
                                        <p:tgtEl>
                                          <p:spTgt spid="137"/>
                                        </p:tgtEl>
                                        <p:attrNameLst>
                                          <p:attrName>ppt_h</p:attrName>
                                        </p:attrNameLst>
                                      </p:cBhvr>
                                      <p:tavLst>
                                        <p:tav tm="0">
                                          <p:val>
                                            <p:fltVal val="0"/>
                                          </p:val>
                                        </p:tav>
                                        <p:tav tm="100000">
                                          <p:val>
                                            <p:strVal val="#ppt_h"/>
                                          </p:val>
                                        </p:tav>
                                      </p:tavLst>
                                    </p:anim>
                                    <p:animEffect transition="in" filter="fade">
                                      <p:cBhvr>
                                        <p:cTn id="674" dur="500"/>
                                        <p:tgtEl>
                                          <p:spTgt spid="137"/>
                                        </p:tgtEl>
                                      </p:cBhvr>
                                    </p:animEffect>
                                  </p:childTnLst>
                                </p:cTn>
                              </p:par>
                              <p:par>
                                <p:cTn id="675" presetID="53" presetClass="entr" presetSubtype="16" fill="hold" grpId="0" nodeType="withEffect">
                                  <p:stCondLst>
                                    <p:cond delay="0"/>
                                  </p:stCondLst>
                                  <p:childTnLst>
                                    <p:set>
                                      <p:cBhvr>
                                        <p:cTn id="676" dur="1" fill="hold">
                                          <p:stCondLst>
                                            <p:cond delay="0"/>
                                          </p:stCondLst>
                                        </p:cTn>
                                        <p:tgtEl>
                                          <p:spTgt spid="138"/>
                                        </p:tgtEl>
                                        <p:attrNameLst>
                                          <p:attrName>style.visibility</p:attrName>
                                        </p:attrNameLst>
                                      </p:cBhvr>
                                      <p:to>
                                        <p:strVal val="visible"/>
                                      </p:to>
                                    </p:set>
                                    <p:anim calcmode="lin" valueType="num">
                                      <p:cBhvr>
                                        <p:cTn id="677" dur="500" fill="hold"/>
                                        <p:tgtEl>
                                          <p:spTgt spid="138"/>
                                        </p:tgtEl>
                                        <p:attrNameLst>
                                          <p:attrName>ppt_w</p:attrName>
                                        </p:attrNameLst>
                                      </p:cBhvr>
                                      <p:tavLst>
                                        <p:tav tm="0">
                                          <p:val>
                                            <p:fltVal val="0"/>
                                          </p:val>
                                        </p:tav>
                                        <p:tav tm="100000">
                                          <p:val>
                                            <p:strVal val="#ppt_w"/>
                                          </p:val>
                                        </p:tav>
                                      </p:tavLst>
                                    </p:anim>
                                    <p:anim calcmode="lin" valueType="num">
                                      <p:cBhvr>
                                        <p:cTn id="678" dur="500" fill="hold"/>
                                        <p:tgtEl>
                                          <p:spTgt spid="138"/>
                                        </p:tgtEl>
                                        <p:attrNameLst>
                                          <p:attrName>ppt_h</p:attrName>
                                        </p:attrNameLst>
                                      </p:cBhvr>
                                      <p:tavLst>
                                        <p:tav tm="0">
                                          <p:val>
                                            <p:fltVal val="0"/>
                                          </p:val>
                                        </p:tav>
                                        <p:tav tm="100000">
                                          <p:val>
                                            <p:strVal val="#ppt_h"/>
                                          </p:val>
                                        </p:tav>
                                      </p:tavLst>
                                    </p:anim>
                                    <p:animEffect transition="in" filter="fade">
                                      <p:cBhvr>
                                        <p:cTn id="679" dur="500"/>
                                        <p:tgtEl>
                                          <p:spTgt spid="138"/>
                                        </p:tgtEl>
                                      </p:cBhvr>
                                    </p:animEffect>
                                  </p:childTnLst>
                                </p:cTn>
                              </p:par>
                              <p:par>
                                <p:cTn id="680" presetID="53" presetClass="entr" presetSubtype="16" fill="hold" grpId="0" nodeType="withEffect">
                                  <p:stCondLst>
                                    <p:cond delay="0"/>
                                  </p:stCondLst>
                                  <p:childTnLst>
                                    <p:set>
                                      <p:cBhvr>
                                        <p:cTn id="681" dur="1" fill="hold">
                                          <p:stCondLst>
                                            <p:cond delay="0"/>
                                          </p:stCondLst>
                                        </p:cTn>
                                        <p:tgtEl>
                                          <p:spTgt spid="139"/>
                                        </p:tgtEl>
                                        <p:attrNameLst>
                                          <p:attrName>style.visibility</p:attrName>
                                        </p:attrNameLst>
                                      </p:cBhvr>
                                      <p:to>
                                        <p:strVal val="visible"/>
                                      </p:to>
                                    </p:set>
                                    <p:anim calcmode="lin" valueType="num">
                                      <p:cBhvr>
                                        <p:cTn id="682" dur="500" fill="hold"/>
                                        <p:tgtEl>
                                          <p:spTgt spid="139"/>
                                        </p:tgtEl>
                                        <p:attrNameLst>
                                          <p:attrName>ppt_w</p:attrName>
                                        </p:attrNameLst>
                                      </p:cBhvr>
                                      <p:tavLst>
                                        <p:tav tm="0">
                                          <p:val>
                                            <p:fltVal val="0"/>
                                          </p:val>
                                        </p:tav>
                                        <p:tav tm="100000">
                                          <p:val>
                                            <p:strVal val="#ppt_w"/>
                                          </p:val>
                                        </p:tav>
                                      </p:tavLst>
                                    </p:anim>
                                    <p:anim calcmode="lin" valueType="num">
                                      <p:cBhvr>
                                        <p:cTn id="683" dur="500" fill="hold"/>
                                        <p:tgtEl>
                                          <p:spTgt spid="139"/>
                                        </p:tgtEl>
                                        <p:attrNameLst>
                                          <p:attrName>ppt_h</p:attrName>
                                        </p:attrNameLst>
                                      </p:cBhvr>
                                      <p:tavLst>
                                        <p:tav tm="0">
                                          <p:val>
                                            <p:fltVal val="0"/>
                                          </p:val>
                                        </p:tav>
                                        <p:tav tm="100000">
                                          <p:val>
                                            <p:strVal val="#ppt_h"/>
                                          </p:val>
                                        </p:tav>
                                      </p:tavLst>
                                    </p:anim>
                                    <p:animEffect transition="in" filter="fade">
                                      <p:cBhvr>
                                        <p:cTn id="684" dur="500"/>
                                        <p:tgtEl>
                                          <p:spTgt spid="139"/>
                                        </p:tgtEl>
                                      </p:cBhvr>
                                    </p:animEffect>
                                  </p:childTnLst>
                                </p:cTn>
                              </p:par>
                              <p:par>
                                <p:cTn id="685" presetID="53" presetClass="entr" presetSubtype="16" fill="hold" grpId="0" nodeType="withEffect">
                                  <p:stCondLst>
                                    <p:cond delay="0"/>
                                  </p:stCondLst>
                                  <p:childTnLst>
                                    <p:set>
                                      <p:cBhvr>
                                        <p:cTn id="686" dur="1" fill="hold">
                                          <p:stCondLst>
                                            <p:cond delay="0"/>
                                          </p:stCondLst>
                                        </p:cTn>
                                        <p:tgtEl>
                                          <p:spTgt spid="140"/>
                                        </p:tgtEl>
                                        <p:attrNameLst>
                                          <p:attrName>style.visibility</p:attrName>
                                        </p:attrNameLst>
                                      </p:cBhvr>
                                      <p:to>
                                        <p:strVal val="visible"/>
                                      </p:to>
                                    </p:set>
                                    <p:anim calcmode="lin" valueType="num">
                                      <p:cBhvr>
                                        <p:cTn id="687" dur="500" fill="hold"/>
                                        <p:tgtEl>
                                          <p:spTgt spid="140"/>
                                        </p:tgtEl>
                                        <p:attrNameLst>
                                          <p:attrName>ppt_w</p:attrName>
                                        </p:attrNameLst>
                                      </p:cBhvr>
                                      <p:tavLst>
                                        <p:tav tm="0">
                                          <p:val>
                                            <p:fltVal val="0"/>
                                          </p:val>
                                        </p:tav>
                                        <p:tav tm="100000">
                                          <p:val>
                                            <p:strVal val="#ppt_w"/>
                                          </p:val>
                                        </p:tav>
                                      </p:tavLst>
                                    </p:anim>
                                    <p:anim calcmode="lin" valueType="num">
                                      <p:cBhvr>
                                        <p:cTn id="688" dur="500" fill="hold"/>
                                        <p:tgtEl>
                                          <p:spTgt spid="140"/>
                                        </p:tgtEl>
                                        <p:attrNameLst>
                                          <p:attrName>ppt_h</p:attrName>
                                        </p:attrNameLst>
                                      </p:cBhvr>
                                      <p:tavLst>
                                        <p:tav tm="0">
                                          <p:val>
                                            <p:fltVal val="0"/>
                                          </p:val>
                                        </p:tav>
                                        <p:tav tm="100000">
                                          <p:val>
                                            <p:strVal val="#ppt_h"/>
                                          </p:val>
                                        </p:tav>
                                      </p:tavLst>
                                    </p:anim>
                                    <p:animEffect transition="in" filter="fade">
                                      <p:cBhvr>
                                        <p:cTn id="689" dur="500"/>
                                        <p:tgtEl>
                                          <p:spTgt spid="140"/>
                                        </p:tgtEl>
                                      </p:cBhvr>
                                    </p:animEffect>
                                  </p:childTnLst>
                                </p:cTn>
                              </p:par>
                              <p:par>
                                <p:cTn id="690" presetID="53" presetClass="entr" presetSubtype="16" fill="hold" grpId="0" nodeType="withEffect">
                                  <p:stCondLst>
                                    <p:cond delay="0"/>
                                  </p:stCondLst>
                                  <p:childTnLst>
                                    <p:set>
                                      <p:cBhvr>
                                        <p:cTn id="691" dur="1" fill="hold">
                                          <p:stCondLst>
                                            <p:cond delay="0"/>
                                          </p:stCondLst>
                                        </p:cTn>
                                        <p:tgtEl>
                                          <p:spTgt spid="141"/>
                                        </p:tgtEl>
                                        <p:attrNameLst>
                                          <p:attrName>style.visibility</p:attrName>
                                        </p:attrNameLst>
                                      </p:cBhvr>
                                      <p:to>
                                        <p:strVal val="visible"/>
                                      </p:to>
                                    </p:set>
                                    <p:anim calcmode="lin" valueType="num">
                                      <p:cBhvr>
                                        <p:cTn id="692" dur="500" fill="hold"/>
                                        <p:tgtEl>
                                          <p:spTgt spid="141"/>
                                        </p:tgtEl>
                                        <p:attrNameLst>
                                          <p:attrName>ppt_w</p:attrName>
                                        </p:attrNameLst>
                                      </p:cBhvr>
                                      <p:tavLst>
                                        <p:tav tm="0">
                                          <p:val>
                                            <p:fltVal val="0"/>
                                          </p:val>
                                        </p:tav>
                                        <p:tav tm="100000">
                                          <p:val>
                                            <p:strVal val="#ppt_w"/>
                                          </p:val>
                                        </p:tav>
                                      </p:tavLst>
                                    </p:anim>
                                    <p:anim calcmode="lin" valueType="num">
                                      <p:cBhvr>
                                        <p:cTn id="693" dur="500" fill="hold"/>
                                        <p:tgtEl>
                                          <p:spTgt spid="141"/>
                                        </p:tgtEl>
                                        <p:attrNameLst>
                                          <p:attrName>ppt_h</p:attrName>
                                        </p:attrNameLst>
                                      </p:cBhvr>
                                      <p:tavLst>
                                        <p:tav tm="0">
                                          <p:val>
                                            <p:fltVal val="0"/>
                                          </p:val>
                                        </p:tav>
                                        <p:tav tm="100000">
                                          <p:val>
                                            <p:strVal val="#ppt_h"/>
                                          </p:val>
                                        </p:tav>
                                      </p:tavLst>
                                    </p:anim>
                                    <p:animEffect transition="in" filter="fade">
                                      <p:cBhvr>
                                        <p:cTn id="694" dur="500"/>
                                        <p:tgtEl>
                                          <p:spTgt spid="141"/>
                                        </p:tgtEl>
                                      </p:cBhvr>
                                    </p:animEffect>
                                  </p:childTnLst>
                                </p:cTn>
                              </p:par>
                              <p:par>
                                <p:cTn id="695" presetID="53" presetClass="entr" presetSubtype="16" fill="hold" grpId="0" nodeType="withEffect">
                                  <p:stCondLst>
                                    <p:cond delay="0"/>
                                  </p:stCondLst>
                                  <p:childTnLst>
                                    <p:set>
                                      <p:cBhvr>
                                        <p:cTn id="696" dur="1" fill="hold">
                                          <p:stCondLst>
                                            <p:cond delay="0"/>
                                          </p:stCondLst>
                                        </p:cTn>
                                        <p:tgtEl>
                                          <p:spTgt spid="142"/>
                                        </p:tgtEl>
                                        <p:attrNameLst>
                                          <p:attrName>style.visibility</p:attrName>
                                        </p:attrNameLst>
                                      </p:cBhvr>
                                      <p:to>
                                        <p:strVal val="visible"/>
                                      </p:to>
                                    </p:set>
                                    <p:anim calcmode="lin" valueType="num">
                                      <p:cBhvr>
                                        <p:cTn id="697" dur="500" fill="hold"/>
                                        <p:tgtEl>
                                          <p:spTgt spid="142"/>
                                        </p:tgtEl>
                                        <p:attrNameLst>
                                          <p:attrName>ppt_w</p:attrName>
                                        </p:attrNameLst>
                                      </p:cBhvr>
                                      <p:tavLst>
                                        <p:tav tm="0">
                                          <p:val>
                                            <p:fltVal val="0"/>
                                          </p:val>
                                        </p:tav>
                                        <p:tav tm="100000">
                                          <p:val>
                                            <p:strVal val="#ppt_w"/>
                                          </p:val>
                                        </p:tav>
                                      </p:tavLst>
                                    </p:anim>
                                    <p:anim calcmode="lin" valueType="num">
                                      <p:cBhvr>
                                        <p:cTn id="698" dur="500" fill="hold"/>
                                        <p:tgtEl>
                                          <p:spTgt spid="142"/>
                                        </p:tgtEl>
                                        <p:attrNameLst>
                                          <p:attrName>ppt_h</p:attrName>
                                        </p:attrNameLst>
                                      </p:cBhvr>
                                      <p:tavLst>
                                        <p:tav tm="0">
                                          <p:val>
                                            <p:fltVal val="0"/>
                                          </p:val>
                                        </p:tav>
                                        <p:tav tm="100000">
                                          <p:val>
                                            <p:strVal val="#ppt_h"/>
                                          </p:val>
                                        </p:tav>
                                      </p:tavLst>
                                    </p:anim>
                                    <p:animEffect transition="in" filter="fade">
                                      <p:cBhvr>
                                        <p:cTn id="699" dur="500"/>
                                        <p:tgtEl>
                                          <p:spTgt spid="142"/>
                                        </p:tgtEl>
                                      </p:cBhvr>
                                    </p:animEffect>
                                  </p:childTnLst>
                                </p:cTn>
                              </p:par>
                              <p:par>
                                <p:cTn id="700" presetID="53" presetClass="entr" presetSubtype="16" fill="hold" grpId="0" nodeType="withEffect">
                                  <p:stCondLst>
                                    <p:cond delay="0"/>
                                  </p:stCondLst>
                                  <p:childTnLst>
                                    <p:set>
                                      <p:cBhvr>
                                        <p:cTn id="701" dur="1" fill="hold">
                                          <p:stCondLst>
                                            <p:cond delay="0"/>
                                          </p:stCondLst>
                                        </p:cTn>
                                        <p:tgtEl>
                                          <p:spTgt spid="143"/>
                                        </p:tgtEl>
                                        <p:attrNameLst>
                                          <p:attrName>style.visibility</p:attrName>
                                        </p:attrNameLst>
                                      </p:cBhvr>
                                      <p:to>
                                        <p:strVal val="visible"/>
                                      </p:to>
                                    </p:set>
                                    <p:anim calcmode="lin" valueType="num">
                                      <p:cBhvr>
                                        <p:cTn id="702" dur="500" fill="hold"/>
                                        <p:tgtEl>
                                          <p:spTgt spid="143"/>
                                        </p:tgtEl>
                                        <p:attrNameLst>
                                          <p:attrName>ppt_w</p:attrName>
                                        </p:attrNameLst>
                                      </p:cBhvr>
                                      <p:tavLst>
                                        <p:tav tm="0">
                                          <p:val>
                                            <p:fltVal val="0"/>
                                          </p:val>
                                        </p:tav>
                                        <p:tav tm="100000">
                                          <p:val>
                                            <p:strVal val="#ppt_w"/>
                                          </p:val>
                                        </p:tav>
                                      </p:tavLst>
                                    </p:anim>
                                    <p:anim calcmode="lin" valueType="num">
                                      <p:cBhvr>
                                        <p:cTn id="703" dur="500" fill="hold"/>
                                        <p:tgtEl>
                                          <p:spTgt spid="143"/>
                                        </p:tgtEl>
                                        <p:attrNameLst>
                                          <p:attrName>ppt_h</p:attrName>
                                        </p:attrNameLst>
                                      </p:cBhvr>
                                      <p:tavLst>
                                        <p:tav tm="0">
                                          <p:val>
                                            <p:fltVal val="0"/>
                                          </p:val>
                                        </p:tav>
                                        <p:tav tm="100000">
                                          <p:val>
                                            <p:strVal val="#ppt_h"/>
                                          </p:val>
                                        </p:tav>
                                      </p:tavLst>
                                    </p:anim>
                                    <p:animEffect transition="in" filter="fade">
                                      <p:cBhvr>
                                        <p:cTn id="704" dur="500"/>
                                        <p:tgtEl>
                                          <p:spTgt spid="143"/>
                                        </p:tgtEl>
                                      </p:cBhvr>
                                    </p:animEffect>
                                  </p:childTnLst>
                                </p:cTn>
                              </p:par>
                              <p:par>
                                <p:cTn id="705" presetID="53" presetClass="entr" presetSubtype="16" fill="hold" grpId="0" nodeType="withEffect">
                                  <p:stCondLst>
                                    <p:cond delay="0"/>
                                  </p:stCondLst>
                                  <p:childTnLst>
                                    <p:set>
                                      <p:cBhvr>
                                        <p:cTn id="706" dur="1" fill="hold">
                                          <p:stCondLst>
                                            <p:cond delay="0"/>
                                          </p:stCondLst>
                                        </p:cTn>
                                        <p:tgtEl>
                                          <p:spTgt spid="144"/>
                                        </p:tgtEl>
                                        <p:attrNameLst>
                                          <p:attrName>style.visibility</p:attrName>
                                        </p:attrNameLst>
                                      </p:cBhvr>
                                      <p:to>
                                        <p:strVal val="visible"/>
                                      </p:to>
                                    </p:set>
                                    <p:anim calcmode="lin" valueType="num">
                                      <p:cBhvr>
                                        <p:cTn id="707" dur="500" fill="hold"/>
                                        <p:tgtEl>
                                          <p:spTgt spid="144"/>
                                        </p:tgtEl>
                                        <p:attrNameLst>
                                          <p:attrName>ppt_w</p:attrName>
                                        </p:attrNameLst>
                                      </p:cBhvr>
                                      <p:tavLst>
                                        <p:tav tm="0">
                                          <p:val>
                                            <p:fltVal val="0"/>
                                          </p:val>
                                        </p:tav>
                                        <p:tav tm="100000">
                                          <p:val>
                                            <p:strVal val="#ppt_w"/>
                                          </p:val>
                                        </p:tav>
                                      </p:tavLst>
                                    </p:anim>
                                    <p:anim calcmode="lin" valueType="num">
                                      <p:cBhvr>
                                        <p:cTn id="708" dur="500" fill="hold"/>
                                        <p:tgtEl>
                                          <p:spTgt spid="144"/>
                                        </p:tgtEl>
                                        <p:attrNameLst>
                                          <p:attrName>ppt_h</p:attrName>
                                        </p:attrNameLst>
                                      </p:cBhvr>
                                      <p:tavLst>
                                        <p:tav tm="0">
                                          <p:val>
                                            <p:fltVal val="0"/>
                                          </p:val>
                                        </p:tav>
                                        <p:tav tm="100000">
                                          <p:val>
                                            <p:strVal val="#ppt_h"/>
                                          </p:val>
                                        </p:tav>
                                      </p:tavLst>
                                    </p:anim>
                                    <p:animEffect transition="in" filter="fade">
                                      <p:cBhvr>
                                        <p:cTn id="709" dur="500"/>
                                        <p:tgtEl>
                                          <p:spTgt spid="144"/>
                                        </p:tgtEl>
                                      </p:cBhvr>
                                    </p:animEffect>
                                  </p:childTnLst>
                                </p:cTn>
                              </p:par>
                              <p:par>
                                <p:cTn id="710" presetID="53" presetClass="entr" presetSubtype="16" fill="hold" grpId="0" nodeType="withEffect">
                                  <p:stCondLst>
                                    <p:cond delay="0"/>
                                  </p:stCondLst>
                                  <p:childTnLst>
                                    <p:set>
                                      <p:cBhvr>
                                        <p:cTn id="711" dur="1" fill="hold">
                                          <p:stCondLst>
                                            <p:cond delay="0"/>
                                          </p:stCondLst>
                                        </p:cTn>
                                        <p:tgtEl>
                                          <p:spTgt spid="145"/>
                                        </p:tgtEl>
                                        <p:attrNameLst>
                                          <p:attrName>style.visibility</p:attrName>
                                        </p:attrNameLst>
                                      </p:cBhvr>
                                      <p:to>
                                        <p:strVal val="visible"/>
                                      </p:to>
                                    </p:set>
                                    <p:anim calcmode="lin" valueType="num">
                                      <p:cBhvr>
                                        <p:cTn id="712" dur="500" fill="hold"/>
                                        <p:tgtEl>
                                          <p:spTgt spid="145"/>
                                        </p:tgtEl>
                                        <p:attrNameLst>
                                          <p:attrName>ppt_w</p:attrName>
                                        </p:attrNameLst>
                                      </p:cBhvr>
                                      <p:tavLst>
                                        <p:tav tm="0">
                                          <p:val>
                                            <p:fltVal val="0"/>
                                          </p:val>
                                        </p:tav>
                                        <p:tav tm="100000">
                                          <p:val>
                                            <p:strVal val="#ppt_w"/>
                                          </p:val>
                                        </p:tav>
                                      </p:tavLst>
                                    </p:anim>
                                    <p:anim calcmode="lin" valueType="num">
                                      <p:cBhvr>
                                        <p:cTn id="713" dur="500" fill="hold"/>
                                        <p:tgtEl>
                                          <p:spTgt spid="145"/>
                                        </p:tgtEl>
                                        <p:attrNameLst>
                                          <p:attrName>ppt_h</p:attrName>
                                        </p:attrNameLst>
                                      </p:cBhvr>
                                      <p:tavLst>
                                        <p:tav tm="0">
                                          <p:val>
                                            <p:fltVal val="0"/>
                                          </p:val>
                                        </p:tav>
                                        <p:tav tm="100000">
                                          <p:val>
                                            <p:strVal val="#ppt_h"/>
                                          </p:val>
                                        </p:tav>
                                      </p:tavLst>
                                    </p:anim>
                                    <p:animEffect transition="in" filter="fade">
                                      <p:cBhvr>
                                        <p:cTn id="714" dur="500"/>
                                        <p:tgtEl>
                                          <p:spTgt spid="145"/>
                                        </p:tgtEl>
                                      </p:cBhvr>
                                    </p:animEffect>
                                  </p:childTnLst>
                                </p:cTn>
                              </p:par>
                              <p:par>
                                <p:cTn id="715" presetID="53" presetClass="entr" presetSubtype="16" fill="hold" grpId="0" nodeType="withEffect">
                                  <p:stCondLst>
                                    <p:cond delay="0"/>
                                  </p:stCondLst>
                                  <p:childTnLst>
                                    <p:set>
                                      <p:cBhvr>
                                        <p:cTn id="716" dur="1" fill="hold">
                                          <p:stCondLst>
                                            <p:cond delay="0"/>
                                          </p:stCondLst>
                                        </p:cTn>
                                        <p:tgtEl>
                                          <p:spTgt spid="146"/>
                                        </p:tgtEl>
                                        <p:attrNameLst>
                                          <p:attrName>style.visibility</p:attrName>
                                        </p:attrNameLst>
                                      </p:cBhvr>
                                      <p:to>
                                        <p:strVal val="visible"/>
                                      </p:to>
                                    </p:set>
                                    <p:anim calcmode="lin" valueType="num">
                                      <p:cBhvr>
                                        <p:cTn id="717" dur="500" fill="hold"/>
                                        <p:tgtEl>
                                          <p:spTgt spid="146"/>
                                        </p:tgtEl>
                                        <p:attrNameLst>
                                          <p:attrName>ppt_w</p:attrName>
                                        </p:attrNameLst>
                                      </p:cBhvr>
                                      <p:tavLst>
                                        <p:tav tm="0">
                                          <p:val>
                                            <p:fltVal val="0"/>
                                          </p:val>
                                        </p:tav>
                                        <p:tav tm="100000">
                                          <p:val>
                                            <p:strVal val="#ppt_w"/>
                                          </p:val>
                                        </p:tav>
                                      </p:tavLst>
                                    </p:anim>
                                    <p:anim calcmode="lin" valueType="num">
                                      <p:cBhvr>
                                        <p:cTn id="718" dur="500" fill="hold"/>
                                        <p:tgtEl>
                                          <p:spTgt spid="146"/>
                                        </p:tgtEl>
                                        <p:attrNameLst>
                                          <p:attrName>ppt_h</p:attrName>
                                        </p:attrNameLst>
                                      </p:cBhvr>
                                      <p:tavLst>
                                        <p:tav tm="0">
                                          <p:val>
                                            <p:fltVal val="0"/>
                                          </p:val>
                                        </p:tav>
                                        <p:tav tm="100000">
                                          <p:val>
                                            <p:strVal val="#ppt_h"/>
                                          </p:val>
                                        </p:tav>
                                      </p:tavLst>
                                    </p:anim>
                                    <p:animEffect transition="in" filter="fade">
                                      <p:cBhvr>
                                        <p:cTn id="719" dur="500"/>
                                        <p:tgtEl>
                                          <p:spTgt spid="146"/>
                                        </p:tgtEl>
                                      </p:cBhvr>
                                    </p:animEffect>
                                  </p:childTnLst>
                                </p:cTn>
                              </p:par>
                              <p:par>
                                <p:cTn id="720" presetID="53" presetClass="entr" presetSubtype="16" fill="hold" grpId="0" nodeType="withEffect">
                                  <p:stCondLst>
                                    <p:cond delay="0"/>
                                  </p:stCondLst>
                                  <p:childTnLst>
                                    <p:set>
                                      <p:cBhvr>
                                        <p:cTn id="721" dur="1" fill="hold">
                                          <p:stCondLst>
                                            <p:cond delay="0"/>
                                          </p:stCondLst>
                                        </p:cTn>
                                        <p:tgtEl>
                                          <p:spTgt spid="147"/>
                                        </p:tgtEl>
                                        <p:attrNameLst>
                                          <p:attrName>style.visibility</p:attrName>
                                        </p:attrNameLst>
                                      </p:cBhvr>
                                      <p:to>
                                        <p:strVal val="visible"/>
                                      </p:to>
                                    </p:set>
                                    <p:anim calcmode="lin" valueType="num">
                                      <p:cBhvr>
                                        <p:cTn id="722" dur="500" fill="hold"/>
                                        <p:tgtEl>
                                          <p:spTgt spid="147"/>
                                        </p:tgtEl>
                                        <p:attrNameLst>
                                          <p:attrName>ppt_w</p:attrName>
                                        </p:attrNameLst>
                                      </p:cBhvr>
                                      <p:tavLst>
                                        <p:tav tm="0">
                                          <p:val>
                                            <p:fltVal val="0"/>
                                          </p:val>
                                        </p:tav>
                                        <p:tav tm="100000">
                                          <p:val>
                                            <p:strVal val="#ppt_w"/>
                                          </p:val>
                                        </p:tav>
                                      </p:tavLst>
                                    </p:anim>
                                    <p:anim calcmode="lin" valueType="num">
                                      <p:cBhvr>
                                        <p:cTn id="723" dur="500" fill="hold"/>
                                        <p:tgtEl>
                                          <p:spTgt spid="147"/>
                                        </p:tgtEl>
                                        <p:attrNameLst>
                                          <p:attrName>ppt_h</p:attrName>
                                        </p:attrNameLst>
                                      </p:cBhvr>
                                      <p:tavLst>
                                        <p:tav tm="0">
                                          <p:val>
                                            <p:fltVal val="0"/>
                                          </p:val>
                                        </p:tav>
                                        <p:tav tm="100000">
                                          <p:val>
                                            <p:strVal val="#ppt_h"/>
                                          </p:val>
                                        </p:tav>
                                      </p:tavLst>
                                    </p:anim>
                                    <p:animEffect transition="in" filter="fade">
                                      <p:cBhvr>
                                        <p:cTn id="724" dur="500"/>
                                        <p:tgtEl>
                                          <p:spTgt spid="147"/>
                                        </p:tgtEl>
                                      </p:cBhvr>
                                    </p:animEffect>
                                  </p:childTnLst>
                                </p:cTn>
                              </p:par>
                              <p:par>
                                <p:cTn id="725" presetID="53" presetClass="entr" presetSubtype="16" fill="hold" grpId="0" nodeType="withEffect">
                                  <p:stCondLst>
                                    <p:cond delay="0"/>
                                  </p:stCondLst>
                                  <p:childTnLst>
                                    <p:set>
                                      <p:cBhvr>
                                        <p:cTn id="726" dur="1" fill="hold">
                                          <p:stCondLst>
                                            <p:cond delay="0"/>
                                          </p:stCondLst>
                                        </p:cTn>
                                        <p:tgtEl>
                                          <p:spTgt spid="148"/>
                                        </p:tgtEl>
                                        <p:attrNameLst>
                                          <p:attrName>style.visibility</p:attrName>
                                        </p:attrNameLst>
                                      </p:cBhvr>
                                      <p:to>
                                        <p:strVal val="visible"/>
                                      </p:to>
                                    </p:set>
                                    <p:anim calcmode="lin" valueType="num">
                                      <p:cBhvr>
                                        <p:cTn id="727" dur="500" fill="hold"/>
                                        <p:tgtEl>
                                          <p:spTgt spid="148"/>
                                        </p:tgtEl>
                                        <p:attrNameLst>
                                          <p:attrName>ppt_w</p:attrName>
                                        </p:attrNameLst>
                                      </p:cBhvr>
                                      <p:tavLst>
                                        <p:tav tm="0">
                                          <p:val>
                                            <p:fltVal val="0"/>
                                          </p:val>
                                        </p:tav>
                                        <p:tav tm="100000">
                                          <p:val>
                                            <p:strVal val="#ppt_w"/>
                                          </p:val>
                                        </p:tav>
                                      </p:tavLst>
                                    </p:anim>
                                    <p:anim calcmode="lin" valueType="num">
                                      <p:cBhvr>
                                        <p:cTn id="728" dur="500" fill="hold"/>
                                        <p:tgtEl>
                                          <p:spTgt spid="148"/>
                                        </p:tgtEl>
                                        <p:attrNameLst>
                                          <p:attrName>ppt_h</p:attrName>
                                        </p:attrNameLst>
                                      </p:cBhvr>
                                      <p:tavLst>
                                        <p:tav tm="0">
                                          <p:val>
                                            <p:fltVal val="0"/>
                                          </p:val>
                                        </p:tav>
                                        <p:tav tm="100000">
                                          <p:val>
                                            <p:strVal val="#ppt_h"/>
                                          </p:val>
                                        </p:tav>
                                      </p:tavLst>
                                    </p:anim>
                                    <p:animEffect transition="in" filter="fade">
                                      <p:cBhvr>
                                        <p:cTn id="729" dur="500"/>
                                        <p:tgtEl>
                                          <p:spTgt spid="148"/>
                                        </p:tgtEl>
                                      </p:cBhvr>
                                    </p:animEffect>
                                  </p:childTnLst>
                                </p:cTn>
                              </p:par>
                              <p:par>
                                <p:cTn id="730" presetID="53" presetClass="entr" presetSubtype="16" fill="hold" grpId="0" nodeType="withEffect">
                                  <p:stCondLst>
                                    <p:cond delay="0"/>
                                  </p:stCondLst>
                                  <p:childTnLst>
                                    <p:set>
                                      <p:cBhvr>
                                        <p:cTn id="731" dur="1" fill="hold">
                                          <p:stCondLst>
                                            <p:cond delay="0"/>
                                          </p:stCondLst>
                                        </p:cTn>
                                        <p:tgtEl>
                                          <p:spTgt spid="149"/>
                                        </p:tgtEl>
                                        <p:attrNameLst>
                                          <p:attrName>style.visibility</p:attrName>
                                        </p:attrNameLst>
                                      </p:cBhvr>
                                      <p:to>
                                        <p:strVal val="visible"/>
                                      </p:to>
                                    </p:set>
                                    <p:anim calcmode="lin" valueType="num">
                                      <p:cBhvr>
                                        <p:cTn id="732" dur="500" fill="hold"/>
                                        <p:tgtEl>
                                          <p:spTgt spid="149"/>
                                        </p:tgtEl>
                                        <p:attrNameLst>
                                          <p:attrName>ppt_w</p:attrName>
                                        </p:attrNameLst>
                                      </p:cBhvr>
                                      <p:tavLst>
                                        <p:tav tm="0">
                                          <p:val>
                                            <p:fltVal val="0"/>
                                          </p:val>
                                        </p:tav>
                                        <p:tav tm="100000">
                                          <p:val>
                                            <p:strVal val="#ppt_w"/>
                                          </p:val>
                                        </p:tav>
                                      </p:tavLst>
                                    </p:anim>
                                    <p:anim calcmode="lin" valueType="num">
                                      <p:cBhvr>
                                        <p:cTn id="733" dur="500" fill="hold"/>
                                        <p:tgtEl>
                                          <p:spTgt spid="149"/>
                                        </p:tgtEl>
                                        <p:attrNameLst>
                                          <p:attrName>ppt_h</p:attrName>
                                        </p:attrNameLst>
                                      </p:cBhvr>
                                      <p:tavLst>
                                        <p:tav tm="0">
                                          <p:val>
                                            <p:fltVal val="0"/>
                                          </p:val>
                                        </p:tav>
                                        <p:tav tm="100000">
                                          <p:val>
                                            <p:strVal val="#ppt_h"/>
                                          </p:val>
                                        </p:tav>
                                      </p:tavLst>
                                    </p:anim>
                                    <p:animEffect transition="in" filter="fade">
                                      <p:cBhvr>
                                        <p:cTn id="734" dur="500"/>
                                        <p:tgtEl>
                                          <p:spTgt spid="149"/>
                                        </p:tgtEl>
                                      </p:cBhvr>
                                    </p:animEffect>
                                  </p:childTnLst>
                                </p:cTn>
                              </p:par>
                              <p:par>
                                <p:cTn id="735" presetID="53" presetClass="entr" presetSubtype="16" fill="hold" grpId="0" nodeType="withEffect">
                                  <p:stCondLst>
                                    <p:cond delay="0"/>
                                  </p:stCondLst>
                                  <p:childTnLst>
                                    <p:set>
                                      <p:cBhvr>
                                        <p:cTn id="736" dur="1" fill="hold">
                                          <p:stCondLst>
                                            <p:cond delay="0"/>
                                          </p:stCondLst>
                                        </p:cTn>
                                        <p:tgtEl>
                                          <p:spTgt spid="150"/>
                                        </p:tgtEl>
                                        <p:attrNameLst>
                                          <p:attrName>style.visibility</p:attrName>
                                        </p:attrNameLst>
                                      </p:cBhvr>
                                      <p:to>
                                        <p:strVal val="visible"/>
                                      </p:to>
                                    </p:set>
                                    <p:anim calcmode="lin" valueType="num">
                                      <p:cBhvr>
                                        <p:cTn id="737" dur="500" fill="hold"/>
                                        <p:tgtEl>
                                          <p:spTgt spid="150"/>
                                        </p:tgtEl>
                                        <p:attrNameLst>
                                          <p:attrName>ppt_w</p:attrName>
                                        </p:attrNameLst>
                                      </p:cBhvr>
                                      <p:tavLst>
                                        <p:tav tm="0">
                                          <p:val>
                                            <p:fltVal val="0"/>
                                          </p:val>
                                        </p:tav>
                                        <p:tav tm="100000">
                                          <p:val>
                                            <p:strVal val="#ppt_w"/>
                                          </p:val>
                                        </p:tav>
                                      </p:tavLst>
                                    </p:anim>
                                    <p:anim calcmode="lin" valueType="num">
                                      <p:cBhvr>
                                        <p:cTn id="738" dur="500" fill="hold"/>
                                        <p:tgtEl>
                                          <p:spTgt spid="150"/>
                                        </p:tgtEl>
                                        <p:attrNameLst>
                                          <p:attrName>ppt_h</p:attrName>
                                        </p:attrNameLst>
                                      </p:cBhvr>
                                      <p:tavLst>
                                        <p:tav tm="0">
                                          <p:val>
                                            <p:fltVal val="0"/>
                                          </p:val>
                                        </p:tav>
                                        <p:tav tm="100000">
                                          <p:val>
                                            <p:strVal val="#ppt_h"/>
                                          </p:val>
                                        </p:tav>
                                      </p:tavLst>
                                    </p:anim>
                                    <p:animEffect transition="in" filter="fade">
                                      <p:cBhvr>
                                        <p:cTn id="739" dur="500"/>
                                        <p:tgtEl>
                                          <p:spTgt spid="150"/>
                                        </p:tgtEl>
                                      </p:cBhvr>
                                    </p:animEffect>
                                  </p:childTnLst>
                                </p:cTn>
                              </p:par>
                              <p:par>
                                <p:cTn id="740" presetID="53" presetClass="entr" presetSubtype="16" fill="hold" grpId="0" nodeType="withEffect">
                                  <p:stCondLst>
                                    <p:cond delay="0"/>
                                  </p:stCondLst>
                                  <p:childTnLst>
                                    <p:set>
                                      <p:cBhvr>
                                        <p:cTn id="741" dur="1" fill="hold">
                                          <p:stCondLst>
                                            <p:cond delay="0"/>
                                          </p:stCondLst>
                                        </p:cTn>
                                        <p:tgtEl>
                                          <p:spTgt spid="151"/>
                                        </p:tgtEl>
                                        <p:attrNameLst>
                                          <p:attrName>style.visibility</p:attrName>
                                        </p:attrNameLst>
                                      </p:cBhvr>
                                      <p:to>
                                        <p:strVal val="visible"/>
                                      </p:to>
                                    </p:set>
                                    <p:anim calcmode="lin" valueType="num">
                                      <p:cBhvr>
                                        <p:cTn id="742" dur="500" fill="hold"/>
                                        <p:tgtEl>
                                          <p:spTgt spid="151"/>
                                        </p:tgtEl>
                                        <p:attrNameLst>
                                          <p:attrName>ppt_w</p:attrName>
                                        </p:attrNameLst>
                                      </p:cBhvr>
                                      <p:tavLst>
                                        <p:tav tm="0">
                                          <p:val>
                                            <p:fltVal val="0"/>
                                          </p:val>
                                        </p:tav>
                                        <p:tav tm="100000">
                                          <p:val>
                                            <p:strVal val="#ppt_w"/>
                                          </p:val>
                                        </p:tav>
                                      </p:tavLst>
                                    </p:anim>
                                    <p:anim calcmode="lin" valueType="num">
                                      <p:cBhvr>
                                        <p:cTn id="743" dur="500" fill="hold"/>
                                        <p:tgtEl>
                                          <p:spTgt spid="151"/>
                                        </p:tgtEl>
                                        <p:attrNameLst>
                                          <p:attrName>ppt_h</p:attrName>
                                        </p:attrNameLst>
                                      </p:cBhvr>
                                      <p:tavLst>
                                        <p:tav tm="0">
                                          <p:val>
                                            <p:fltVal val="0"/>
                                          </p:val>
                                        </p:tav>
                                        <p:tav tm="100000">
                                          <p:val>
                                            <p:strVal val="#ppt_h"/>
                                          </p:val>
                                        </p:tav>
                                      </p:tavLst>
                                    </p:anim>
                                    <p:animEffect transition="in" filter="fade">
                                      <p:cBhvr>
                                        <p:cTn id="744" dur="500"/>
                                        <p:tgtEl>
                                          <p:spTgt spid="151"/>
                                        </p:tgtEl>
                                      </p:cBhvr>
                                    </p:animEffect>
                                  </p:childTnLst>
                                </p:cTn>
                              </p:par>
                              <p:par>
                                <p:cTn id="745" presetID="53" presetClass="entr" presetSubtype="16" fill="hold" grpId="0" nodeType="withEffect">
                                  <p:stCondLst>
                                    <p:cond delay="0"/>
                                  </p:stCondLst>
                                  <p:childTnLst>
                                    <p:set>
                                      <p:cBhvr>
                                        <p:cTn id="746" dur="1" fill="hold">
                                          <p:stCondLst>
                                            <p:cond delay="0"/>
                                          </p:stCondLst>
                                        </p:cTn>
                                        <p:tgtEl>
                                          <p:spTgt spid="152"/>
                                        </p:tgtEl>
                                        <p:attrNameLst>
                                          <p:attrName>style.visibility</p:attrName>
                                        </p:attrNameLst>
                                      </p:cBhvr>
                                      <p:to>
                                        <p:strVal val="visible"/>
                                      </p:to>
                                    </p:set>
                                    <p:anim calcmode="lin" valueType="num">
                                      <p:cBhvr>
                                        <p:cTn id="747" dur="500" fill="hold"/>
                                        <p:tgtEl>
                                          <p:spTgt spid="152"/>
                                        </p:tgtEl>
                                        <p:attrNameLst>
                                          <p:attrName>ppt_w</p:attrName>
                                        </p:attrNameLst>
                                      </p:cBhvr>
                                      <p:tavLst>
                                        <p:tav tm="0">
                                          <p:val>
                                            <p:fltVal val="0"/>
                                          </p:val>
                                        </p:tav>
                                        <p:tav tm="100000">
                                          <p:val>
                                            <p:strVal val="#ppt_w"/>
                                          </p:val>
                                        </p:tav>
                                      </p:tavLst>
                                    </p:anim>
                                    <p:anim calcmode="lin" valueType="num">
                                      <p:cBhvr>
                                        <p:cTn id="748" dur="500" fill="hold"/>
                                        <p:tgtEl>
                                          <p:spTgt spid="152"/>
                                        </p:tgtEl>
                                        <p:attrNameLst>
                                          <p:attrName>ppt_h</p:attrName>
                                        </p:attrNameLst>
                                      </p:cBhvr>
                                      <p:tavLst>
                                        <p:tav tm="0">
                                          <p:val>
                                            <p:fltVal val="0"/>
                                          </p:val>
                                        </p:tav>
                                        <p:tav tm="100000">
                                          <p:val>
                                            <p:strVal val="#ppt_h"/>
                                          </p:val>
                                        </p:tav>
                                      </p:tavLst>
                                    </p:anim>
                                    <p:animEffect transition="in" filter="fade">
                                      <p:cBhvr>
                                        <p:cTn id="749" dur="500"/>
                                        <p:tgtEl>
                                          <p:spTgt spid="152"/>
                                        </p:tgtEl>
                                      </p:cBhvr>
                                    </p:animEffect>
                                  </p:childTnLst>
                                </p:cTn>
                              </p:par>
                              <p:par>
                                <p:cTn id="750" presetID="53" presetClass="entr" presetSubtype="16" fill="hold" grpId="0" nodeType="withEffect">
                                  <p:stCondLst>
                                    <p:cond delay="0"/>
                                  </p:stCondLst>
                                  <p:childTnLst>
                                    <p:set>
                                      <p:cBhvr>
                                        <p:cTn id="751" dur="1" fill="hold">
                                          <p:stCondLst>
                                            <p:cond delay="0"/>
                                          </p:stCondLst>
                                        </p:cTn>
                                        <p:tgtEl>
                                          <p:spTgt spid="153"/>
                                        </p:tgtEl>
                                        <p:attrNameLst>
                                          <p:attrName>style.visibility</p:attrName>
                                        </p:attrNameLst>
                                      </p:cBhvr>
                                      <p:to>
                                        <p:strVal val="visible"/>
                                      </p:to>
                                    </p:set>
                                    <p:anim calcmode="lin" valueType="num">
                                      <p:cBhvr>
                                        <p:cTn id="752" dur="500" fill="hold"/>
                                        <p:tgtEl>
                                          <p:spTgt spid="153"/>
                                        </p:tgtEl>
                                        <p:attrNameLst>
                                          <p:attrName>ppt_w</p:attrName>
                                        </p:attrNameLst>
                                      </p:cBhvr>
                                      <p:tavLst>
                                        <p:tav tm="0">
                                          <p:val>
                                            <p:fltVal val="0"/>
                                          </p:val>
                                        </p:tav>
                                        <p:tav tm="100000">
                                          <p:val>
                                            <p:strVal val="#ppt_w"/>
                                          </p:val>
                                        </p:tav>
                                      </p:tavLst>
                                    </p:anim>
                                    <p:anim calcmode="lin" valueType="num">
                                      <p:cBhvr>
                                        <p:cTn id="753" dur="500" fill="hold"/>
                                        <p:tgtEl>
                                          <p:spTgt spid="153"/>
                                        </p:tgtEl>
                                        <p:attrNameLst>
                                          <p:attrName>ppt_h</p:attrName>
                                        </p:attrNameLst>
                                      </p:cBhvr>
                                      <p:tavLst>
                                        <p:tav tm="0">
                                          <p:val>
                                            <p:fltVal val="0"/>
                                          </p:val>
                                        </p:tav>
                                        <p:tav tm="100000">
                                          <p:val>
                                            <p:strVal val="#ppt_h"/>
                                          </p:val>
                                        </p:tav>
                                      </p:tavLst>
                                    </p:anim>
                                    <p:animEffect transition="in" filter="fade">
                                      <p:cBhvr>
                                        <p:cTn id="754" dur="500"/>
                                        <p:tgtEl>
                                          <p:spTgt spid="153"/>
                                        </p:tgtEl>
                                      </p:cBhvr>
                                    </p:animEffect>
                                  </p:childTnLst>
                                </p:cTn>
                              </p:par>
                              <p:par>
                                <p:cTn id="755" presetID="53" presetClass="entr" presetSubtype="16" fill="hold" grpId="0" nodeType="withEffect">
                                  <p:stCondLst>
                                    <p:cond delay="0"/>
                                  </p:stCondLst>
                                  <p:childTnLst>
                                    <p:set>
                                      <p:cBhvr>
                                        <p:cTn id="756" dur="1" fill="hold">
                                          <p:stCondLst>
                                            <p:cond delay="0"/>
                                          </p:stCondLst>
                                        </p:cTn>
                                        <p:tgtEl>
                                          <p:spTgt spid="154"/>
                                        </p:tgtEl>
                                        <p:attrNameLst>
                                          <p:attrName>style.visibility</p:attrName>
                                        </p:attrNameLst>
                                      </p:cBhvr>
                                      <p:to>
                                        <p:strVal val="visible"/>
                                      </p:to>
                                    </p:set>
                                    <p:anim calcmode="lin" valueType="num">
                                      <p:cBhvr>
                                        <p:cTn id="757" dur="500" fill="hold"/>
                                        <p:tgtEl>
                                          <p:spTgt spid="154"/>
                                        </p:tgtEl>
                                        <p:attrNameLst>
                                          <p:attrName>ppt_w</p:attrName>
                                        </p:attrNameLst>
                                      </p:cBhvr>
                                      <p:tavLst>
                                        <p:tav tm="0">
                                          <p:val>
                                            <p:fltVal val="0"/>
                                          </p:val>
                                        </p:tav>
                                        <p:tav tm="100000">
                                          <p:val>
                                            <p:strVal val="#ppt_w"/>
                                          </p:val>
                                        </p:tav>
                                      </p:tavLst>
                                    </p:anim>
                                    <p:anim calcmode="lin" valueType="num">
                                      <p:cBhvr>
                                        <p:cTn id="758" dur="500" fill="hold"/>
                                        <p:tgtEl>
                                          <p:spTgt spid="154"/>
                                        </p:tgtEl>
                                        <p:attrNameLst>
                                          <p:attrName>ppt_h</p:attrName>
                                        </p:attrNameLst>
                                      </p:cBhvr>
                                      <p:tavLst>
                                        <p:tav tm="0">
                                          <p:val>
                                            <p:fltVal val="0"/>
                                          </p:val>
                                        </p:tav>
                                        <p:tav tm="100000">
                                          <p:val>
                                            <p:strVal val="#ppt_h"/>
                                          </p:val>
                                        </p:tav>
                                      </p:tavLst>
                                    </p:anim>
                                    <p:animEffect transition="in" filter="fade">
                                      <p:cBhvr>
                                        <p:cTn id="759" dur="500"/>
                                        <p:tgtEl>
                                          <p:spTgt spid="154"/>
                                        </p:tgtEl>
                                      </p:cBhvr>
                                    </p:animEffect>
                                  </p:childTnLst>
                                </p:cTn>
                              </p:par>
                              <p:par>
                                <p:cTn id="760" presetID="53" presetClass="entr" presetSubtype="16" fill="hold" grpId="0" nodeType="withEffect">
                                  <p:stCondLst>
                                    <p:cond delay="0"/>
                                  </p:stCondLst>
                                  <p:childTnLst>
                                    <p:set>
                                      <p:cBhvr>
                                        <p:cTn id="761" dur="1" fill="hold">
                                          <p:stCondLst>
                                            <p:cond delay="0"/>
                                          </p:stCondLst>
                                        </p:cTn>
                                        <p:tgtEl>
                                          <p:spTgt spid="155"/>
                                        </p:tgtEl>
                                        <p:attrNameLst>
                                          <p:attrName>style.visibility</p:attrName>
                                        </p:attrNameLst>
                                      </p:cBhvr>
                                      <p:to>
                                        <p:strVal val="visible"/>
                                      </p:to>
                                    </p:set>
                                    <p:anim calcmode="lin" valueType="num">
                                      <p:cBhvr>
                                        <p:cTn id="762" dur="500" fill="hold"/>
                                        <p:tgtEl>
                                          <p:spTgt spid="155"/>
                                        </p:tgtEl>
                                        <p:attrNameLst>
                                          <p:attrName>ppt_w</p:attrName>
                                        </p:attrNameLst>
                                      </p:cBhvr>
                                      <p:tavLst>
                                        <p:tav tm="0">
                                          <p:val>
                                            <p:fltVal val="0"/>
                                          </p:val>
                                        </p:tav>
                                        <p:tav tm="100000">
                                          <p:val>
                                            <p:strVal val="#ppt_w"/>
                                          </p:val>
                                        </p:tav>
                                      </p:tavLst>
                                    </p:anim>
                                    <p:anim calcmode="lin" valueType="num">
                                      <p:cBhvr>
                                        <p:cTn id="763" dur="500" fill="hold"/>
                                        <p:tgtEl>
                                          <p:spTgt spid="155"/>
                                        </p:tgtEl>
                                        <p:attrNameLst>
                                          <p:attrName>ppt_h</p:attrName>
                                        </p:attrNameLst>
                                      </p:cBhvr>
                                      <p:tavLst>
                                        <p:tav tm="0">
                                          <p:val>
                                            <p:fltVal val="0"/>
                                          </p:val>
                                        </p:tav>
                                        <p:tav tm="100000">
                                          <p:val>
                                            <p:strVal val="#ppt_h"/>
                                          </p:val>
                                        </p:tav>
                                      </p:tavLst>
                                    </p:anim>
                                    <p:animEffect transition="in" filter="fade">
                                      <p:cBhvr>
                                        <p:cTn id="764" dur="500"/>
                                        <p:tgtEl>
                                          <p:spTgt spid="155"/>
                                        </p:tgtEl>
                                      </p:cBhvr>
                                    </p:animEffect>
                                  </p:childTnLst>
                                </p:cTn>
                              </p:par>
                              <p:par>
                                <p:cTn id="765" presetID="53" presetClass="entr" presetSubtype="16" fill="hold" grpId="0" nodeType="withEffect">
                                  <p:stCondLst>
                                    <p:cond delay="0"/>
                                  </p:stCondLst>
                                  <p:childTnLst>
                                    <p:set>
                                      <p:cBhvr>
                                        <p:cTn id="766" dur="1" fill="hold">
                                          <p:stCondLst>
                                            <p:cond delay="0"/>
                                          </p:stCondLst>
                                        </p:cTn>
                                        <p:tgtEl>
                                          <p:spTgt spid="156"/>
                                        </p:tgtEl>
                                        <p:attrNameLst>
                                          <p:attrName>style.visibility</p:attrName>
                                        </p:attrNameLst>
                                      </p:cBhvr>
                                      <p:to>
                                        <p:strVal val="visible"/>
                                      </p:to>
                                    </p:set>
                                    <p:anim calcmode="lin" valueType="num">
                                      <p:cBhvr>
                                        <p:cTn id="767" dur="500" fill="hold"/>
                                        <p:tgtEl>
                                          <p:spTgt spid="156"/>
                                        </p:tgtEl>
                                        <p:attrNameLst>
                                          <p:attrName>ppt_w</p:attrName>
                                        </p:attrNameLst>
                                      </p:cBhvr>
                                      <p:tavLst>
                                        <p:tav tm="0">
                                          <p:val>
                                            <p:fltVal val="0"/>
                                          </p:val>
                                        </p:tav>
                                        <p:tav tm="100000">
                                          <p:val>
                                            <p:strVal val="#ppt_w"/>
                                          </p:val>
                                        </p:tav>
                                      </p:tavLst>
                                    </p:anim>
                                    <p:anim calcmode="lin" valueType="num">
                                      <p:cBhvr>
                                        <p:cTn id="768" dur="500" fill="hold"/>
                                        <p:tgtEl>
                                          <p:spTgt spid="156"/>
                                        </p:tgtEl>
                                        <p:attrNameLst>
                                          <p:attrName>ppt_h</p:attrName>
                                        </p:attrNameLst>
                                      </p:cBhvr>
                                      <p:tavLst>
                                        <p:tav tm="0">
                                          <p:val>
                                            <p:fltVal val="0"/>
                                          </p:val>
                                        </p:tav>
                                        <p:tav tm="100000">
                                          <p:val>
                                            <p:strVal val="#ppt_h"/>
                                          </p:val>
                                        </p:tav>
                                      </p:tavLst>
                                    </p:anim>
                                    <p:animEffect transition="in" filter="fade">
                                      <p:cBhvr>
                                        <p:cTn id="769" dur="500"/>
                                        <p:tgtEl>
                                          <p:spTgt spid="156"/>
                                        </p:tgtEl>
                                      </p:cBhvr>
                                    </p:animEffect>
                                  </p:childTnLst>
                                </p:cTn>
                              </p:par>
                              <p:par>
                                <p:cTn id="770" presetID="53" presetClass="entr" presetSubtype="16" fill="hold" grpId="0" nodeType="withEffect">
                                  <p:stCondLst>
                                    <p:cond delay="0"/>
                                  </p:stCondLst>
                                  <p:childTnLst>
                                    <p:set>
                                      <p:cBhvr>
                                        <p:cTn id="771" dur="1" fill="hold">
                                          <p:stCondLst>
                                            <p:cond delay="0"/>
                                          </p:stCondLst>
                                        </p:cTn>
                                        <p:tgtEl>
                                          <p:spTgt spid="157"/>
                                        </p:tgtEl>
                                        <p:attrNameLst>
                                          <p:attrName>style.visibility</p:attrName>
                                        </p:attrNameLst>
                                      </p:cBhvr>
                                      <p:to>
                                        <p:strVal val="visible"/>
                                      </p:to>
                                    </p:set>
                                    <p:anim calcmode="lin" valueType="num">
                                      <p:cBhvr>
                                        <p:cTn id="772" dur="500" fill="hold"/>
                                        <p:tgtEl>
                                          <p:spTgt spid="157"/>
                                        </p:tgtEl>
                                        <p:attrNameLst>
                                          <p:attrName>ppt_w</p:attrName>
                                        </p:attrNameLst>
                                      </p:cBhvr>
                                      <p:tavLst>
                                        <p:tav tm="0">
                                          <p:val>
                                            <p:fltVal val="0"/>
                                          </p:val>
                                        </p:tav>
                                        <p:tav tm="100000">
                                          <p:val>
                                            <p:strVal val="#ppt_w"/>
                                          </p:val>
                                        </p:tav>
                                      </p:tavLst>
                                    </p:anim>
                                    <p:anim calcmode="lin" valueType="num">
                                      <p:cBhvr>
                                        <p:cTn id="773" dur="500" fill="hold"/>
                                        <p:tgtEl>
                                          <p:spTgt spid="157"/>
                                        </p:tgtEl>
                                        <p:attrNameLst>
                                          <p:attrName>ppt_h</p:attrName>
                                        </p:attrNameLst>
                                      </p:cBhvr>
                                      <p:tavLst>
                                        <p:tav tm="0">
                                          <p:val>
                                            <p:fltVal val="0"/>
                                          </p:val>
                                        </p:tav>
                                        <p:tav tm="100000">
                                          <p:val>
                                            <p:strVal val="#ppt_h"/>
                                          </p:val>
                                        </p:tav>
                                      </p:tavLst>
                                    </p:anim>
                                    <p:animEffect transition="in" filter="fade">
                                      <p:cBhvr>
                                        <p:cTn id="774" dur="500"/>
                                        <p:tgtEl>
                                          <p:spTgt spid="157"/>
                                        </p:tgtEl>
                                      </p:cBhvr>
                                    </p:animEffect>
                                  </p:childTnLst>
                                </p:cTn>
                              </p:par>
                              <p:par>
                                <p:cTn id="775" presetID="53" presetClass="entr" presetSubtype="16" fill="hold" grpId="0" nodeType="withEffect">
                                  <p:stCondLst>
                                    <p:cond delay="0"/>
                                  </p:stCondLst>
                                  <p:childTnLst>
                                    <p:set>
                                      <p:cBhvr>
                                        <p:cTn id="776" dur="1" fill="hold">
                                          <p:stCondLst>
                                            <p:cond delay="0"/>
                                          </p:stCondLst>
                                        </p:cTn>
                                        <p:tgtEl>
                                          <p:spTgt spid="158"/>
                                        </p:tgtEl>
                                        <p:attrNameLst>
                                          <p:attrName>style.visibility</p:attrName>
                                        </p:attrNameLst>
                                      </p:cBhvr>
                                      <p:to>
                                        <p:strVal val="visible"/>
                                      </p:to>
                                    </p:set>
                                    <p:anim calcmode="lin" valueType="num">
                                      <p:cBhvr>
                                        <p:cTn id="777" dur="500" fill="hold"/>
                                        <p:tgtEl>
                                          <p:spTgt spid="158"/>
                                        </p:tgtEl>
                                        <p:attrNameLst>
                                          <p:attrName>ppt_w</p:attrName>
                                        </p:attrNameLst>
                                      </p:cBhvr>
                                      <p:tavLst>
                                        <p:tav tm="0">
                                          <p:val>
                                            <p:fltVal val="0"/>
                                          </p:val>
                                        </p:tav>
                                        <p:tav tm="100000">
                                          <p:val>
                                            <p:strVal val="#ppt_w"/>
                                          </p:val>
                                        </p:tav>
                                      </p:tavLst>
                                    </p:anim>
                                    <p:anim calcmode="lin" valueType="num">
                                      <p:cBhvr>
                                        <p:cTn id="778" dur="500" fill="hold"/>
                                        <p:tgtEl>
                                          <p:spTgt spid="158"/>
                                        </p:tgtEl>
                                        <p:attrNameLst>
                                          <p:attrName>ppt_h</p:attrName>
                                        </p:attrNameLst>
                                      </p:cBhvr>
                                      <p:tavLst>
                                        <p:tav tm="0">
                                          <p:val>
                                            <p:fltVal val="0"/>
                                          </p:val>
                                        </p:tav>
                                        <p:tav tm="100000">
                                          <p:val>
                                            <p:strVal val="#ppt_h"/>
                                          </p:val>
                                        </p:tav>
                                      </p:tavLst>
                                    </p:anim>
                                    <p:animEffect transition="in" filter="fade">
                                      <p:cBhvr>
                                        <p:cTn id="779" dur="500"/>
                                        <p:tgtEl>
                                          <p:spTgt spid="158"/>
                                        </p:tgtEl>
                                      </p:cBhvr>
                                    </p:animEffect>
                                  </p:childTnLst>
                                </p:cTn>
                              </p:par>
                              <p:par>
                                <p:cTn id="780" presetID="53" presetClass="entr" presetSubtype="16" fill="hold" grpId="0" nodeType="withEffect">
                                  <p:stCondLst>
                                    <p:cond delay="0"/>
                                  </p:stCondLst>
                                  <p:childTnLst>
                                    <p:set>
                                      <p:cBhvr>
                                        <p:cTn id="781" dur="1" fill="hold">
                                          <p:stCondLst>
                                            <p:cond delay="0"/>
                                          </p:stCondLst>
                                        </p:cTn>
                                        <p:tgtEl>
                                          <p:spTgt spid="159"/>
                                        </p:tgtEl>
                                        <p:attrNameLst>
                                          <p:attrName>style.visibility</p:attrName>
                                        </p:attrNameLst>
                                      </p:cBhvr>
                                      <p:to>
                                        <p:strVal val="visible"/>
                                      </p:to>
                                    </p:set>
                                    <p:anim calcmode="lin" valueType="num">
                                      <p:cBhvr>
                                        <p:cTn id="782" dur="500" fill="hold"/>
                                        <p:tgtEl>
                                          <p:spTgt spid="159"/>
                                        </p:tgtEl>
                                        <p:attrNameLst>
                                          <p:attrName>ppt_w</p:attrName>
                                        </p:attrNameLst>
                                      </p:cBhvr>
                                      <p:tavLst>
                                        <p:tav tm="0">
                                          <p:val>
                                            <p:fltVal val="0"/>
                                          </p:val>
                                        </p:tav>
                                        <p:tav tm="100000">
                                          <p:val>
                                            <p:strVal val="#ppt_w"/>
                                          </p:val>
                                        </p:tav>
                                      </p:tavLst>
                                    </p:anim>
                                    <p:anim calcmode="lin" valueType="num">
                                      <p:cBhvr>
                                        <p:cTn id="783" dur="500" fill="hold"/>
                                        <p:tgtEl>
                                          <p:spTgt spid="159"/>
                                        </p:tgtEl>
                                        <p:attrNameLst>
                                          <p:attrName>ppt_h</p:attrName>
                                        </p:attrNameLst>
                                      </p:cBhvr>
                                      <p:tavLst>
                                        <p:tav tm="0">
                                          <p:val>
                                            <p:fltVal val="0"/>
                                          </p:val>
                                        </p:tav>
                                        <p:tav tm="100000">
                                          <p:val>
                                            <p:strVal val="#ppt_h"/>
                                          </p:val>
                                        </p:tav>
                                      </p:tavLst>
                                    </p:anim>
                                    <p:animEffect transition="in" filter="fade">
                                      <p:cBhvr>
                                        <p:cTn id="784" dur="500"/>
                                        <p:tgtEl>
                                          <p:spTgt spid="159"/>
                                        </p:tgtEl>
                                      </p:cBhvr>
                                    </p:animEffect>
                                  </p:childTnLst>
                                </p:cTn>
                              </p:par>
                              <p:par>
                                <p:cTn id="785" presetID="53" presetClass="entr" presetSubtype="16" fill="hold" grpId="0" nodeType="withEffect">
                                  <p:stCondLst>
                                    <p:cond delay="0"/>
                                  </p:stCondLst>
                                  <p:childTnLst>
                                    <p:set>
                                      <p:cBhvr>
                                        <p:cTn id="786" dur="1" fill="hold">
                                          <p:stCondLst>
                                            <p:cond delay="0"/>
                                          </p:stCondLst>
                                        </p:cTn>
                                        <p:tgtEl>
                                          <p:spTgt spid="160"/>
                                        </p:tgtEl>
                                        <p:attrNameLst>
                                          <p:attrName>style.visibility</p:attrName>
                                        </p:attrNameLst>
                                      </p:cBhvr>
                                      <p:to>
                                        <p:strVal val="visible"/>
                                      </p:to>
                                    </p:set>
                                    <p:anim calcmode="lin" valueType="num">
                                      <p:cBhvr>
                                        <p:cTn id="787" dur="500" fill="hold"/>
                                        <p:tgtEl>
                                          <p:spTgt spid="160"/>
                                        </p:tgtEl>
                                        <p:attrNameLst>
                                          <p:attrName>ppt_w</p:attrName>
                                        </p:attrNameLst>
                                      </p:cBhvr>
                                      <p:tavLst>
                                        <p:tav tm="0">
                                          <p:val>
                                            <p:fltVal val="0"/>
                                          </p:val>
                                        </p:tav>
                                        <p:tav tm="100000">
                                          <p:val>
                                            <p:strVal val="#ppt_w"/>
                                          </p:val>
                                        </p:tav>
                                      </p:tavLst>
                                    </p:anim>
                                    <p:anim calcmode="lin" valueType="num">
                                      <p:cBhvr>
                                        <p:cTn id="788" dur="500" fill="hold"/>
                                        <p:tgtEl>
                                          <p:spTgt spid="160"/>
                                        </p:tgtEl>
                                        <p:attrNameLst>
                                          <p:attrName>ppt_h</p:attrName>
                                        </p:attrNameLst>
                                      </p:cBhvr>
                                      <p:tavLst>
                                        <p:tav tm="0">
                                          <p:val>
                                            <p:fltVal val="0"/>
                                          </p:val>
                                        </p:tav>
                                        <p:tav tm="100000">
                                          <p:val>
                                            <p:strVal val="#ppt_h"/>
                                          </p:val>
                                        </p:tav>
                                      </p:tavLst>
                                    </p:anim>
                                    <p:animEffect transition="in" filter="fade">
                                      <p:cBhvr>
                                        <p:cTn id="789" dur="500"/>
                                        <p:tgtEl>
                                          <p:spTgt spid="160"/>
                                        </p:tgtEl>
                                      </p:cBhvr>
                                    </p:animEffect>
                                  </p:childTnLst>
                                </p:cTn>
                              </p:par>
                              <p:par>
                                <p:cTn id="790" presetID="53" presetClass="entr" presetSubtype="16" fill="hold" grpId="0" nodeType="withEffect">
                                  <p:stCondLst>
                                    <p:cond delay="0"/>
                                  </p:stCondLst>
                                  <p:childTnLst>
                                    <p:set>
                                      <p:cBhvr>
                                        <p:cTn id="791" dur="1" fill="hold">
                                          <p:stCondLst>
                                            <p:cond delay="0"/>
                                          </p:stCondLst>
                                        </p:cTn>
                                        <p:tgtEl>
                                          <p:spTgt spid="161"/>
                                        </p:tgtEl>
                                        <p:attrNameLst>
                                          <p:attrName>style.visibility</p:attrName>
                                        </p:attrNameLst>
                                      </p:cBhvr>
                                      <p:to>
                                        <p:strVal val="visible"/>
                                      </p:to>
                                    </p:set>
                                    <p:anim calcmode="lin" valueType="num">
                                      <p:cBhvr>
                                        <p:cTn id="792" dur="500" fill="hold"/>
                                        <p:tgtEl>
                                          <p:spTgt spid="161"/>
                                        </p:tgtEl>
                                        <p:attrNameLst>
                                          <p:attrName>ppt_w</p:attrName>
                                        </p:attrNameLst>
                                      </p:cBhvr>
                                      <p:tavLst>
                                        <p:tav tm="0">
                                          <p:val>
                                            <p:fltVal val="0"/>
                                          </p:val>
                                        </p:tav>
                                        <p:tav tm="100000">
                                          <p:val>
                                            <p:strVal val="#ppt_w"/>
                                          </p:val>
                                        </p:tav>
                                      </p:tavLst>
                                    </p:anim>
                                    <p:anim calcmode="lin" valueType="num">
                                      <p:cBhvr>
                                        <p:cTn id="793" dur="500" fill="hold"/>
                                        <p:tgtEl>
                                          <p:spTgt spid="161"/>
                                        </p:tgtEl>
                                        <p:attrNameLst>
                                          <p:attrName>ppt_h</p:attrName>
                                        </p:attrNameLst>
                                      </p:cBhvr>
                                      <p:tavLst>
                                        <p:tav tm="0">
                                          <p:val>
                                            <p:fltVal val="0"/>
                                          </p:val>
                                        </p:tav>
                                        <p:tav tm="100000">
                                          <p:val>
                                            <p:strVal val="#ppt_h"/>
                                          </p:val>
                                        </p:tav>
                                      </p:tavLst>
                                    </p:anim>
                                    <p:animEffect transition="in" filter="fade">
                                      <p:cBhvr>
                                        <p:cTn id="794" dur="500"/>
                                        <p:tgtEl>
                                          <p:spTgt spid="161"/>
                                        </p:tgtEl>
                                      </p:cBhvr>
                                    </p:animEffect>
                                  </p:childTnLst>
                                </p:cTn>
                              </p:par>
                              <p:par>
                                <p:cTn id="795" presetID="53" presetClass="entr" presetSubtype="16" fill="hold" grpId="0" nodeType="withEffect">
                                  <p:stCondLst>
                                    <p:cond delay="0"/>
                                  </p:stCondLst>
                                  <p:childTnLst>
                                    <p:set>
                                      <p:cBhvr>
                                        <p:cTn id="796" dur="1" fill="hold">
                                          <p:stCondLst>
                                            <p:cond delay="0"/>
                                          </p:stCondLst>
                                        </p:cTn>
                                        <p:tgtEl>
                                          <p:spTgt spid="162"/>
                                        </p:tgtEl>
                                        <p:attrNameLst>
                                          <p:attrName>style.visibility</p:attrName>
                                        </p:attrNameLst>
                                      </p:cBhvr>
                                      <p:to>
                                        <p:strVal val="visible"/>
                                      </p:to>
                                    </p:set>
                                    <p:anim calcmode="lin" valueType="num">
                                      <p:cBhvr>
                                        <p:cTn id="797" dur="500" fill="hold"/>
                                        <p:tgtEl>
                                          <p:spTgt spid="162"/>
                                        </p:tgtEl>
                                        <p:attrNameLst>
                                          <p:attrName>ppt_w</p:attrName>
                                        </p:attrNameLst>
                                      </p:cBhvr>
                                      <p:tavLst>
                                        <p:tav tm="0">
                                          <p:val>
                                            <p:fltVal val="0"/>
                                          </p:val>
                                        </p:tav>
                                        <p:tav tm="100000">
                                          <p:val>
                                            <p:strVal val="#ppt_w"/>
                                          </p:val>
                                        </p:tav>
                                      </p:tavLst>
                                    </p:anim>
                                    <p:anim calcmode="lin" valueType="num">
                                      <p:cBhvr>
                                        <p:cTn id="798" dur="500" fill="hold"/>
                                        <p:tgtEl>
                                          <p:spTgt spid="162"/>
                                        </p:tgtEl>
                                        <p:attrNameLst>
                                          <p:attrName>ppt_h</p:attrName>
                                        </p:attrNameLst>
                                      </p:cBhvr>
                                      <p:tavLst>
                                        <p:tav tm="0">
                                          <p:val>
                                            <p:fltVal val="0"/>
                                          </p:val>
                                        </p:tav>
                                        <p:tav tm="100000">
                                          <p:val>
                                            <p:strVal val="#ppt_h"/>
                                          </p:val>
                                        </p:tav>
                                      </p:tavLst>
                                    </p:anim>
                                    <p:animEffect transition="in" filter="fade">
                                      <p:cBhvr>
                                        <p:cTn id="799" dur="500"/>
                                        <p:tgtEl>
                                          <p:spTgt spid="162"/>
                                        </p:tgtEl>
                                      </p:cBhvr>
                                    </p:animEffect>
                                  </p:childTnLst>
                                </p:cTn>
                              </p:par>
                              <p:par>
                                <p:cTn id="800" presetID="53" presetClass="entr" presetSubtype="16" fill="hold" grpId="0" nodeType="withEffect">
                                  <p:stCondLst>
                                    <p:cond delay="0"/>
                                  </p:stCondLst>
                                  <p:childTnLst>
                                    <p:set>
                                      <p:cBhvr>
                                        <p:cTn id="801" dur="1" fill="hold">
                                          <p:stCondLst>
                                            <p:cond delay="0"/>
                                          </p:stCondLst>
                                        </p:cTn>
                                        <p:tgtEl>
                                          <p:spTgt spid="163"/>
                                        </p:tgtEl>
                                        <p:attrNameLst>
                                          <p:attrName>style.visibility</p:attrName>
                                        </p:attrNameLst>
                                      </p:cBhvr>
                                      <p:to>
                                        <p:strVal val="visible"/>
                                      </p:to>
                                    </p:set>
                                    <p:anim calcmode="lin" valueType="num">
                                      <p:cBhvr>
                                        <p:cTn id="802" dur="500" fill="hold"/>
                                        <p:tgtEl>
                                          <p:spTgt spid="163"/>
                                        </p:tgtEl>
                                        <p:attrNameLst>
                                          <p:attrName>ppt_w</p:attrName>
                                        </p:attrNameLst>
                                      </p:cBhvr>
                                      <p:tavLst>
                                        <p:tav tm="0">
                                          <p:val>
                                            <p:fltVal val="0"/>
                                          </p:val>
                                        </p:tav>
                                        <p:tav tm="100000">
                                          <p:val>
                                            <p:strVal val="#ppt_w"/>
                                          </p:val>
                                        </p:tav>
                                      </p:tavLst>
                                    </p:anim>
                                    <p:anim calcmode="lin" valueType="num">
                                      <p:cBhvr>
                                        <p:cTn id="803" dur="500" fill="hold"/>
                                        <p:tgtEl>
                                          <p:spTgt spid="163"/>
                                        </p:tgtEl>
                                        <p:attrNameLst>
                                          <p:attrName>ppt_h</p:attrName>
                                        </p:attrNameLst>
                                      </p:cBhvr>
                                      <p:tavLst>
                                        <p:tav tm="0">
                                          <p:val>
                                            <p:fltVal val="0"/>
                                          </p:val>
                                        </p:tav>
                                        <p:tav tm="100000">
                                          <p:val>
                                            <p:strVal val="#ppt_h"/>
                                          </p:val>
                                        </p:tav>
                                      </p:tavLst>
                                    </p:anim>
                                    <p:animEffect transition="in" filter="fade">
                                      <p:cBhvr>
                                        <p:cTn id="804" dur="500"/>
                                        <p:tgtEl>
                                          <p:spTgt spid="163"/>
                                        </p:tgtEl>
                                      </p:cBhvr>
                                    </p:animEffect>
                                  </p:childTnLst>
                                </p:cTn>
                              </p:par>
                              <p:par>
                                <p:cTn id="805" presetID="53" presetClass="entr" presetSubtype="16" fill="hold" grpId="0" nodeType="withEffect">
                                  <p:stCondLst>
                                    <p:cond delay="0"/>
                                  </p:stCondLst>
                                  <p:childTnLst>
                                    <p:set>
                                      <p:cBhvr>
                                        <p:cTn id="806" dur="1" fill="hold">
                                          <p:stCondLst>
                                            <p:cond delay="0"/>
                                          </p:stCondLst>
                                        </p:cTn>
                                        <p:tgtEl>
                                          <p:spTgt spid="164"/>
                                        </p:tgtEl>
                                        <p:attrNameLst>
                                          <p:attrName>style.visibility</p:attrName>
                                        </p:attrNameLst>
                                      </p:cBhvr>
                                      <p:to>
                                        <p:strVal val="visible"/>
                                      </p:to>
                                    </p:set>
                                    <p:anim calcmode="lin" valueType="num">
                                      <p:cBhvr>
                                        <p:cTn id="807" dur="500" fill="hold"/>
                                        <p:tgtEl>
                                          <p:spTgt spid="164"/>
                                        </p:tgtEl>
                                        <p:attrNameLst>
                                          <p:attrName>ppt_w</p:attrName>
                                        </p:attrNameLst>
                                      </p:cBhvr>
                                      <p:tavLst>
                                        <p:tav tm="0">
                                          <p:val>
                                            <p:fltVal val="0"/>
                                          </p:val>
                                        </p:tav>
                                        <p:tav tm="100000">
                                          <p:val>
                                            <p:strVal val="#ppt_w"/>
                                          </p:val>
                                        </p:tav>
                                      </p:tavLst>
                                    </p:anim>
                                    <p:anim calcmode="lin" valueType="num">
                                      <p:cBhvr>
                                        <p:cTn id="808" dur="500" fill="hold"/>
                                        <p:tgtEl>
                                          <p:spTgt spid="164"/>
                                        </p:tgtEl>
                                        <p:attrNameLst>
                                          <p:attrName>ppt_h</p:attrName>
                                        </p:attrNameLst>
                                      </p:cBhvr>
                                      <p:tavLst>
                                        <p:tav tm="0">
                                          <p:val>
                                            <p:fltVal val="0"/>
                                          </p:val>
                                        </p:tav>
                                        <p:tav tm="100000">
                                          <p:val>
                                            <p:strVal val="#ppt_h"/>
                                          </p:val>
                                        </p:tav>
                                      </p:tavLst>
                                    </p:anim>
                                    <p:animEffect transition="in" filter="fade">
                                      <p:cBhvr>
                                        <p:cTn id="809" dur="500"/>
                                        <p:tgtEl>
                                          <p:spTgt spid="164"/>
                                        </p:tgtEl>
                                      </p:cBhvr>
                                    </p:animEffect>
                                  </p:childTnLst>
                                </p:cTn>
                              </p:par>
                              <p:par>
                                <p:cTn id="810" presetID="53" presetClass="entr" presetSubtype="16" fill="hold" grpId="0" nodeType="withEffect">
                                  <p:stCondLst>
                                    <p:cond delay="0"/>
                                  </p:stCondLst>
                                  <p:childTnLst>
                                    <p:set>
                                      <p:cBhvr>
                                        <p:cTn id="811" dur="1" fill="hold">
                                          <p:stCondLst>
                                            <p:cond delay="0"/>
                                          </p:stCondLst>
                                        </p:cTn>
                                        <p:tgtEl>
                                          <p:spTgt spid="165"/>
                                        </p:tgtEl>
                                        <p:attrNameLst>
                                          <p:attrName>style.visibility</p:attrName>
                                        </p:attrNameLst>
                                      </p:cBhvr>
                                      <p:to>
                                        <p:strVal val="visible"/>
                                      </p:to>
                                    </p:set>
                                    <p:anim calcmode="lin" valueType="num">
                                      <p:cBhvr>
                                        <p:cTn id="812" dur="500" fill="hold"/>
                                        <p:tgtEl>
                                          <p:spTgt spid="165"/>
                                        </p:tgtEl>
                                        <p:attrNameLst>
                                          <p:attrName>ppt_w</p:attrName>
                                        </p:attrNameLst>
                                      </p:cBhvr>
                                      <p:tavLst>
                                        <p:tav tm="0">
                                          <p:val>
                                            <p:fltVal val="0"/>
                                          </p:val>
                                        </p:tav>
                                        <p:tav tm="100000">
                                          <p:val>
                                            <p:strVal val="#ppt_w"/>
                                          </p:val>
                                        </p:tav>
                                      </p:tavLst>
                                    </p:anim>
                                    <p:anim calcmode="lin" valueType="num">
                                      <p:cBhvr>
                                        <p:cTn id="813" dur="500" fill="hold"/>
                                        <p:tgtEl>
                                          <p:spTgt spid="165"/>
                                        </p:tgtEl>
                                        <p:attrNameLst>
                                          <p:attrName>ppt_h</p:attrName>
                                        </p:attrNameLst>
                                      </p:cBhvr>
                                      <p:tavLst>
                                        <p:tav tm="0">
                                          <p:val>
                                            <p:fltVal val="0"/>
                                          </p:val>
                                        </p:tav>
                                        <p:tav tm="100000">
                                          <p:val>
                                            <p:strVal val="#ppt_h"/>
                                          </p:val>
                                        </p:tav>
                                      </p:tavLst>
                                    </p:anim>
                                    <p:animEffect transition="in" filter="fade">
                                      <p:cBhvr>
                                        <p:cTn id="814" dur="500"/>
                                        <p:tgtEl>
                                          <p:spTgt spid="165"/>
                                        </p:tgtEl>
                                      </p:cBhvr>
                                    </p:animEffect>
                                  </p:childTnLst>
                                </p:cTn>
                              </p:par>
                              <p:par>
                                <p:cTn id="815" presetID="53" presetClass="entr" presetSubtype="16" fill="hold" grpId="0" nodeType="withEffect">
                                  <p:stCondLst>
                                    <p:cond delay="0"/>
                                  </p:stCondLst>
                                  <p:childTnLst>
                                    <p:set>
                                      <p:cBhvr>
                                        <p:cTn id="816" dur="1" fill="hold">
                                          <p:stCondLst>
                                            <p:cond delay="0"/>
                                          </p:stCondLst>
                                        </p:cTn>
                                        <p:tgtEl>
                                          <p:spTgt spid="166"/>
                                        </p:tgtEl>
                                        <p:attrNameLst>
                                          <p:attrName>style.visibility</p:attrName>
                                        </p:attrNameLst>
                                      </p:cBhvr>
                                      <p:to>
                                        <p:strVal val="visible"/>
                                      </p:to>
                                    </p:set>
                                    <p:anim calcmode="lin" valueType="num">
                                      <p:cBhvr>
                                        <p:cTn id="817" dur="500" fill="hold"/>
                                        <p:tgtEl>
                                          <p:spTgt spid="166"/>
                                        </p:tgtEl>
                                        <p:attrNameLst>
                                          <p:attrName>ppt_w</p:attrName>
                                        </p:attrNameLst>
                                      </p:cBhvr>
                                      <p:tavLst>
                                        <p:tav tm="0">
                                          <p:val>
                                            <p:fltVal val="0"/>
                                          </p:val>
                                        </p:tav>
                                        <p:tav tm="100000">
                                          <p:val>
                                            <p:strVal val="#ppt_w"/>
                                          </p:val>
                                        </p:tav>
                                      </p:tavLst>
                                    </p:anim>
                                    <p:anim calcmode="lin" valueType="num">
                                      <p:cBhvr>
                                        <p:cTn id="818" dur="500" fill="hold"/>
                                        <p:tgtEl>
                                          <p:spTgt spid="166"/>
                                        </p:tgtEl>
                                        <p:attrNameLst>
                                          <p:attrName>ppt_h</p:attrName>
                                        </p:attrNameLst>
                                      </p:cBhvr>
                                      <p:tavLst>
                                        <p:tav tm="0">
                                          <p:val>
                                            <p:fltVal val="0"/>
                                          </p:val>
                                        </p:tav>
                                        <p:tav tm="100000">
                                          <p:val>
                                            <p:strVal val="#ppt_h"/>
                                          </p:val>
                                        </p:tav>
                                      </p:tavLst>
                                    </p:anim>
                                    <p:animEffect transition="in" filter="fade">
                                      <p:cBhvr>
                                        <p:cTn id="819" dur="500"/>
                                        <p:tgtEl>
                                          <p:spTgt spid="166"/>
                                        </p:tgtEl>
                                      </p:cBhvr>
                                    </p:animEffect>
                                  </p:childTnLst>
                                </p:cTn>
                              </p:par>
                              <p:par>
                                <p:cTn id="820" presetID="53" presetClass="entr" presetSubtype="16" fill="hold" grpId="0" nodeType="withEffect">
                                  <p:stCondLst>
                                    <p:cond delay="0"/>
                                  </p:stCondLst>
                                  <p:childTnLst>
                                    <p:set>
                                      <p:cBhvr>
                                        <p:cTn id="821" dur="1" fill="hold">
                                          <p:stCondLst>
                                            <p:cond delay="0"/>
                                          </p:stCondLst>
                                        </p:cTn>
                                        <p:tgtEl>
                                          <p:spTgt spid="167"/>
                                        </p:tgtEl>
                                        <p:attrNameLst>
                                          <p:attrName>style.visibility</p:attrName>
                                        </p:attrNameLst>
                                      </p:cBhvr>
                                      <p:to>
                                        <p:strVal val="visible"/>
                                      </p:to>
                                    </p:set>
                                    <p:anim calcmode="lin" valueType="num">
                                      <p:cBhvr>
                                        <p:cTn id="822" dur="500" fill="hold"/>
                                        <p:tgtEl>
                                          <p:spTgt spid="167"/>
                                        </p:tgtEl>
                                        <p:attrNameLst>
                                          <p:attrName>ppt_w</p:attrName>
                                        </p:attrNameLst>
                                      </p:cBhvr>
                                      <p:tavLst>
                                        <p:tav tm="0">
                                          <p:val>
                                            <p:fltVal val="0"/>
                                          </p:val>
                                        </p:tav>
                                        <p:tav tm="100000">
                                          <p:val>
                                            <p:strVal val="#ppt_w"/>
                                          </p:val>
                                        </p:tav>
                                      </p:tavLst>
                                    </p:anim>
                                    <p:anim calcmode="lin" valueType="num">
                                      <p:cBhvr>
                                        <p:cTn id="823" dur="500" fill="hold"/>
                                        <p:tgtEl>
                                          <p:spTgt spid="167"/>
                                        </p:tgtEl>
                                        <p:attrNameLst>
                                          <p:attrName>ppt_h</p:attrName>
                                        </p:attrNameLst>
                                      </p:cBhvr>
                                      <p:tavLst>
                                        <p:tav tm="0">
                                          <p:val>
                                            <p:fltVal val="0"/>
                                          </p:val>
                                        </p:tav>
                                        <p:tav tm="100000">
                                          <p:val>
                                            <p:strVal val="#ppt_h"/>
                                          </p:val>
                                        </p:tav>
                                      </p:tavLst>
                                    </p:anim>
                                    <p:animEffect transition="in" filter="fade">
                                      <p:cBhvr>
                                        <p:cTn id="824" dur="500"/>
                                        <p:tgtEl>
                                          <p:spTgt spid="167"/>
                                        </p:tgtEl>
                                      </p:cBhvr>
                                    </p:animEffect>
                                  </p:childTnLst>
                                </p:cTn>
                              </p:par>
                              <p:par>
                                <p:cTn id="825" presetID="53" presetClass="entr" presetSubtype="16" fill="hold" grpId="0" nodeType="withEffect">
                                  <p:stCondLst>
                                    <p:cond delay="0"/>
                                  </p:stCondLst>
                                  <p:childTnLst>
                                    <p:set>
                                      <p:cBhvr>
                                        <p:cTn id="826" dur="1" fill="hold">
                                          <p:stCondLst>
                                            <p:cond delay="0"/>
                                          </p:stCondLst>
                                        </p:cTn>
                                        <p:tgtEl>
                                          <p:spTgt spid="168"/>
                                        </p:tgtEl>
                                        <p:attrNameLst>
                                          <p:attrName>style.visibility</p:attrName>
                                        </p:attrNameLst>
                                      </p:cBhvr>
                                      <p:to>
                                        <p:strVal val="visible"/>
                                      </p:to>
                                    </p:set>
                                    <p:anim calcmode="lin" valueType="num">
                                      <p:cBhvr>
                                        <p:cTn id="827" dur="500" fill="hold"/>
                                        <p:tgtEl>
                                          <p:spTgt spid="168"/>
                                        </p:tgtEl>
                                        <p:attrNameLst>
                                          <p:attrName>ppt_w</p:attrName>
                                        </p:attrNameLst>
                                      </p:cBhvr>
                                      <p:tavLst>
                                        <p:tav tm="0">
                                          <p:val>
                                            <p:fltVal val="0"/>
                                          </p:val>
                                        </p:tav>
                                        <p:tav tm="100000">
                                          <p:val>
                                            <p:strVal val="#ppt_w"/>
                                          </p:val>
                                        </p:tav>
                                      </p:tavLst>
                                    </p:anim>
                                    <p:anim calcmode="lin" valueType="num">
                                      <p:cBhvr>
                                        <p:cTn id="828" dur="500" fill="hold"/>
                                        <p:tgtEl>
                                          <p:spTgt spid="168"/>
                                        </p:tgtEl>
                                        <p:attrNameLst>
                                          <p:attrName>ppt_h</p:attrName>
                                        </p:attrNameLst>
                                      </p:cBhvr>
                                      <p:tavLst>
                                        <p:tav tm="0">
                                          <p:val>
                                            <p:fltVal val="0"/>
                                          </p:val>
                                        </p:tav>
                                        <p:tav tm="100000">
                                          <p:val>
                                            <p:strVal val="#ppt_h"/>
                                          </p:val>
                                        </p:tav>
                                      </p:tavLst>
                                    </p:anim>
                                    <p:animEffect transition="in" filter="fade">
                                      <p:cBhvr>
                                        <p:cTn id="829" dur="500"/>
                                        <p:tgtEl>
                                          <p:spTgt spid="168"/>
                                        </p:tgtEl>
                                      </p:cBhvr>
                                    </p:animEffect>
                                  </p:childTnLst>
                                </p:cTn>
                              </p:par>
                              <p:par>
                                <p:cTn id="830" presetID="53" presetClass="entr" presetSubtype="16" fill="hold" grpId="0" nodeType="withEffect">
                                  <p:stCondLst>
                                    <p:cond delay="0"/>
                                  </p:stCondLst>
                                  <p:childTnLst>
                                    <p:set>
                                      <p:cBhvr>
                                        <p:cTn id="831" dur="1" fill="hold">
                                          <p:stCondLst>
                                            <p:cond delay="0"/>
                                          </p:stCondLst>
                                        </p:cTn>
                                        <p:tgtEl>
                                          <p:spTgt spid="169"/>
                                        </p:tgtEl>
                                        <p:attrNameLst>
                                          <p:attrName>style.visibility</p:attrName>
                                        </p:attrNameLst>
                                      </p:cBhvr>
                                      <p:to>
                                        <p:strVal val="visible"/>
                                      </p:to>
                                    </p:set>
                                    <p:anim calcmode="lin" valueType="num">
                                      <p:cBhvr>
                                        <p:cTn id="832" dur="500" fill="hold"/>
                                        <p:tgtEl>
                                          <p:spTgt spid="169"/>
                                        </p:tgtEl>
                                        <p:attrNameLst>
                                          <p:attrName>ppt_w</p:attrName>
                                        </p:attrNameLst>
                                      </p:cBhvr>
                                      <p:tavLst>
                                        <p:tav tm="0">
                                          <p:val>
                                            <p:fltVal val="0"/>
                                          </p:val>
                                        </p:tav>
                                        <p:tav tm="100000">
                                          <p:val>
                                            <p:strVal val="#ppt_w"/>
                                          </p:val>
                                        </p:tav>
                                      </p:tavLst>
                                    </p:anim>
                                    <p:anim calcmode="lin" valueType="num">
                                      <p:cBhvr>
                                        <p:cTn id="833" dur="500" fill="hold"/>
                                        <p:tgtEl>
                                          <p:spTgt spid="169"/>
                                        </p:tgtEl>
                                        <p:attrNameLst>
                                          <p:attrName>ppt_h</p:attrName>
                                        </p:attrNameLst>
                                      </p:cBhvr>
                                      <p:tavLst>
                                        <p:tav tm="0">
                                          <p:val>
                                            <p:fltVal val="0"/>
                                          </p:val>
                                        </p:tav>
                                        <p:tav tm="100000">
                                          <p:val>
                                            <p:strVal val="#ppt_h"/>
                                          </p:val>
                                        </p:tav>
                                      </p:tavLst>
                                    </p:anim>
                                    <p:animEffect transition="in" filter="fade">
                                      <p:cBhvr>
                                        <p:cTn id="834" dur="5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5"/>
          <p:cNvSpPr/>
          <p:nvPr/>
        </p:nvSpPr>
        <p:spPr>
          <a:xfrm>
            <a:off x="781402" y="2568368"/>
            <a:ext cx="2569029" cy="3280228"/>
          </a:xfrm>
          <a:prstGeom prst="roundRect">
            <a:avLst/>
          </a:prstGeom>
          <a:noFill/>
          <a:ln w="28575">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圆角矩形 6"/>
          <p:cNvSpPr/>
          <p:nvPr/>
        </p:nvSpPr>
        <p:spPr>
          <a:xfrm>
            <a:off x="3423001" y="2568368"/>
            <a:ext cx="2569029" cy="3280228"/>
          </a:xfrm>
          <a:prstGeom prst="roundRect">
            <a:avLst/>
          </a:prstGeom>
          <a:noFill/>
          <a:ln w="28575">
            <a:solidFill>
              <a:srgbClr val="E44D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圆角矩形 7"/>
          <p:cNvSpPr/>
          <p:nvPr/>
        </p:nvSpPr>
        <p:spPr>
          <a:xfrm>
            <a:off x="6064600" y="2568368"/>
            <a:ext cx="2569029" cy="3280228"/>
          </a:xfrm>
          <a:prstGeom prst="roundRect">
            <a:avLst/>
          </a:prstGeom>
          <a:noFill/>
          <a:ln w="28575">
            <a:solidFill>
              <a:srgbClr val="EAA1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椭圆 4"/>
          <p:cNvSpPr/>
          <p:nvPr/>
        </p:nvSpPr>
        <p:spPr>
          <a:xfrm>
            <a:off x="5738029" y="5413168"/>
            <a:ext cx="653142" cy="653142"/>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p:cNvSpPr/>
          <p:nvPr/>
        </p:nvSpPr>
        <p:spPr>
          <a:xfrm>
            <a:off x="660272" y="2241796"/>
            <a:ext cx="776513" cy="77651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cs typeface="+mn-ea"/>
                <a:sym typeface="+mn-lt"/>
              </a:rPr>
              <a:t>1%</a:t>
            </a:r>
            <a:endParaRPr lang="zh-CN" altLang="en-US" dirty="0">
              <a:cs typeface="+mn-ea"/>
              <a:sym typeface="+mn-lt"/>
            </a:endParaRPr>
          </a:p>
        </p:txBody>
      </p:sp>
      <p:sp>
        <p:nvSpPr>
          <p:cNvPr id="7" name="椭圆 6"/>
          <p:cNvSpPr/>
          <p:nvPr/>
        </p:nvSpPr>
        <p:spPr>
          <a:xfrm>
            <a:off x="3003209" y="2241796"/>
            <a:ext cx="776513" cy="776513"/>
          </a:xfrm>
          <a:prstGeom prst="ellipse">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cs typeface="+mn-ea"/>
                <a:sym typeface="+mn-lt"/>
              </a:rPr>
              <a:t>2%</a:t>
            </a:r>
            <a:endParaRPr lang="zh-CN" altLang="en-US" sz="1400" dirty="0">
              <a:cs typeface="+mn-ea"/>
              <a:sym typeface="+mn-lt"/>
            </a:endParaRPr>
          </a:p>
        </p:txBody>
      </p:sp>
      <p:sp>
        <p:nvSpPr>
          <p:cNvPr id="8" name="椭圆 7"/>
          <p:cNvSpPr/>
          <p:nvPr/>
        </p:nvSpPr>
        <p:spPr>
          <a:xfrm>
            <a:off x="5685841" y="2241796"/>
            <a:ext cx="776513" cy="776513"/>
          </a:xfrm>
          <a:prstGeom prst="ellipse">
            <a:avLst/>
          </a:prstGeom>
          <a:solidFill>
            <a:srgbClr val="EAA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cs typeface="+mn-ea"/>
                <a:sym typeface="+mn-lt"/>
              </a:rPr>
              <a:t>3%</a:t>
            </a:r>
            <a:endParaRPr lang="zh-CN" altLang="en-US" sz="1600" dirty="0">
              <a:cs typeface="+mn-ea"/>
              <a:sym typeface="+mn-lt"/>
            </a:endParaRPr>
          </a:p>
        </p:txBody>
      </p:sp>
      <p:sp>
        <p:nvSpPr>
          <p:cNvPr id="9" name="上箭头 17"/>
          <p:cNvSpPr/>
          <p:nvPr/>
        </p:nvSpPr>
        <p:spPr>
          <a:xfrm rot="2543876">
            <a:off x="1181397" y="1814669"/>
            <a:ext cx="510775" cy="668971"/>
          </a:xfrm>
          <a:prstGeom prst="upArrow">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上箭头 18"/>
          <p:cNvSpPr/>
          <p:nvPr/>
        </p:nvSpPr>
        <p:spPr>
          <a:xfrm rot="2543876">
            <a:off x="3499679" y="1814668"/>
            <a:ext cx="510775" cy="668971"/>
          </a:xfrm>
          <a:prstGeom prst="upArrow">
            <a:avLst/>
          </a:prstGeom>
          <a:solidFill>
            <a:srgbClr val="E44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上箭头 19"/>
          <p:cNvSpPr/>
          <p:nvPr/>
        </p:nvSpPr>
        <p:spPr>
          <a:xfrm rot="2543876">
            <a:off x="6166493" y="1814668"/>
            <a:ext cx="510775" cy="668971"/>
          </a:xfrm>
          <a:prstGeom prst="upArrow">
            <a:avLst/>
          </a:prstGeom>
          <a:solidFill>
            <a:srgbClr val="EAA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文本框 11"/>
          <p:cNvSpPr txBox="1"/>
          <p:nvPr/>
        </p:nvSpPr>
        <p:spPr>
          <a:xfrm>
            <a:off x="1573379" y="3125353"/>
            <a:ext cx="1429829" cy="707886"/>
          </a:xfrm>
          <a:prstGeom prst="rect">
            <a:avLst/>
          </a:prstGeom>
          <a:noFill/>
        </p:spPr>
        <p:txBody>
          <a:bodyPr wrap="square" rtlCol="0">
            <a:spAutoFit/>
          </a:bodyPr>
          <a:lstStyle/>
          <a:p>
            <a:r>
              <a:rPr lang="en-US" altLang="zh-CN" sz="4000" dirty="0" smtClean="0">
                <a:solidFill>
                  <a:srgbClr val="E44D44"/>
                </a:solidFill>
                <a:cs typeface="+mn-ea"/>
                <a:sym typeface="+mn-lt"/>
              </a:rPr>
              <a:t>20XX</a:t>
            </a:r>
            <a:endParaRPr lang="zh-CN" altLang="en-US" sz="4000" dirty="0">
              <a:solidFill>
                <a:srgbClr val="E44D44"/>
              </a:solidFill>
              <a:cs typeface="+mn-ea"/>
              <a:sym typeface="+mn-lt"/>
            </a:endParaRPr>
          </a:p>
        </p:txBody>
      </p:sp>
      <p:sp>
        <p:nvSpPr>
          <p:cNvPr id="13" name="文本框 12"/>
          <p:cNvSpPr txBox="1"/>
          <p:nvPr/>
        </p:nvSpPr>
        <p:spPr>
          <a:xfrm>
            <a:off x="4048035" y="3125353"/>
            <a:ext cx="1511636" cy="707886"/>
          </a:xfrm>
          <a:prstGeom prst="rect">
            <a:avLst/>
          </a:prstGeom>
          <a:noFill/>
        </p:spPr>
        <p:txBody>
          <a:bodyPr wrap="square" rtlCol="0">
            <a:spAutoFit/>
          </a:bodyPr>
          <a:lstStyle/>
          <a:p>
            <a:r>
              <a:rPr lang="en-US" altLang="zh-CN" sz="4000" dirty="0" smtClean="0">
                <a:solidFill>
                  <a:srgbClr val="E44D44"/>
                </a:solidFill>
                <a:cs typeface="+mn-ea"/>
                <a:sym typeface="+mn-lt"/>
              </a:rPr>
              <a:t>20XX</a:t>
            </a:r>
            <a:endParaRPr lang="zh-CN" altLang="en-US" sz="4000" dirty="0">
              <a:solidFill>
                <a:srgbClr val="E44D44"/>
              </a:solidFill>
              <a:cs typeface="+mn-ea"/>
              <a:sym typeface="+mn-lt"/>
            </a:endParaRPr>
          </a:p>
        </p:txBody>
      </p:sp>
      <p:sp>
        <p:nvSpPr>
          <p:cNvPr id="14" name="文本框 13"/>
          <p:cNvSpPr txBox="1"/>
          <p:nvPr/>
        </p:nvSpPr>
        <p:spPr>
          <a:xfrm>
            <a:off x="6683846" y="3125353"/>
            <a:ext cx="1444854" cy="707886"/>
          </a:xfrm>
          <a:prstGeom prst="rect">
            <a:avLst/>
          </a:prstGeom>
          <a:noFill/>
        </p:spPr>
        <p:txBody>
          <a:bodyPr wrap="square" rtlCol="0">
            <a:spAutoFit/>
          </a:bodyPr>
          <a:lstStyle/>
          <a:p>
            <a:r>
              <a:rPr lang="en-US" altLang="zh-CN" sz="4000" dirty="0" smtClean="0">
                <a:solidFill>
                  <a:srgbClr val="EAA13A"/>
                </a:solidFill>
                <a:cs typeface="+mn-ea"/>
                <a:sym typeface="+mn-lt"/>
              </a:rPr>
              <a:t>20XX</a:t>
            </a:r>
            <a:endParaRPr lang="zh-CN" altLang="en-US" sz="4000" dirty="0">
              <a:solidFill>
                <a:srgbClr val="EAA13A"/>
              </a:solidFill>
              <a:cs typeface="+mn-ea"/>
              <a:sym typeface="+mn-lt"/>
            </a:endParaRPr>
          </a:p>
        </p:txBody>
      </p:sp>
      <p:sp>
        <p:nvSpPr>
          <p:cNvPr id="15" name="文本框 14"/>
          <p:cNvSpPr txBox="1"/>
          <p:nvPr/>
        </p:nvSpPr>
        <p:spPr>
          <a:xfrm>
            <a:off x="1022650" y="3820677"/>
            <a:ext cx="2122317" cy="1569660"/>
          </a:xfrm>
          <a:prstGeom prst="rect">
            <a:avLst/>
          </a:prstGeom>
          <a:noFill/>
        </p:spPr>
        <p:txBody>
          <a:bodyPr wrap="square" rtlCol="0">
            <a:spAutoFit/>
          </a:bodyPr>
          <a:lstStyle/>
          <a:p>
            <a:r>
              <a:rPr lang="zh-CN" altLang="en-US" sz="2400" dirty="0">
                <a:solidFill>
                  <a:srgbClr val="E44D44"/>
                </a:solidFill>
                <a:cs typeface="+mn-ea"/>
                <a:sym typeface="+mn-lt"/>
              </a:rPr>
              <a:t>标题</a:t>
            </a:r>
            <a:endParaRPr lang="en-US" altLang="zh-CN" sz="2400" dirty="0">
              <a:solidFill>
                <a:srgbClr val="E44D44"/>
              </a:solidFill>
              <a:cs typeface="+mn-ea"/>
              <a:sym typeface="+mn-lt"/>
            </a:endParaRPr>
          </a:p>
          <a:p>
            <a:r>
              <a:rPr lang="zh-CN" altLang="en-US" dirty="0">
                <a:solidFill>
                  <a:srgbClr val="E44D44"/>
                </a:solidFill>
                <a:cs typeface="+mn-ea"/>
                <a:sym typeface="+mn-lt"/>
              </a:rPr>
              <a:t>添加文字添加文字添加文字添加文字添加文字添加文字添加文字添加文字</a:t>
            </a:r>
          </a:p>
        </p:txBody>
      </p:sp>
      <p:sp>
        <p:nvSpPr>
          <p:cNvPr id="16" name="文本框 15"/>
          <p:cNvSpPr txBox="1"/>
          <p:nvPr/>
        </p:nvSpPr>
        <p:spPr>
          <a:xfrm>
            <a:off x="3611689" y="3820677"/>
            <a:ext cx="2122317" cy="1569660"/>
          </a:xfrm>
          <a:prstGeom prst="rect">
            <a:avLst/>
          </a:prstGeom>
          <a:noFill/>
        </p:spPr>
        <p:txBody>
          <a:bodyPr wrap="square" rtlCol="0">
            <a:spAutoFit/>
          </a:bodyPr>
          <a:lstStyle/>
          <a:p>
            <a:r>
              <a:rPr lang="zh-CN" altLang="en-US" sz="2400" dirty="0">
                <a:solidFill>
                  <a:srgbClr val="E44D44"/>
                </a:solidFill>
                <a:cs typeface="+mn-ea"/>
                <a:sym typeface="+mn-lt"/>
              </a:rPr>
              <a:t>标题</a:t>
            </a:r>
            <a:endParaRPr lang="en-US" altLang="zh-CN" sz="2400" dirty="0">
              <a:solidFill>
                <a:srgbClr val="E44D44"/>
              </a:solidFill>
              <a:cs typeface="+mn-ea"/>
              <a:sym typeface="+mn-lt"/>
            </a:endParaRPr>
          </a:p>
          <a:p>
            <a:r>
              <a:rPr lang="zh-CN" altLang="en-US" dirty="0">
                <a:solidFill>
                  <a:srgbClr val="E44D44"/>
                </a:solidFill>
                <a:cs typeface="+mn-ea"/>
                <a:sym typeface="+mn-lt"/>
              </a:rPr>
              <a:t>添加文字添加文字添加文字添加文字添加文字添加文字添加文字添加文字</a:t>
            </a:r>
          </a:p>
        </p:txBody>
      </p:sp>
      <p:sp>
        <p:nvSpPr>
          <p:cNvPr id="17" name="文本框 16"/>
          <p:cNvSpPr txBox="1"/>
          <p:nvPr/>
        </p:nvSpPr>
        <p:spPr>
          <a:xfrm>
            <a:off x="6298345" y="3820677"/>
            <a:ext cx="2122317" cy="1569660"/>
          </a:xfrm>
          <a:prstGeom prst="rect">
            <a:avLst/>
          </a:prstGeom>
          <a:noFill/>
        </p:spPr>
        <p:txBody>
          <a:bodyPr wrap="square" rtlCol="0">
            <a:spAutoFit/>
          </a:bodyPr>
          <a:lstStyle/>
          <a:p>
            <a:r>
              <a:rPr lang="zh-CN" altLang="en-US" sz="2400" dirty="0">
                <a:solidFill>
                  <a:srgbClr val="EAA13A"/>
                </a:solidFill>
                <a:cs typeface="+mn-ea"/>
                <a:sym typeface="+mn-lt"/>
              </a:rPr>
              <a:t>标题</a:t>
            </a:r>
            <a:endParaRPr lang="en-US" altLang="zh-CN" sz="2400" dirty="0">
              <a:solidFill>
                <a:srgbClr val="EAA13A"/>
              </a:solidFill>
              <a:cs typeface="+mn-ea"/>
              <a:sym typeface="+mn-lt"/>
            </a:endParaRPr>
          </a:p>
          <a:p>
            <a:r>
              <a:rPr lang="zh-CN" altLang="en-US" dirty="0">
                <a:solidFill>
                  <a:srgbClr val="EAA13A"/>
                </a:solidFill>
                <a:cs typeface="+mn-ea"/>
                <a:sym typeface="+mn-lt"/>
              </a:rPr>
              <a:t>添加文字添加文字添加文字添加文字添加文字添加文字添加文字添加文字</a:t>
            </a:r>
          </a:p>
        </p:txBody>
      </p:sp>
      <p:sp>
        <p:nvSpPr>
          <p:cNvPr id="18" name="圆角矩形 46"/>
          <p:cNvSpPr/>
          <p:nvPr/>
        </p:nvSpPr>
        <p:spPr>
          <a:xfrm>
            <a:off x="8729543" y="2554515"/>
            <a:ext cx="2569029" cy="3280228"/>
          </a:xfrm>
          <a:prstGeom prst="roundRect">
            <a:avLst/>
          </a:prstGeom>
          <a:noFill/>
          <a:ln w="28575">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 name="椭圆 18"/>
          <p:cNvSpPr/>
          <p:nvPr/>
        </p:nvSpPr>
        <p:spPr>
          <a:xfrm>
            <a:off x="8355015" y="5424584"/>
            <a:ext cx="653142" cy="653142"/>
          </a:xfrm>
          <a:prstGeom prst="ellipse">
            <a:avLst/>
          </a:prstGeom>
          <a:solidFill>
            <a:srgbClr val="EAA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椭圆 19"/>
          <p:cNvSpPr/>
          <p:nvPr/>
        </p:nvSpPr>
        <p:spPr>
          <a:xfrm>
            <a:off x="10972001" y="5399315"/>
            <a:ext cx="653142" cy="653142"/>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椭圆 20"/>
          <p:cNvSpPr/>
          <p:nvPr/>
        </p:nvSpPr>
        <p:spPr>
          <a:xfrm>
            <a:off x="8341286" y="2227943"/>
            <a:ext cx="776513" cy="77651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cs typeface="+mn-ea"/>
                <a:sym typeface="+mn-lt"/>
              </a:rPr>
              <a:t>4%</a:t>
            </a:r>
            <a:endParaRPr lang="zh-CN" altLang="en-US" sz="1400" dirty="0">
              <a:cs typeface="+mn-ea"/>
              <a:sym typeface="+mn-lt"/>
            </a:endParaRPr>
          </a:p>
        </p:txBody>
      </p:sp>
      <p:sp>
        <p:nvSpPr>
          <p:cNvPr id="22" name="上箭头 50"/>
          <p:cNvSpPr/>
          <p:nvPr/>
        </p:nvSpPr>
        <p:spPr>
          <a:xfrm rot="2543876">
            <a:off x="8832262" y="1800814"/>
            <a:ext cx="510775" cy="668971"/>
          </a:xfrm>
          <a:prstGeom prst="upArrow">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 name="文本框 22"/>
          <p:cNvSpPr txBox="1"/>
          <p:nvPr/>
        </p:nvSpPr>
        <p:spPr>
          <a:xfrm>
            <a:off x="9341817" y="3111500"/>
            <a:ext cx="1551084" cy="707886"/>
          </a:xfrm>
          <a:prstGeom prst="rect">
            <a:avLst/>
          </a:prstGeom>
          <a:noFill/>
        </p:spPr>
        <p:txBody>
          <a:bodyPr wrap="square" rtlCol="0">
            <a:spAutoFit/>
          </a:bodyPr>
          <a:lstStyle/>
          <a:p>
            <a:r>
              <a:rPr lang="en-US" altLang="zh-CN" sz="4000" dirty="0" smtClean="0">
                <a:solidFill>
                  <a:srgbClr val="13A984"/>
                </a:solidFill>
                <a:cs typeface="+mn-ea"/>
                <a:sym typeface="+mn-lt"/>
              </a:rPr>
              <a:t>20XX</a:t>
            </a:r>
            <a:endParaRPr lang="zh-CN" altLang="en-US" sz="4000" dirty="0">
              <a:solidFill>
                <a:srgbClr val="13A984"/>
              </a:solidFill>
              <a:cs typeface="+mn-ea"/>
              <a:sym typeface="+mn-lt"/>
            </a:endParaRPr>
          </a:p>
        </p:txBody>
      </p:sp>
      <p:sp>
        <p:nvSpPr>
          <p:cNvPr id="24" name="文本框 23"/>
          <p:cNvSpPr txBox="1"/>
          <p:nvPr/>
        </p:nvSpPr>
        <p:spPr>
          <a:xfrm>
            <a:off x="9021721" y="3806824"/>
            <a:ext cx="2122317" cy="1569660"/>
          </a:xfrm>
          <a:prstGeom prst="rect">
            <a:avLst/>
          </a:prstGeom>
          <a:noFill/>
        </p:spPr>
        <p:txBody>
          <a:bodyPr wrap="square" rtlCol="0">
            <a:spAutoFit/>
          </a:bodyPr>
          <a:lstStyle/>
          <a:p>
            <a:r>
              <a:rPr lang="zh-CN" altLang="en-US" sz="2400" dirty="0">
                <a:solidFill>
                  <a:srgbClr val="13A984"/>
                </a:solidFill>
                <a:cs typeface="+mn-ea"/>
                <a:sym typeface="+mn-lt"/>
              </a:rPr>
              <a:t>标题</a:t>
            </a:r>
            <a:endParaRPr lang="en-US" altLang="zh-CN" sz="2400" dirty="0">
              <a:solidFill>
                <a:srgbClr val="13A984"/>
              </a:solidFill>
              <a:cs typeface="+mn-ea"/>
              <a:sym typeface="+mn-lt"/>
            </a:endParaRPr>
          </a:p>
          <a:p>
            <a:r>
              <a:rPr lang="zh-CN" altLang="en-US" dirty="0">
                <a:solidFill>
                  <a:srgbClr val="13A984"/>
                </a:solidFill>
                <a:cs typeface="+mn-ea"/>
                <a:sym typeface="+mn-lt"/>
              </a:rPr>
              <a:t>添加文字添加文字添加文字添加文字添加文字添加文字添加文字添加文字</a:t>
            </a:r>
          </a:p>
        </p:txBody>
      </p:sp>
      <p:sp>
        <p:nvSpPr>
          <p:cNvPr id="25" name="椭圆 24"/>
          <p:cNvSpPr/>
          <p:nvPr/>
        </p:nvSpPr>
        <p:spPr>
          <a:xfrm>
            <a:off x="3031718" y="5376484"/>
            <a:ext cx="653142" cy="653142"/>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26" name="组合 25"/>
          <p:cNvGrpSpPr/>
          <p:nvPr/>
        </p:nvGrpSpPr>
        <p:grpSpPr>
          <a:xfrm>
            <a:off x="3037834" y="5441559"/>
            <a:ext cx="640909" cy="570094"/>
            <a:chOff x="8958764" y="2482888"/>
            <a:chExt cx="2561486" cy="2332070"/>
          </a:xfrm>
          <a:solidFill>
            <a:srgbClr val="177F6C"/>
          </a:solidFill>
        </p:grpSpPr>
        <p:sp>
          <p:nvSpPr>
            <p:cNvPr id="27" name="椭圆 211"/>
            <p:cNvSpPr/>
            <p:nvPr/>
          </p:nvSpPr>
          <p:spPr>
            <a:xfrm>
              <a:off x="10469604" y="2841341"/>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 name="椭圆 211"/>
            <p:cNvSpPr/>
            <p:nvPr/>
          </p:nvSpPr>
          <p:spPr>
            <a:xfrm>
              <a:off x="9465087" y="3196682"/>
              <a:ext cx="1175305" cy="325777"/>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椭圆 28"/>
            <p:cNvSpPr/>
            <p:nvPr/>
          </p:nvSpPr>
          <p:spPr>
            <a:xfrm>
              <a:off x="10189259" y="3819741"/>
              <a:ext cx="701203" cy="2705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椭圆 211"/>
            <p:cNvSpPr/>
            <p:nvPr/>
          </p:nvSpPr>
          <p:spPr>
            <a:xfrm>
              <a:off x="8958764" y="3634565"/>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椭圆 30"/>
            <p:cNvSpPr/>
            <p:nvPr/>
          </p:nvSpPr>
          <p:spPr>
            <a:xfrm>
              <a:off x="9580486" y="2799056"/>
              <a:ext cx="350602" cy="1754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椭圆 31"/>
            <p:cNvSpPr/>
            <p:nvPr/>
          </p:nvSpPr>
          <p:spPr>
            <a:xfrm>
              <a:off x="10099031" y="2482888"/>
              <a:ext cx="440826" cy="1754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椭圆 211"/>
            <p:cNvSpPr/>
            <p:nvPr/>
          </p:nvSpPr>
          <p:spPr>
            <a:xfrm>
              <a:off x="10644801" y="3437554"/>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椭圆 33"/>
            <p:cNvSpPr/>
            <p:nvPr/>
          </p:nvSpPr>
          <p:spPr>
            <a:xfrm>
              <a:off x="9541667" y="4111080"/>
              <a:ext cx="701203" cy="2705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椭圆 211"/>
            <p:cNvSpPr/>
            <p:nvPr/>
          </p:nvSpPr>
          <p:spPr>
            <a:xfrm>
              <a:off x="10458741" y="4191977"/>
              <a:ext cx="623784" cy="288560"/>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6" name="椭圆 211"/>
            <p:cNvSpPr/>
            <p:nvPr/>
          </p:nvSpPr>
          <p:spPr>
            <a:xfrm>
              <a:off x="9644785" y="4621837"/>
              <a:ext cx="520023" cy="193121"/>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37" name="组合 36"/>
          <p:cNvGrpSpPr/>
          <p:nvPr/>
        </p:nvGrpSpPr>
        <p:grpSpPr>
          <a:xfrm>
            <a:off x="5744145" y="5482596"/>
            <a:ext cx="640909" cy="570094"/>
            <a:chOff x="8958764" y="2482888"/>
            <a:chExt cx="2561486" cy="2332070"/>
          </a:xfrm>
          <a:solidFill>
            <a:srgbClr val="B2211A"/>
          </a:solidFill>
        </p:grpSpPr>
        <p:sp>
          <p:nvSpPr>
            <p:cNvPr id="38" name="椭圆 211"/>
            <p:cNvSpPr/>
            <p:nvPr/>
          </p:nvSpPr>
          <p:spPr>
            <a:xfrm>
              <a:off x="10469604" y="2841341"/>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椭圆 211"/>
            <p:cNvSpPr/>
            <p:nvPr/>
          </p:nvSpPr>
          <p:spPr>
            <a:xfrm>
              <a:off x="9465087" y="3196682"/>
              <a:ext cx="1175305" cy="325777"/>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0" name="椭圆 39"/>
            <p:cNvSpPr/>
            <p:nvPr/>
          </p:nvSpPr>
          <p:spPr>
            <a:xfrm>
              <a:off x="10189259" y="3819741"/>
              <a:ext cx="701203" cy="2705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1" name="椭圆 211"/>
            <p:cNvSpPr/>
            <p:nvPr/>
          </p:nvSpPr>
          <p:spPr>
            <a:xfrm>
              <a:off x="8958764" y="3634565"/>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2" name="椭圆 41"/>
            <p:cNvSpPr/>
            <p:nvPr/>
          </p:nvSpPr>
          <p:spPr>
            <a:xfrm>
              <a:off x="9580486" y="2799056"/>
              <a:ext cx="350602" cy="1754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3" name="椭圆 42"/>
            <p:cNvSpPr/>
            <p:nvPr/>
          </p:nvSpPr>
          <p:spPr>
            <a:xfrm>
              <a:off x="10099031" y="2482888"/>
              <a:ext cx="440826" cy="1754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4" name="椭圆 211"/>
            <p:cNvSpPr/>
            <p:nvPr/>
          </p:nvSpPr>
          <p:spPr>
            <a:xfrm>
              <a:off x="10644801" y="3437554"/>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椭圆 44"/>
            <p:cNvSpPr/>
            <p:nvPr/>
          </p:nvSpPr>
          <p:spPr>
            <a:xfrm>
              <a:off x="9541667" y="4111080"/>
              <a:ext cx="701203" cy="2705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6" name="椭圆 211"/>
            <p:cNvSpPr/>
            <p:nvPr/>
          </p:nvSpPr>
          <p:spPr>
            <a:xfrm>
              <a:off x="10458741" y="4191977"/>
              <a:ext cx="623784" cy="288560"/>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 name="椭圆 211"/>
            <p:cNvSpPr/>
            <p:nvPr/>
          </p:nvSpPr>
          <p:spPr>
            <a:xfrm>
              <a:off x="9644785" y="4621837"/>
              <a:ext cx="520023" cy="193121"/>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48" name="组合 47"/>
          <p:cNvGrpSpPr/>
          <p:nvPr/>
        </p:nvGrpSpPr>
        <p:grpSpPr>
          <a:xfrm>
            <a:off x="10972001" y="5441559"/>
            <a:ext cx="640909" cy="570094"/>
            <a:chOff x="8958764" y="2482888"/>
            <a:chExt cx="2561486" cy="2332070"/>
          </a:xfrm>
          <a:solidFill>
            <a:srgbClr val="177F6C"/>
          </a:solidFill>
        </p:grpSpPr>
        <p:sp>
          <p:nvSpPr>
            <p:cNvPr id="49" name="椭圆 211"/>
            <p:cNvSpPr/>
            <p:nvPr/>
          </p:nvSpPr>
          <p:spPr>
            <a:xfrm>
              <a:off x="10469604" y="2841341"/>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0" name="椭圆 211"/>
            <p:cNvSpPr/>
            <p:nvPr/>
          </p:nvSpPr>
          <p:spPr>
            <a:xfrm>
              <a:off x="9465087" y="3196682"/>
              <a:ext cx="1175305" cy="325777"/>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 name="椭圆 50"/>
            <p:cNvSpPr/>
            <p:nvPr/>
          </p:nvSpPr>
          <p:spPr>
            <a:xfrm>
              <a:off x="10189259" y="3819741"/>
              <a:ext cx="701203" cy="2705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 name="椭圆 211"/>
            <p:cNvSpPr/>
            <p:nvPr/>
          </p:nvSpPr>
          <p:spPr>
            <a:xfrm>
              <a:off x="8958764" y="3634565"/>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 name="椭圆 52"/>
            <p:cNvSpPr/>
            <p:nvPr/>
          </p:nvSpPr>
          <p:spPr>
            <a:xfrm>
              <a:off x="9580486" y="2799056"/>
              <a:ext cx="350602" cy="1754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 name="椭圆 53"/>
            <p:cNvSpPr/>
            <p:nvPr/>
          </p:nvSpPr>
          <p:spPr>
            <a:xfrm>
              <a:off x="10099031" y="2482888"/>
              <a:ext cx="440826" cy="1754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5" name="椭圆 211"/>
            <p:cNvSpPr/>
            <p:nvPr/>
          </p:nvSpPr>
          <p:spPr>
            <a:xfrm>
              <a:off x="10644801" y="3437554"/>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6" name="椭圆 55"/>
            <p:cNvSpPr/>
            <p:nvPr/>
          </p:nvSpPr>
          <p:spPr>
            <a:xfrm>
              <a:off x="9541667" y="4111080"/>
              <a:ext cx="701203" cy="2705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7" name="椭圆 211"/>
            <p:cNvSpPr/>
            <p:nvPr/>
          </p:nvSpPr>
          <p:spPr>
            <a:xfrm>
              <a:off x="10458741" y="4191977"/>
              <a:ext cx="623784" cy="288560"/>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8" name="椭圆 211"/>
            <p:cNvSpPr/>
            <p:nvPr/>
          </p:nvSpPr>
          <p:spPr>
            <a:xfrm>
              <a:off x="9644785" y="4621837"/>
              <a:ext cx="520023" cy="193121"/>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59" name="组合 58"/>
          <p:cNvGrpSpPr/>
          <p:nvPr/>
        </p:nvGrpSpPr>
        <p:grpSpPr>
          <a:xfrm>
            <a:off x="8338151" y="5482363"/>
            <a:ext cx="640909" cy="570094"/>
            <a:chOff x="8958764" y="2482888"/>
            <a:chExt cx="2561486" cy="2332070"/>
          </a:xfrm>
          <a:solidFill>
            <a:srgbClr val="C17B15"/>
          </a:solidFill>
        </p:grpSpPr>
        <p:sp>
          <p:nvSpPr>
            <p:cNvPr id="60" name="椭圆 211"/>
            <p:cNvSpPr/>
            <p:nvPr/>
          </p:nvSpPr>
          <p:spPr>
            <a:xfrm>
              <a:off x="10469604" y="2841341"/>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1" name="椭圆 211"/>
            <p:cNvSpPr/>
            <p:nvPr/>
          </p:nvSpPr>
          <p:spPr>
            <a:xfrm>
              <a:off x="9465087" y="3196682"/>
              <a:ext cx="1175305" cy="325777"/>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2" name="椭圆 61"/>
            <p:cNvSpPr/>
            <p:nvPr/>
          </p:nvSpPr>
          <p:spPr>
            <a:xfrm>
              <a:off x="10189259" y="3819741"/>
              <a:ext cx="701203" cy="2705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3" name="椭圆 211"/>
            <p:cNvSpPr/>
            <p:nvPr/>
          </p:nvSpPr>
          <p:spPr>
            <a:xfrm>
              <a:off x="8958764" y="3634565"/>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4" name="椭圆 63"/>
            <p:cNvSpPr/>
            <p:nvPr/>
          </p:nvSpPr>
          <p:spPr>
            <a:xfrm>
              <a:off x="9580486" y="2799056"/>
              <a:ext cx="350602" cy="1754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5" name="椭圆 64"/>
            <p:cNvSpPr/>
            <p:nvPr/>
          </p:nvSpPr>
          <p:spPr>
            <a:xfrm>
              <a:off x="10099031" y="2482888"/>
              <a:ext cx="440826" cy="1754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6" name="椭圆 211"/>
            <p:cNvSpPr/>
            <p:nvPr/>
          </p:nvSpPr>
          <p:spPr>
            <a:xfrm>
              <a:off x="10644801" y="3437554"/>
              <a:ext cx="875449"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7" name="椭圆 66"/>
            <p:cNvSpPr/>
            <p:nvPr/>
          </p:nvSpPr>
          <p:spPr>
            <a:xfrm>
              <a:off x="9541667" y="4111080"/>
              <a:ext cx="701203" cy="2705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8" name="椭圆 211"/>
            <p:cNvSpPr/>
            <p:nvPr/>
          </p:nvSpPr>
          <p:spPr>
            <a:xfrm>
              <a:off x="10458741" y="4191977"/>
              <a:ext cx="623784" cy="288560"/>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9" name="椭圆 211"/>
            <p:cNvSpPr/>
            <p:nvPr/>
          </p:nvSpPr>
          <p:spPr>
            <a:xfrm>
              <a:off x="9644785" y="4621837"/>
              <a:ext cx="520023" cy="193121"/>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70" name="组合 69"/>
          <p:cNvGrpSpPr/>
          <p:nvPr/>
        </p:nvGrpSpPr>
        <p:grpSpPr>
          <a:xfrm>
            <a:off x="237073" y="378578"/>
            <a:ext cx="1321413" cy="665748"/>
            <a:chOff x="2714627" y="1645275"/>
            <a:chExt cx="7633918" cy="3846086"/>
          </a:xfrm>
        </p:grpSpPr>
        <p:sp>
          <p:nvSpPr>
            <p:cNvPr id="71" name="椭圆 70"/>
            <p:cNvSpPr/>
            <p:nvPr/>
          </p:nvSpPr>
          <p:spPr>
            <a:xfrm>
              <a:off x="4444461" y="1645275"/>
              <a:ext cx="3846086" cy="3846086"/>
            </a:xfrm>
            <a:prstGeom prst="ellipse">
              <a:avLst/>
            </a:prstGeom>
            <a:noFill/>
            <a:ln w="28575">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600" dirty="0">
                  <a:solidFill>
                    <a:srgbClr val="AD331E"/>
                  </a:solidFill>
                  <a:cs typeface="+mn-ea"/>
                  <a:sym typeface="+mn-lt"/>
                </a:rPr>
                <a:t>1</a:t>
              </a:r>
              <a:endParaRPr lang="zh-CN" altLang="en-US" sz="4600" dirty="0">
                <a:solidFill>
                  <a:srgbClr val="AD331E"/>
                </a:solidFill>
                <a:cs typeface="+mn-ea"/>
                <a:sym typeface="+mn-lt"/>
              </a:endParaRPr>
            </a:p>
          </p:txBody>
        </p:sp>
        <p:sp>
          <p:nvSpPr>
            <p:cNvPr id="72" name="任意多边形 3"/>
            <p:cNvSpPr/>
            <p:nvPr/>
          </p:nvSpPr>
          <p:spPr>
            <a:xfrm rot="19595597">
              <a:off x="2714627" y="2390785"/>
              <a:ext cx="7633918" cy="2896800"/>
            </a:xfrm>
            <a:custGeom>
              <a:avLst/>
              <a:gdLst>
                <a:gd name="connsiteX0" fmla="*/ 1329115 w 1398046"/>
                <a:gd name="connsiteY0" fmla="*/ 99317 h 418957"/>
                <a:gd name="connsiteX1" fmla="*/ 1398046 w 1398046"/>
                <a:gd name="connsiteY1" fmla="*/ 195984 h 418957"/>
                <a:gd name="connsiteX2" fmla="*/ 699023 w 1398046"/>
                <a:gd name="connsiteY2" fmla="*/ 418957 h 418957"/>
                <a:gd name="connsiteX3" fmla="*/ 0 w 1398046"/>
                <a:gd name="connsiteY3" fmla="*/ 195984 h 418957"/>
                <a:gd name="connsiteX4" fmla="*/ 308192 w 1398046"/>
                <a:gd name="connsiteY4" fmla="*/ 11092 h 418957"/>
                <a:gd name="connsiteX5" fmla="*/ 362716 w 1398046"/>
                <a:gd name="connsiteY5" fmla="*/ 1652 h 418957"/>
                <a:gd name="connsiteX6" fmla="*/ 359914 w 1398046"/>
                <a:gd name="connsiteY6" fmla="*/ 34235 h 418957"/>
                <a:gd name="connsiteX7" fmla="*/ 360944 w 1398046"/>
                <a:gd name="connsiteY7" fmla="*/ 43845 h 418957"/>
                <a:gd name="connsiteX8" fmla="*/ 316180 w 1398046"/>
                <a:gd name="connsiteY8" fmla="*/ 56721 h 418957"/>
                <a:gd name="connsiteX9" fmla="*/ 157256 w 1398046"/>
                <a:gd name="connsiteY9" fmla="*/ 190477 h 418957"/>
                <a:gd name="connsiteX10" fmla="*/ 699856 w 1398046"/>
                <a:gd name="connsiteY10" fmla="*/ 379637 h 418957"/>
                <a:gd name="connsiteX11" fmla="*/ 1242456 w 1398046"/>
                <a:gd name="connsiteY11" fmla="*/ 190477 h 418957"/>
                <a:gd name="connsiteX12" fmla="*/ 1149788 w 1398046"/>
                <a:gd name="connsiteY12" fmla="*/ 84716 h 418957"/>
                <a:gd name="connsiteX13" fmla="*/ 1064688 w 1398046"/>
                <a:gd name="connsiteY13" fmla="*/ 50457 h 418957"/>
                <a:gd name="connsiteX14" fmla="*/ 1034154 w 1398046"/>
                <a:gd name="connsiteY14" fmla="*/ 42893 h 418957"/>
                <a:gd name="connsiteX15" fmla="*/ 1035489 w 1398046"/>
                <a:gd name="connsiteY15" fmla="*/ 27354 h 418957"/>
                <a:gd name="connsiteX16" fmla="*/ 1032557 w 1398046"/>
                <a:gd name="connsiteY16" fmla="*/ 0 h 418957"/>
                <a:gd name="connsiteX17" fmla="*/ 1169031 w 1398046"/>
                <a:gd name="connsiteY17" fmla="*/ 30936 h 418957"/>
                <a:gd name="connsiteX18" fmla="*/ 1278664 w 1398046"/>
                <a:gd name="connsiteY18" fmla="*/ 71318 h 418957"/>
                <a:gd name="connsiteX19" fmla="*/ 1329115 w 1398046"/>
                <a:gd name="connsiteY19" fmla="*/ 99317 h 41895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59914 w 1398046"/>
                <a:gd name="connsiteY6" fmla="*/ 39975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62496 w 1398046"/>
                <a:gd name="connsiteY6" fmla="*/ 40217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791 h 425431"/>
                <a:gd name="connsiteX1" fmla="*/ 1398046 w 1398046"/>
                <a:gd name="connsiteY1" fmla="*/ 202458 h 425431"/>
                <a:gd name="connsiteX2" fmla="*/ 699023 w 1398046"/>
                <a:gd name="connsiteY2" fmla="*/ 425431 h 425431"/>
                <a:gd name="connsiteX3" fmla="*/ 0 w 1398046"/>
                <a:gd name="connsiteY3" fmla="*/ 202458 h 425431"/>
                <a:gd name="connsiteX4" fmla="*/ 308192 w 1398046"/>
                <a:gd name="connsiteY4" fmla="*/ 17566 h 425431"/>
                <a:gd name="connsiteX5" fmla="*/ 388472 w 1398046"/>
                <a:gd name="connsiteY5" fmla="*/ 734 h 425431"/>
                <a:gd name="connsiteX6" fmla="*/ 362496 w 1398046"/>
                <a:gd name="connsiteY6" fmla="*/ 40951 h 425431"/>
                <a:gd name="connsiteX7" fmla="*/ 360944 w 1398046"/>
                <a:gd name="connsiteY7" fmla="*/ 50319 h 425431"/>
                <a:gd name="connsiteX8" fmla="*/ 316180 w 1398046"/>
                <a:gd name="connsiteY8" fmla="*/ 63195 h 425431"/>
                <a:gd name="connsiteX9" fmla="*/ 157256 w 1398046"/>
                <a:gd name="connsiteY9" fmla="*/ 196951 h 425431"/>
                <a:gd name="connsiteX10" fmla="*/ 699856 w 1398046"/>
                <a:gd name="connsiteY10" fmla="*/ 386111 h 425431"/>
                <a:gd name="connsiteX11" fmla="*/ 1242456 w 1398046"/>
                <a:gd name="connsiteY11" fmla="*/ 196951 h 425431"/>
                <a:gd name="connsiteX12" fmla="*/ 1149788 w 1398046"/>
                <a:gd name="connsiteY12" fmla="*/ 91190 h 425431"/>
                <a:gd name="connsiteX13" fmla="*/ 1064688 w 1398046"/>
                <a:gd name="connsiteY13" fmla="*/ 56931 h 425431"/>
                <a:gd name="connsiteX14" fmla="*/ 1034154 w 1398046"/>
                <a:gd name="connsiteY14" fmla="*/ 49367 h 425431"/>
                <a:gd name="connsiteX15" fmla="*/ 1035489 w 1398046"/>
                <a:gd name="connsiteY15" fmla="*/ 33828 h 425431"/>
                <a:gd name="connsiteX16" fmla="*/ 1015744 w 1398046"/>
                <a:gd name="connsiteY16" fmla="*/ 0 h 425431"/>
                <a:gd name="connsiteX17" fmla="*/ 1169031 w 1398046"/>
                <a:gd name="connsiteY17" fmla="*/ 37410 h 425431"/>
                <a:gd name="connsiteX18" fmla="*/ 1278664 w 1398046"/>
                <a:gd name="connsiteY18" fmla="*/ 77792 h 425431"/>
                <a:gd name="connsiteX19" fmla="*/ 1329115 w 1398046"/>
                <a:gd name="connsiteY19" fmla="*/ 105791 h 425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8046" h="425431">
                  <a:moveTo>
                    <a:pt x="1329115" y="105791"/>
                  </a:moveTo>
                  <a:cubicBezTo>
                    <a:pt x="1373291" y="135034"/>
                    <a:pt x="1398046" y="167824"/>
                    <a:pt x="1398046" y="202458"/>
                  </a:cubicBezTo>
                  <a:cubicBezTo>
                    <a:pt x="1398046" y="325603"/>
                    <a:pt x="1085083" y="425431"/>
                    <a:pt x="699023" y="425431"/>
                  </a:cubicBezTo>
                  <a:cubicBezTo>
                    <a:pt x="312963" y="425431"/>
                    <a:pt x="0" y="325603"/>
                    <a:pt x="0" y="202458"/>
                  </a:cubicBezTo>
                  <a:cubicBezTo>
                    <a:pt x="0" y="125493"/>
                    <a:pt x="122251" y="57636"/>
                    <a:pt x="308192" y="17566"/>
                  </a:cubicBezTo>
                  <a:lnTo>
                    <a:pt x="388472" y="734"/>
                  </a:lnTo>
                  <a:lnTo>
                    <a:pt x="362496" y="40951"/>
                  </a:lnTo>
                  <a:lnTo>
                    <a:pt x="360944" y="50319"/>
                  </a:lnTo>
                  <a:lnTo>
                    <a:pt x="316180" y="63195"/>
                  </a:lnTo>
                  <a:cubicBezTo>
                    <a:pt x="217988" y="97426"/>
                    <a:pt x="157256" y="144716"/>
                    <a:pt x="157256" y="196951"/>
                  </a:cubicBezTo>
                  <a:cubicBezTo>
                    <a:pt x="157256" y="301421"/>
                    <a:pt x="400186" y="386111"/>
                    <a:pt x="699856" y="386111"/>
                  </a:cubicBezTo>
                  <a:cubicBezTo>
                    <a:pt x="999526" y="386111"/>
                    <a:pt x="1242456" y="301421"/>
                    <a:pt x="1242456" y="196951"/>
                  </a:cubicBezTo>
                  <a:cubicBezTo>
                    <a:pt x="1242456" y="157775"/>
                    <a:pt x="1208294" y="121380"/>
                    <a:pt x="1149788" y="91190"/>
                  </a:cubicBezTo>
                  <a:cubicBezTo>
                    <a:pt x="1125411" y="78611"/>
                    <a:pt x="1096807" y="67109"/>
                    <a:pt x="1064688" y="56931"/>
                  </a:cubicBezTo>
                  <a:lnTo>
                    <a:pt x="1034154" y="49367"/>
                  </a:lnTo>
                  <a:lnTo>
                    <a:pt x="1035489" y="33828"/>
                  </a:lnTo>
                  <a:lnTo>
                    <a:pt x="1015744" y="0"/>
                  </a:lnTo>
                  <a:lnTo>
                    <a:pt x="1169031" y="37410"/>
                  </a:lnTo>
                  <a:cubicBezTo>
                    <a:pt x="1210410" y="49407"/>
                    <a:pt x="1247259" y="62965"/>
                    <a:pt x="1278664" y="77792"/>
                  </a:cubicBezTo>
                  <a:cubicBezTo>
                    <a:pt x="1297507" y="86689"/>
                    <a:pt x="1314390" y="96043"/>
                    <a:pt x="1329115" y="105791"/>
                  </a:cubicBezTo>
                  <a:close/>
                </a:path>
              </a:pathLst>
            </a:custGeom>
            <a:solidFill>
              <a:srgbClr val="6226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73" name="文本框 72"/>
          <p:cNvSpPr txBox="1"/>
          <p:nvPr/>
        </p:nvSpPr>
        <p:spPr>
          <a:xfrm>
            <a:off x="1646728" y="172843"/>
            <a:ext cx="4671491" cy="830997"/>
          </a:xfrm>
          <a:prstGeom prst="rect">
            <a:avLst/>
          </a:prstGeom>
          <a:noFill/>
        </p:spPr>
        <p:txBody>
          <a:bodyPr wrap="square" rtlCol="0">
            <a:spAutoFit/>
          </a:bodyPr>
          <a:lstStyle/>
          <a:p>
            <a:r>
              <a:rPr lang="zh-CN" altLang="en-US" sz="2400" b="1" dirty="0">
                <a:solidFill>
                  <a:srgbClr val="AD331E"/>
                </a:solidFill>
                <a:cs typeface="+mn-ea"/>
                <a:sym typeface="+mn-lt"/>
              </a:rPr>
              <a:t>点击输入标题</a:t>
            </a:r>
            <a:endParaRPr lang="en-US" altLang="zh-CN" sz="2400" b="1" dirty="0">
              <a:solidFill>
                <a:srgbClr val="AD331E"/>
              </a:solidFill>
              <a:cs typeface="+mn-ea"/>
              <a:sym typeface="+mn-lt"/>
            </a:endParaRPr>
          </a:p>
          <a:p>
            <a:r>
              <a:rPr lang="en-US" altLang="zh-CN" sz="2400" b="1" dirty="0">
                <a:solidFill>
                  <a:srgbClr val="AD331E"/>
                </a:solidFill>
                <a:cs typeface="+mn-ea"/>
                <a:sym typeface="+mn-lt"/>
              </a:rPr>
              <a:t>ADD YOUR TITLE HERE</a:t>
            </a:r>
            <a:endParaRPr lang="zh-CN" altLang="en-US" sz="2400" b="1" dirty="0">
              <a:solidFill>
                <a:srgbClr val="AD331E"/>
              </a:solidFill>
              <a:cs typeface="+mn-ea"/>
              <a:sym typeface="+mn-lt"/>
            </a:endParaRPr>
          </a:p>
        </p:txBody>
      </p:sp>
    </p:spTree>
    <p:extLst>
      <p:ext uri="{BB962C8B-B14F-4D97-AF65-F5344CB8AC3E}">
        <p14:creationId xmlns:p14="http://schemas.microsoft.com/office/powerpoint/2010/main" val="342228194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randombar(horizontal)">
                                      <p:cBhvr>
                                        <p:cTn id="25" dur="500"/>
                                        <p:tgtEl>
                                          <p:spTgt spid="8"/>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randombar(horizontal)">
                                      <p:cBhvr>
                                        <p:cTn id="34" dur="500"/>
                                        <p:tgtEl>
                                          <p:spTgt spid="11"/>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randombar(horizontal)">
                                      <p:cBhvr>
                                        <p:cTn id="37" dur="500"/>
                                        <p:tgtEl>
                                          <p:spTgt spid="12"/>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randombar(horizontal)">
                                      <p:cBhvr>
                                        <p:cTn id="40" dur="500"/>
                                        <p:tgtEl>
                                          <p:spTgt spid="13"/>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randombar(horizontal)">
                                      <p:cBhvr>
                                        <p:cTn id="43" dur="500"/>
                                        <p:tgtEl>
                                          <p:spTgt spid="14"/>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randombar(horizontal)">
                                      <p:cBhvr>
                                        <p:cTn id="46" dur="500"/>
                                        <p:tgtEl>
                                          <p:spTgt spid="15"/>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randombar(horizontal)">
                                      <p:cBhvr>
                                        <p:cTn id="49" dur="500"/>
                                        <p:tgtEl>
                                          <p:spTgt spid="16"/>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randombar(horizontal)">
                                      <p:cBhvr>
                                        <p:cTn id="52" dur="500"/>
                                        <p:tgtEl>
                                          <p:spTgt spid="17"/>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randombar(horizontal)">
                                      <p:cBhvr>
                                        <p:cTn id="55" dur="500"/>
                                        <p:tgtEl>
                                          <p:spTgt spid="18"/>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randombar(horizontal)">
                                      <p:cBhvr>
                                        <p:cTn id="58" dur="500"/>
                                        <p:tgtEl>
                                          <p:spTgt spid="19"/>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randombar(horizontal)">
                                      <p:cBhvr>
                                        <p:cTn id="61" dur="500"/>
                                        <p:tgtEl>
                                          <p:spTgt spid="20"/>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randombar(horizontal)">
                                      <p:cBhvr>
                                        <p:cTn id="64" dur="500"/>
                                        <p:tgtEl>
                                          <p:spTgt spid="21"/>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randombar(horizontal)">
                                      <p:cBhvr>
                                        <p:cTn id="67" dur="500"/>
                                        <p:tgtEl>
                                          <p:spTgt spid="22"/>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randombar(horizontal)">
                                      <p:cBhvr>
                                        <p:cTn id="70" dur="500"/>
                                        <p:tgtEl>
                                          <p:spTgt spid="23"/>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randombar(horizontal)">
                                      <p:cBhvr>
                                        <p:cTn id="73" dur="500"/>
                                        <p:tgtEl>
                                          <p:spTgt spid="24"/>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randombar(horizontal)">
                                      <p:cBhvr>
                                        <p:cTn id="76" dur="500"/>
                                        <p:tgtEl>
                                          <p:spTgt spid="25"/>
                                        </p:tgtEl>
                                      </p:cBhvr>
                                    </p:animEffect>
                                  </p:childTnLst>
                                </p:cTn>
                              </p:par>
                              <p:par>
                                <p:cTn id="77" presetID="14" presetClass="entr" presetSubtype="10" fill="hold"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randombar(horizontal)">
                                      <p:cBhvr>
                                        <p:cTn id="79" dur="500"/>
                                        <p:tgtEl>
                                          <p:spTgt spid="26"/>
                                        </p:tgtEl>
                                      </p:cBhvr>
                                    </p:animEffect>
                                  </p:childTnLst>
                                </p:cTn>
                              </p:par>
                              <p:par>
                                <p:cTn id="80" presetID="14" presetClass="entr" presetSubtype="10" fill="hold" nodeType="with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randombar(horizontal)">
                                      <p:cBhvr>
                                        <p:cTn id="82" dur="500"/>
                                        <p:tgtEl>
                                          <p:spTgt spid="37"/>
                                        </p:tgtEl>
                                      </p:cBhvr>
                                    </p:animEffect>
                                  </p:childTnLst>
                                </p:cTn>
                              </p:par>
                              <p:par>
                                <p:cTn id="83" presetID="14" presetClass="entr" presetSubtype="10" fill="hold" nodeType="withEffect">
                                  <p:stCondLst>
                                    <p:cond delay="0"/>
                                  </p:stCondLst>
                                  <p:childTnLst>
                                    <p:set>
                                      <p:cBhvr>
                                        <p:cTn id="84" dur="1" fill="hold">
                                          <p:stCondLst>
                                            <p:cond delay="0"/>
                                          </p:stCondLst>
                                        </p:cTn>
                                        <p:tgtEl>
                                          <p:spTgt spid="48"/>
                                        </p:tgtEl>
                                        <p:attrNameLst>
                                          <p:attrName>style.visibility</p:attrName>
                                        </p:attrNameLst>
                                      </p:cBhvr>
                                      <p:to>
                                        <p:strVal val="visible"/>
                                      </p:to>
                                    </p:set>
                                    <p:animEffect transition="in" filter="randombar(horizontal)">
                                      <p:cBhvr>
                                        <p:cTn id="85" dur="500"/>
                                        <p:tgtEl>
                                          <p:spTgt spid="48"/>
                                        </p:tgtEl>
                                      </p:cBhvr>
                                    </p:animEffect>
                                  </p:childTnLst>
                                </p:cTn>
                              </p:par>
                              <p:par>
                                <p:cTn id="86" presetID="14" presetClass="entr" presetSubtype="10" fill="hold" nodeType="withEffect">
                                  <p:stCondLst>
                                    <p:cond delay="0"/>
                                  </p:stCondLst>
                                  <p:childTnLst>
                                    <p:set>
                                      <p:cBhvr>
                                        <p:cTn id="87" dur="1" fill="hold">
                                          <p:stCondLst>
                                            <p:cond delay="0"/>
                                          </p:stCondLst>
                                        </p:cTn>
                                        <p:tgtEl>
                                          <p:spTgt spid="59"/>
                                        </p:tgtEl>
                                        <p:attrNameLst>
                                          <p:attrName>style.visibility</p:attrName>
                                        </p:attrNameLst>
                                      </p:cBhvr>
                                      <p:to>
                                        <p:strVal val="visible"/>
                                      </p:to>
                                    </p:set>
                                    <p:animEffect transition="in" filter="randombar(horizontal)">
                                      <p:cBhvr>
                                        <p:cTn id="8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P spid="18" grpId="0" animBg="1"/>
      <p:bldP spid="19" grpId="0" animBg="1"/>
      <p:bldP spid="20" grpId="0" animBg="1"/>
      <p:bldP spid="21" grpId="0" animBg="1"/>
      <p:bldP spid="22" grpId="0" animBg="1"/>
      <p:bldP spid="23" grpId="0"/>
      <p:bldP spid="24" grpId="0"/>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0472" y="325759"/>
            <a:ext cx="1321413" cy="665748"/>
            <a:chOff x="2714627" y="1645275"/>
            <a:chExt cx="7633918" cy="3846086"/>
          </a:xfrm>
        </p:grpSpPr>
        <p:sp>
          <p:nvSpPr>
            <p:cNvPr id="3" name="椭圆 2"/>
            <p:cNvSpPr/>
            <p:nvPr/>
          </p:nvSpPr>
          <p:spPr>
            <a:xfrm>
              <a:off x="4444461" y="1645275"/>
              <a:ext cx="3846086" cy="3846086"/>
            </a:xfrm>
            <a:prstGeom prst="ellipse">
              <a:avLst/>
            </a:prstGeom>
            <a:noFill/>
            <a:ln w="28575">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600" dirty="0">
                  <a:solidFill>
                    <a:srgbClr val="AD331E"/>
                  </a:solidFill>
                  <a:cs typeface="+mn-ea"/>
                  <a:sym typeface="+mn-lt"/>
                </a:rPr>
                <a:t>1</a:t>
              </a:r>
              <a:endParaRPr lang="zh-CN" altLang="en-US" sz="4600" dirty="0">
                <a:solidFill>
                  <a:srgbClr val="AD331E"/>
                </a:solidFill>
                <a:cs typeface="+mn-ea"/>
                <a:sym typeface="+mn-lt"/>
              </a:endParaRPr>
            </a:p>
          </p:txBody>
        </p:sp>
        <p:sp>
          <p:nvSpPr>
            <p:cNvPr id="4" name="任意多边形 3"/>
            <p:cNvSpPr/>
            <p:nvPr/>
          </p:nvSpPr>
          <p:spPr>
            <a:xfrm rot="19595597">
              <a:off x="2714627" y="2390785"/>
              <a:ext cx="7633918" cy="2896800"/>
            </a:xfrm>
            <a:custGeom>
              <a:avLst/>
              <a:gdLst>
                <a:gd name="connsiteX0" fmla="*/ 1329115 w 1398046"/>
                <a:gd name="connsiteY0" fmla="*/ 99317 h 418957"/>
                <a:gd name="connsiteX1" fmla="*/ 1398046 w 1398046"/>
                <a:gd name="connsiteY1" fmla="*/ 195984 h 418957"/>
                <a:gd name="connsiteX2" fmla="*/ 699023 w 1398046"/>
                <a:gd name="connsiteY2" fmla="*/ 418957 h 418957"/>
                <a:gd name="connsiteX3" fmla="*/ 0 w 1398046"/>
                <a:gd name="connsiteY3" fmla="*/ 195984 h 418957"/>
                <a:gd name="connsiteX4" fmla="*/ 308192 w 1398046"/>
                <a:gd name="connsiteY4" fmla="*/ 11092 h 418957"/>
                <a:gd name="connsiteX5" fmla="*/ 362716 w 1398046"/>
                <a:gd name="connsiteY5" fmla="*/ 1652 h 418957"/>
                <a:gd name="connsiteX6" fmla="*/ 359914 w 1398046"/>
                <a:gd name="connsiteY6" fmla="*/ 34235 h 418957"/>
                <a:gd name="connsiteX7" fmla="*/ 360944 w 1398046"/>
                <a:gd name="connsiteY7" fmla="*/ 43845 h 418957"/>
                <a:gd name="connsiteX8" fmla="*/ 316180 w 1398046"/>
                <a:gd name="connsiteY8" fmla="*/ 56721 h 418957"/>
                <a:gd name="connsiteX9" fmla="*/ 157256 w 1398046"/>
                <a:gd name="connsiteY9" fmla="*/ 190477 h 418957"/>
                <a:gd name="connsiteX10" fmla="*/ 699856 w 1398046"/>
                <a:gd name="connsiteY10" fmla="*/ 379637 h 418957"/>
                <a:gd name="connsiteX11" fmla="*/ 1242456 w 1398046"/>
                <a:gd name="connsiteY11" fmla="*/ 190477 h 418957"/>
                <a:gd name="connsiteX12" fmla="*/ 1149788 w 1398046"/>
                <a:gd name="connsiteY12" fmla="*/ 84716 h 418957"/>
                <a:gd name="connsiteX13" fmla="*/ 1064688 w 1398046"/>
                <a:gd name="connsiteY13" fmla="*/ 50457 h 418957"/>
                <a:gd name="connsiteX14" fmla="*/ 1034154 w 1398046"/>
                <a:gd name="connsiteY14" fmla="*/ 42893 h 418957"/>
                <a:gd name="connsiteX15" fmla="*/ 1035489 w 1398046"/>
                <a:gd name="connsiteY15" fmla="*/ 27354 h 418957"/>
                <a:gd name="connsiteX16" fmla="*/ 1032557 w 1398046"/>
                <a:gd name="connsiteY16" fmla="*/ 0 h 418957"/>
                <a:gd name="connsiteX17" fmla="*/ 1169031 w 1398046"/>
                <a:gd name="connsiteY17" fmla="*/ 30936 h 418957"/>
                <a:gd name="connsiteX18" fmla="*/ 1278664 w 1398046"/>
                <a:gd name="connsiteY18" fmla="*/ 71318 h 418957"/>
                <a:gd name="connsiteX19" fmla="*/ 1329115 w 1398046"/>
                <a:gd name="connsiteY19" fmla="*/ 99317 h 41895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59914 w 1398046"/>
                <a:gd name="connsiteY6" fmla="*/ 39975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62496 w 1398046"/>
                <a:gd name="connsiteY6" fmla="*/ 40217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791 h 425431"/>
                <a:gd name="connsiteX1" fmla="*/ 1398046 w 1398046"/>
                <a:gd name="connsiteY1" fmla="*/ 202458 h 425431"/>
                <a:gd name="connsiteX2" fmla="*/ 699023 w 1398046"/>
                <a:gd name="connsiteY2" fmla="*/ 425431 h 425431"/>
                <a:gd name="connsiteX3" fmla="*/ 0 w 1398046"/>
                <a:gd name="connsiteY3" fmla="*/ 202458 h 425431"/>
                <a:gd name="connsiteX4" fmla="*/ 308192 w 1398046"/>
                <a:gd name="connsiteY4" fmla="*/ 17566 h 425431"/>
                <a:gd name="connsiteX5" fmla="*/ 388472 w 1398046"/>
                <a:gd name="connsiteY5" fmla="*/ 734 h 425431"/>
                <a:gd name="connsiteX6" fmla="*/ 362496 w 1398046"/>
                <a:gd name="connsiteY6" fmla="*/ 40951 h 425431"/>
                <a:gd name="connsiteX7" fmla="*/ 360944 w 1398046"/>
                <a:gd name="connsiteY7" fmla="*/ 50319 h 425431"/>
                <a:gd name="connsiteX8" fmla="*/ 316180 w 1398046"/>
                <a:gd name="connsiteY8" fmla="*/ 63195 h 425431"/>
                <a:gd name="connsiteX9" fmla="*/ 157256 w 1398046"/>
                <a:gd name="connsiteY9" fmla="*/ 196951 h 425431"/>
                <a:gd name="connsiteX10" fmla="*/ 699856 w 1398046"/>
                <a:gd name="connsiteY10" fmla="*/ 386111 h 425431"/>
                <a:gd name="connsiteX11" fmla="*/ 1242456 w 1398046"/>
                <a:gd name="connsiteY11" fmla="*/ 196951 h 425431"/>
                <a:gd name="connsiteX12" fmla="*/ 1149788 w 1398046"/>
                <a:gd name="connsiteY12" fmla="*/ 91190 h 425431"/>
                <a:gd name="connsiteX13" fmla="*/ 1064688 w 1398046"/>
                <a:gd name="connsiteY13" fmla="*/ 56931 h 425431"/>
                <a:gd name="connsiteX14" fmla="*/ 1034154 w 1398046"/>
                <a:gd name="connsiteY14" fmla="*/ 49367 h 425431"/>
                <a:gd name="connsiteX15" fmla="*/ 1035489 w 1398046"/>
                <a:gd name="connsiteY15" fmla="*/ 33828 h 425431"/>
                <a:gd name="connsiteX16" fmla="*/ 1015744 w 1398046"/>
                <a:gd name="connsiteY16" fmla="*/ 0 h 425431"/>
                <a:gd name="connsiteX17" fmla="*/ 1169031 w 1398046"/>
                <a:gd name="connsiteY17" fmla="*/ 37410 h 425431"/>
                <a:gd name="connsiteX18" fmla="*/ 1278664 w 1398046"/>
                <a:gd name="connsiteY18" fmla="*/ 77792 h 425431"/>
                <a:gd name="connsiteX19" fmla="*/ 1329115 w 1398046"/>
                <a:gd name="connsiteY19" fmla="*/ 105791 h 425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8046" h="425431">
                  <a:moveTo>
                    <a:pt x="1329115" y="105791"/>
                  </a:moveTo>
                  <a:cubicBezTo>
                    <a:pt x="1373291" y="135034"/>
                    <a:pt x="1398046" y="167824"/>
                    <a:pt x="1398046" y="202458"/>
                  </a:cubicBezTo>
                  <a:cubicBezTo>
                    <a:pt x="1398046" y="325603"/>
                    <a:pt x="1085083" y="425431"/>
                    <a:pt x="699023" y="425431"/>
                  </a:cubicBezTo>
                  <a:cubicBezTo>
                    <a:pt x="312963" y="425431"/>
                    <a:pt x="0" y="325603"/>
                    <a:pt x="0" y="202458"/>
                  </a:cubicBezTo>
                  <a:cubicBezTo>
                    <a:pt x="0" y="125493"/>
                    <a:pt x="122251" y="57636"/>
                    <a:pt x="308192" y="17566"/>
                  </a:cubicBezTo>
                  <a:lnTo>
                    <a:pt x="388472" y="734"/>
                  </a:lnTo>
                  <a:lnTo>
                    <a:pt x="362496" y="40951"/>
                  </a:lnTo>
                  <a:lnTo>
                    <a:pt x="360944" y="50319"/>
                  </a:lnTo>
                  <a:lnTo>
                    <a:pt x="316180" y="63195"/>
                  </a:lnTo>
                  <a:cubicBezTo>
                    <a:pt x="217988" y="97426"/>
                    <a:pt x="157256" y="144716"/>
                    <a:pt x="157256" y="196951"/>
                  </a:cubicBezTo>
                  <a:cubicBezTo>
                    <a:pt x="157256" y="301421"/>
                    <a:pt x="400186" y="386111"/>
                    <a:pt x="699856" y="386111"/>
                  </a:cubicBezTo>
                  <a:cubicBezTo>
                    <a:pt x="999526" y="386111"/>
                    <a:pt x="1242456" y="301421"/>
                    <a:pt x="1242456" y="196951"/>
                  </a:cubicBezTo>
                  <a:cubicBezTo>
                    <a:pt x="1242456" y="157775"/>
                    <a:pt x="1208294" y="121380"/>
                    <a:pt x="1149788" y="91190"/>
                  </a:cubicBezTo>
                  <a:cubicBezTo>
                    <a:pt x="1125411" y="78611"/>
                    <a:pt x="1096807" y="67109"/>
                    <a:pt x="1064688" y="56931"/>
                  </a:cubicBezTo>
                  <a:lnTo>
                    <a:pt x="1034154" y="49367"/>
                  </a:lnTo>
                  <a:lnTo>
                    <a:pt x="1035489" y="33828"/>
                  </a:lnTo>
                  <a:lnTo>
                    <a:pt x="1015744" y="0"/>
                  </a:lnTo>
                  <a:lnTo>
                    <a:pt x="1169031" y="37410"/>
                  </a:lnTo>
                  <a:cubicBezTo>
                    <a:pt x="1210410" y="49407"/>
                    <a:pt x="1247259" y="62965"/>
                    <a:pt x="1278664" y="77792"/>
                  </a:cubicBezTo>
                  <a:cubicBezTo>
                    <a:pt x="1297507" y="86689"/>
                    <a:pt x="1314390" y="96043"/>
                    <a:pt x="1329115" y="105791"/>
                  </a:cubicBezTo>
                  <a:close/>
                </a:path>
              </a:pathLst>
            </a:custGeom>
            <a:solidFill>
              <a:srgbClr val="6226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5" name="文本框 4"/>
          <p:cNvSpPr txBox="1"/>
          <p:nvPr/>
        </p:nvSpPr>
        <p:spPr>
          <a:xfrm>
            <a:off x="1700127" y="120024"/>
            <a:ext cx="4671491" cy="1569660"/>
          </a:xfrm>
          <a:prstGeom prst="rect">
            <a:avLst/>
          </a:prstGeom>
          <a:noFill/>
        </p:spPr>
        <p:txBody>
          <a:bodyPr wrap="square" rtlCol="0">
            <a:spAutoFit/>
          </a:bodyPr>
          <a:lstStyle>
            <a:defPPr>
              <a:defRPr lang="zh-CN"/>
            </a:defPPr>
            <a:lvl1pPr>
              <a:defRPr sz="2400" b="1">
                <a:solidFill>
                  <a:srgbClr val="AD331E"/>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grpSp>
        <p:nvGrpSpPr>
          <p:cNvPr id="6" name="组合 5"/>
          <p:cNvGrpSpPr/>
          <p:nvPr/>
        </p:nvGrpSpPr>
        <p:grpSpPr>
          <a:xfrm>
            <a:off x="-65955" y="5500241"/>
            <a:ext cx="1432364" cy="1436410"/>
            <a:chOff x="-2366948" y="1907954"/>
            <a:chExt cx="2172552" cy="2178689"/>
          </a:xfrm>
        </p:grpSpPr>
        <p:grpSp>
          <p:nvGrpSpPr>
            <p:cNvPr id="7" name="组合 6"/>
            <p:cNvGrpSpPr/>
            <p:nvPr/>
          </p:nvGrpSpPr>
          <p:grpSpPr>
            <a:xfrm>
              <a:off x="-2366948" y="1907954"/>
              <a:ext cx="2172552" cy="2178689"/>
              <a:chOff x="3334636" y="2567988"/>
              <a:chExt cx="2924565" cy="2881767"/>
            </a:xfrm>
          </p:grpSpPr>
          <p:sp>
            <p:nvSpPr>
              <p:cNvPr id="10" name="椭圆 9"/>
              <p:cNvSpPr/>
              <p:nvPr/>
            </p:nvSpPr>
            <p:spPr>
              <a:xfrm>
                <a:off x="4060824" y="3311529"/>
                <a:ext cx="1473199" cy="1473202"/>
              </a:xfrm>
              <a:prstGeom prst="ellipse">
                <a:avLst/>
              </a:prstGeom>
              <a:solidFill>
                <a:srgbClr val="EFD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任意多边形 33"/>
              <p:cNvSpPr/>
              <p:nvPr/>
            </p:nvSpPr>
            <p:spPr>
              <a:xfrm>
                <a:off x="4806950" y="3311529"/>
                <a:ext cx="736600" cy="1455739"/>
              </a:xfrm>
              <a:custGeom>
                <a:avLst/>
                <a:gdLst>
                  <a:gd name="connsiteX0" fmla="*/ 0 w 736600"/>
                  <a:gd name="connsiteY0" fmla="*/ 0 h 1447433"/>
                  <a:gd name="connsiteX1" fmla="*/ 736600 w 736600"/>
                  <a:gd name="connsiteY1" fmla="*/ 736600 h 1447433"/>
                  <a:gd name="connsiteX2" fmla="*/ 286718 w 736600"/>
                  <a:gd name="connsiteY2" fmla="*/ 1415314 h 1447433"/>
                  <a:gd name="connsiteX3" fmla="*/ 183248 w 736600"/>
                  <a:gd name="connsiteY3" fmla="*/ 1447433 h 1447433"/>
                  <a:gd name="connsiteX4" fmla="*/ 247453 w 736600"/>
                  <a:gd name="connsiteY4" fmla="*/ 876437 h 1447433"/>
                  <a:gd name="connsiteX5" fmla="*/ 0 w 736600"/>
                  <a:gd name="connsiteY5" fmla="*/ 848613 h 1447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6600" h="1447433">
                    <a:moveTo>
                      <a:pt x="0" y="0"/>
                    </a:moveTo>
                    <a:cubicBezTo>
                      <a:pt x="406813" y="0"/>
                      <a:pt x="736600" y="329787"/>
                      <a:pt x="736600" y="736600"/>
                    </a:cubicBezTo>
                    <a:cubicBezTo>
                      <a:pt x="736600" y="1041710"/>
                      <a:pt x="551095" y="1303493"/>
                      <a:pt x="286718" y="1415314"/>
                    </a:cubicBezTo>
                    <a:lnTo>
                      <a:pt x="183248" y="1447433"/>
                    </a:lnTo>
                    <a:lnTo>
                      <a:pt x="247453" y="876437"/>
                    </a:lnTo>
                    <a:lnTo>
                      <a:pt x="0" y="848613"/>
                    </a:ln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椭圆 11"/>
              <p:cNvSpPr/>
              <p:nvPr/>
            </p:nvSpPr>
            <p:spPr>
              <a:xfrm>
                <a:off x="5152389" y="3776509"/>
                <a:ext cx="212090" cy="212090"/>
              </a:xfrm>
              <a:prstGeom prst="ellipse">
                <a:avLst/>
              </a:prstGeom>
              <a:solidFill>
                <a:srgbClr val="EFD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椭圆 12"/>
              <p:cNvSpPr/>
              <p:nvPr/>
            </p:nvSpPr>
            <p:spPr>
              <a:xfrm>
                <a:off x="4282757" y="3768412"/>
                <a:ext cx="212090" cy="212090"/>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任意多边形 36"/>
              <p:cNvSpPr/>
              <p:nvPr/>
            </p:nvSpPr>
            <p:spPr>
              <a:xfrm>
                <a:off x="4360068" y="3951308"/>
                <a:ext cx="908526" cy="473060"/>
              </a:xfrm>
              <a:custGeom>
                <a:avLst/>
                <a:gdLst>
                  <a:gd name="connsiteX0" fmla="*/ 1425 w 682942"/>
                  <a:gd name="connsiteY0" fmla="*/ 0 h 355600"/>
                  <a:gd name="connsiteX1" fmla="*/ 6938 w 682942"/>
                  <a:gd name="connsiteY1" fmla="*/ 54690 h 355600"/>
                  <a:gd name="connsiteX2" fmla="*/ 341471 w 682942"/>
                  <a:gd name="connsiteY2" fmla="*/ 327342 h 355600"/>
                  <a:gd name="connsiteX3" fmla="*/ 676005 w 682942"/>
                  <a:gd name="connsiteY3" fmla="*/ 54690 h 355600"/>
                  <a:gd name="connsiteX4" fmla="*/ 681518 w 682942"/>
                  <a:gd name="connsiteY4" fmla="*/ 0 h 355600"/>
                  <a:gd name="connsiteX5" fmla="*/ 682942 w 682942"/>
                  <a:gd name="connsiteY5" fmla="*/ 14129 h 355600"/>
                  <a:gd name="connsiteX6" fmla="*/ 341471 w 682942"/>
                  <a:gd name="connsiteY6" fmla="*/ 355600 h 355600"/>
                  <a:gd name="connsiteX7" fmla="*/ 0 w 682942"/>
                  <a:gd name="connsiteY7" fmla="*/ 14129 h 35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2942" h="355600">
                    <a:moveTo>
                      <a:pt x="1425" y="0"/>
                    </a:moveTo>
                    <a:lnTo>
                      <a:pt x="6938" y="54690"/>
                    </a:lnTo>
                    <a:cubicBezTo>
                      <a:pt x="38779" y="210292"/>
                      <a:pt x="176456" y="327342"/>
                      <a:pt x="341471" y="327342"/>
                    </a:cubicBezTo>
                    <a:cubicBezTo>
                      <a:pt x="506487" y="327342"/>
                      <a:pt x="644164" y="210292"/>
                      <a:pt x="676005" y="54690"/>
                    </a:cubicBezTo>
                    <a:lnTo>
                      <a:pt x="681518" y="0"/>
                    </a:lnTo>
                    <a:lnTo>
                      <a:pt x="682942" y="14129"/>
                    </a:lnTo>
                    <a:cubicBezTo>
                      <a:pt x="682942" y="202718"/>
                      <a:pt x="530060" y="355600"/>
                      <a:pt x="341471" y="355600"/>
                    </a:cubicBezTo>
                    <a:cubicBezTo>
                      <a:pt x="152882" y="355600"/>
                      <a:pt x="0" y="202718"/>
                      <a:pt x="0" y="14129"/>
                    </a:cubicBezTo>
                    <a:close/>
                  </a:path>
                </a:pathLst>
              </a:custGeom>
              <a:solidFill>
                <a:srgbClr val="081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任意多边形 37"/>
              <p:cNvSpPr/>
              <p:nvPr/>
            </p:nvSpPr>
            <p:spPr>
              <a:xfrm>
                <a:off x="3947914" y="3148613"/>
                <a:ext cx="1728985" cy="1728987"/>
              </a:xfrm>
              <a:custGeom>
                <a:avLst/>
                <a:gdLst>
                  <a:gd name="connsiteX0" fmla="*/ 593648 w 1190626"/>
                  <a:gd name="connsiteY0" fmla="*/ 45241 h 1190626"/>
                  <a:gd name="connsiteX1" fmla="*/ 30481 w 1190626"/>
                  <a:gd name="connsiteY1" fmla="*/ 608408 h 1190626"/>
                  <a:gd name="connsiteX2" fmla="*/ 593648 w 1190626"/>
                  <a:gd name="connsiteY2" fmla="*/ 1171575 h 1190626"/>
                  <a:gd name="connsiteX3" fmla="*/ 1156815 w 1190626"/>
                  <a:gd name="connsiteY3" fmla="*/ 608408 h 1190626"/>
                  <a:gd name="connsiteX4" fmla="*/ 593648 w 1190626"/>
                  <a:gd name="connsiteY4" fmla="*/ 45241 h 1190626"/>
                  <a:gd name="connsiteX5" fmla="*/ 595313 w 1190626"/>
                  <a:gd name="connsiteY5" fmla="*/ 0 h 1190626"/>
                  <a:gd name="connsiteX6" fmla="*/ 1190626 w 1190626"/>
                  <a:gd name="connsiteY6" fmla="*/ 595313 h 1190626"/>
                  <a:gd name="connsiteX7" fmla="*/ 595313 w 1190626"/>
                  <a:gd name="connsiteY7" fmla="*/ 1190626 h 1190626"/>
                  <a:gd name="connsiteX8" fmla="*/ 0 w 1190626"/>
                  <a:gd name="connsiteY8" fmla="*/ 595313 h 1190626"/>
                  <a:gd name="connsiteX9" fmla="*/ 595313 w 1190626"/>
                  <a:gd name="connsiteY9" fmla="*/ 0 h 1190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0626" h="1190626">
                    <a:moveTo>
                      <a:pt x="593648" y="45241"/>
                    </a:moveTo>
                    <a:cubicBezTo>
                      <a:pt x="282619" y="45241"/>
                      <a:pt x="30481" y="297379"/>
                      <a:pt x="30481" y="608408"/>
                    </a:cubicBezTo>
                    <a:cubicBezTo>
                      <a:pt x="30481" y="919437"/>
                      <a:pt x="282619" y="1171575"/>
                      <a:pt x="593648" y="1171575"/>
                    </a:cubicBezTo>
                    <a:cubicBezTo>
                      <a:pt x="904677" y="1171575"/>
                      <a:pt x="1156815" y="919437"/>
                      <a:pt x="1156815" y="608408"/>
                    </a:cubicBezTo>
                    <a:cubicBezTo>
                      <a:pt x="1156815" y="297379"/>
                      <a:pt x="904677" y="45241"/>
                      <a:pt x="593648" y="45241"/>
                    </a:cubicBezTo>
                    <a:close/>
                    <a:moveTo>
                      <a:pt x="595313" y="0"/>
                    </a:moveTo>
                    <a:cubicBezTo>
                      <a:pt x="924095" y="0"/>
                      <a:pt x="1190626" y="266531"/>
                      <a:pt x="1190626" y="595313"/>
                    </a:cubicBezTo>
                    <a:cubicBezTo>
                      <a:pt x="1190626" y="924095"/>
                      <a:pt x="924095" y="1190626"/>
                      <a:pt x="595313" y="1190626"/>
                    </a:cubicBezTo>
                    <a:cubicBezTo>
                      <a:pt x="266531" y="1190626"/>
                      <a:pt x="0" y="924095"/>
                      <a:pt x="0" y="595313"/>
                    </a:cubicBezTo>
                    <a:cubicBezTo>
                      <a:pt x="0" y="266531"/>
                      <a:pt x="266531" y="0"/>
                      <a:pt x="595313" y="0"/>
                    </a:cubicBez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6" name="组合 15"/>
              <p:cNvGrpSpPr/>
              <p:nvPr/>
            </p:nvGrpSpPr>
            <p:grpSpPr>
              <a:xfrm>
                <a:off x="4638591" y="2567988"/>
                <a:ext cx="336718" cy="454135"/>
                <a:chOff x="5326541" y="2078721"/>
                <a:chExt cx="336718" cy="454135"/>
              </a:xfrm>
            </p:grpSpPr>
            <p:sp>
              <p:nvSpPr>
                <p:cNvPr id="44" name="等腰三角形 43"/>
                <p:cNvSpPr/>
                <p:nvPr/>
              </p:nvSpPr>
              <p:spPr>
                <a:xfrm>
                  <a:off x="5326541" y="2080824"/>
                  <a:ext cx="336718" cy="452032"/>
                </a:xfrm>
                <a:prstGeom prst="triangle">
                  <a:avLst/>
                </a:prstGeom>
                <a:solidFill>
                  <a:srgbClr val="ED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任意多边形 67"/>
                <p:cNvSpPr/>
                <p:nvPr/>
              </p:nvSpPr>
              <p:spPr>
                <a:xfrm>
                  <a:off x="5326541" y="2078721"/>
                  <a:ext cx="336718" cy="452032"/>
                </a:xfrm>
                <a:custGeom>
                  <a:avLst/>
                  <a:gdLst>
                    <a:gd name="connsiteX0" fmla="*/ 168359 w 336718"/>
                    <a:gd name="connsiteY0" fmla="*/ 0 h 452032"/>
                    <a:gd name="connsiteX1" fmla="*/ 182758 w 336718"/>
                    <a:gd name="connsiteY1" fmla="*/ 38660 h 452032"/>
                    <a:gd name="connsiteX2" fmla="*/ 170517 w 336718"/>
                    <a:gd name="connsiteY2" fmla="*/ 67328 h 452032"/>
                    <a:gd name="connsiteX3" fmla="*/ 159729 w 336718"/>
                    <a:gd name="connsiteY3" fmla="*/ 169212 h 452032"/>
                    <a:gd name="connsiteX4" fmla="*/ 322357 w 336718"/>
                    <a:gd name="connsiteY4" fmla="*/ 444725 h 452032"/>
                    <a:gd name="connsiteX5" fmla="*/ 336572 w 336718"/>
                    <a:gd name="connsiteY5" fmla="*/ 451639 h 452032"/>
                    <a:gd name="connsiteX6" fmla="*/ 336718 w 336718"/>
                    <a:gd name="connsiteY6" fmla="*/ 452032 h 452032"/>
                    <a:gd name="connsiteX7" fmla="*/ 0 w 336718"/>
                    <a:gd name="connsiteY7" fmla="*/ 452032 h 45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8" h="452032">
                      <a:moveTo>
                        <a:pt x="168359" y="0"/>
                      </a:moveTo>
                      <a:lnTo>
                        <a:pt x="182758" y="38660"/>
                      </a:lnTo>
                      <a:lnTo>
                        <a:pt x="170517" y="67328"/>
                      </a:lnTo>
                      <a:cubicBezTo>
                        <a:pt x="161999" y="99741"/>
                        <a:pt x="158158" y="133970"/>
                        <a:pt x="159729" y="169212"/>
                      </a:cubicBezTo>
                      <a:cubicBezTo>
                        <a:pt x="164967" y="286685"/>
                        <a:pt x="229103" y="387603"/>
                        <a:pt x="322357" y="444725"/>
                      </a:cubicBezTo>
                      <a:lnTo>
                        <a:pt x="336572" y="451639"/>
                      </a:lnTo>
                      <a:lnTo>
                        <a:pt x="336718" y="452032"/>
                      </a:lnTo>
                      <a:lnTo>
                        <a:pt x="0" y="452032"/>
                      </a:ln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7" name="组合 16"/>
              <p:cNvGrpSpPr/>
              <p:nvPr/>
            </p:nvGrpSpPr>
            <p:grpSpPr>
              <a:xfrm rot="2052927">
                <a:off x="5328914" y="2763898"/>
                <a:ext cx="336718" cy="454135"/>
                <a:chOff x="5326541" y="2078721"/>
                <a:chExt cx="336718" cy="454135"/>
              </a:xfrm>
            </p:grpSpPr>
            <p:sp>
              <p:nvSpPr>
                <p:cNvPr id="42" name="等腰三角形 41"/>
                <p:cNvSpPr/>
                <p:nvPr/>
              </p:nvSpPr>
              <p:spPr>
                <a:xfrm>
                  <a:off x="5326541" y="2080824"/>
                  <a:ext cx="336718" cy="452032"/>
                </a:xfrm>
                <a:prstGeom prst="triangle">
                  <a:avLst/>
                </a:prstGeom>
                <a:solidFill>
                  <a:srgbClr val="ED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3" name="任意多边形 65"/>
                <p:cNvSpPr/>
                <p:nvPr/>
              </p:nvSpPr>
              <p:spPr>
                <a:xfrm>
                  <a:off x="5326541" y="2078721"/>
                  <a:ext cx="336718" cy="452032"/>
                </a:xfrm>
                <a:custGeom>
                  <a:avLst/>
                  <a:gdLst>
                    <a:gd name="connsiteX0" fmla="*/ 168359 w 336718"/>
                    <a:gd name="connsiteY0" fmla="*/ 0 h 452032"/>
                    <a:gd name="connsiteX1" fmla="*/ 182758 w 336718"/>
                    <a:gd name="connsiteY1" fmla="*/ 38660 h 452032"/>
                    <a:gd name="connsiteX2" fmla="*/ 170517 w 336718"/>
                    <a:gd name="connsiteY2" fmla="*/ 67328 h 452032"/>
                    <a:gd name="connsiteX3" fmla="*/ 159729 w 336718"/>
                    <a:gd name="connsiteY3" fmla="*/ 169212 h 452032"/>
                    <a:gd name="connsiteX4" fmla="*/ 322357 w 336718"/>
                    <a:gd name="connsiteY4" fmla="*/ 444725 h 452032"/>
                    <a:gd name="connsiteX5" fmla="*/ 336572 w 336718"/>
                    <a:gd name="connsiteY5" fmla="*/ 451639 h 452032"/>
                    <a:gd name="connsiteX6" fmla="*/ 336718 w 336718"/>
                    <a:gd name="connsiteY6" fmla="*/ 452032 h 452032"/>
                    <a:gd name="connsiteX7" fmla="*/ 0 w 336718"/>
                    <a:gd name="connsiteY7" fmla="*/ 452032 h 45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8" h="452032">
                      <a:moveTo>
                        <a:pt x="168359" y="0"/>
                      </a:moveTo>
                      <a:lnTo>
                        <a:pt x="182758" y="38660"/>
                      </a:lnTo>
                      <a:lnTo>
                        <a:pt x="170517" y="67328"/>
                      </a:lnTo>
                      <a:cubicBezTo>
                        <a:pt x="161999" y="99741"/>
                        <a:pt x="158158" y="133970"/>
                        <a:pt x="159729" y="169212"/>
                      </a:cubicBezTo>
                      <a:cubicBezTo>
                        <a:pt x="164967" y="286685"/>
                        <a:pt x="229103" y="387603"/>
                        <a:pt x="322357" y="444725"/>
                      </a:cubicBezTo>
                      <a:lnTo>
                        <a:pt x="336572" y="451639"/>
                      </a:lnTo>
                      <a:lnTo>
                        <a:pt x="336718" y="452032"/>
                      </a:lnTo>
                      <a:lnTo>
                        <a:pt x="0" y="452032"/>
                      </a:ln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8" name="组合 17"/>
              <p:cNvGrpSpPr/>
              <p:nvPr/>
            </p:nvGrpSpPr>
            <p:grpSpPr>
              <a:xfrm rot="3985131">
                <a:off x="5786260" y="3288079"/>
                <a:ext cx="336718" cy="454135"/>
                <a:chOff x="5326541" y="2078721"/>
                <a:chExt cx="336718" cy="454135"/>
              </a:xfrm>
            </p:grpSpPr>
            <p:sp>
              <p:nvSpPr>
                <p:cNvPr id="40" name="等腰三角形 39"/>
                <p:cNvSpPr/>
                <p:nvPr/>
              </p:nvSpPr>
              <p:spPr>
                <a:xfrm>
                  <a:off x="5326541" y="2080824"/>
                  <a:ext cx="336718" cy="452032"/>
                </a:xfrm>
                <a:prstGeom prst="triangle">
                  <a:avLst/>
                </a:prstGeom>
                <a:solidFill>
                  <a:srgbClr val="ED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1" name="任意多边形 63"/>
                <p:cNvSpPr/>
                <p:nvPr/>
              </p:nvSpPr>
              <p:spPr>
                <a:xfrm>
                  <a:off x="5326541" y="2078721"/>
                  <a:ext cx="336718" cy="452032"/>
                </a:xfrm>
                <a:custGeom>
                  <a:avLst/>
                  <a:gdLst>
                    <a:gd name="connsiteX0" fmla="*/ 168359 w 336718"/>
                    <a:gd name="connsiteY0" fmla="*/ 0 h 452032"/>
                    <a:gd name="connsiteX1" fmla="*/ 182758 w 336718"/>
                    <a:gd name="connsiteY1" fmla="*/ 38660 h 452032"/>
                    <a:gd name="connsiteX2" fmla="*/ 170517 w 336718"/>
                    <a:gd name="connsiteY2" fmla="*/ 67328 h 452032"/>
                    <a:gd name="connsiteX3" fmla="*/ 159729 w 336718"/>
                    <a:gd name="connsiteY3" fmla="*/ 169212 h 452032"/>
                    <a:gd name="connsiteX4" fmla="*/ 322357 w 336718"/>
                    <a:gd name="connsiteY4" fmla="*/ 444725 h 452032"/>
                    <a:gd name="connsiteX5" fmla="*/ 336572 w 336718"/>
                    <a:gd name="connsiteY5" fmla="*/ 451639 h 452032"/>
                    <a:gd name="connsiteX6" fmla="*/ 336718 w 336718"/>
                    <a:gd name="connsiteY6" fmla="*/ 452032 h 452032"/>
                    <a:gd name="connsiteX7" fmla="*/ 0 w 336718"/>
                    <a:gd name="connsiteY7" fmla="*/ 452032 h 45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8" h="452032">
                      <a:moveTo>
                        <a:pt x="168359" y="0"/>
                      </a:moveTo>
                      <a:lnTo>
                        <a:pt x="182758" y="38660"/>
                      </a:lnTo>
                      <a:lnTo>
                        <a:pt x="170517" y="67328"/>
                      </a:lnTo>
                      <a:cubicBezTo>
                        <a:pt x="161999" y="99741"/>
                        <a:pt x="158158" y="133970"/>
                        <a:pt x="159729" y="169212"/>
                      </a:cubicBezTo>
                      <a:cubicBezTo>
                        <a:pt x="164967" y="286685"/>
                        <a:pt x="229103" y="387603"/>
                        <a:pt x="322357" y="444725"/>
                      </a:cubicBezTo>
                      <a:lnTo>
                        <a:pt x="336572" y="451639"/>
                      </a:lnTo>
                      <a:lnTo>
                        <a:pt x="336718" y="452032"/>
                      </a:lnTo>
                      <a:lnTo>
                        <a:pt x="0" y="452032"/>
                      </a:ln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9" name="组合 18"/>
              <p:cNvGrpSpPr/>
              <p:nvPr/>
            </p:nvGrpSpPr>
            <p:grpSpPr>
              <a:xfrm rot="6397501">
                <a:off x="5863775" y="4136313"/>
                <a:ext cx="336718" cy="454135"/>
                <a:chOff x="5326541" y="2078721"/>
                <a:chExt cx="336718" cy="454135"/>
              </a:xfrm>
            </p:grpSpPr>
            <p:sp>
              <p:nvSpPr>
                <p:cNvPr id="38" name="等腰三角形 37"/>
                <p:cNvSpPr/>
                <p:nvPr/>
              </p:nvSpPr>
              <p:spPr>
                <a:xfrm>
                  <a:off x="5326541" y="2080824"/>
                  <a:ext cx="336718" cy="452032"/>
                </a:xfrm>
                <a:prstGeom prst="triangle">
                  <a:avLst/>
                </a:prstGeom>
                <a:solidFill>
                  <a:srgbClr val="ED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任意多边形 61"/>
                <p:cNvSpPr/>
                <p:nvPr/>
              </p:nvSpPr>
              <p:spPr>
                <a:xfrm>
                  <a:off x="5326541" y="2078721"/>
                  <a:ext cx="336718" cy="452032"/>
                </a:xfrm>
                <a:custGeom>
                  <a:avLst/>
                  <a:gdLst>
                    <a:gd name="connsiteX0" fmla="*/ 168359 w 336718"/>
                    <a:gd name="connsiteY0" fmla="*/ 0 h 452032"/>
                    <a:gd name="connsiteX1" fmla="*/ 182758 w 336718"/>
                    <a:gd name="connsiteY1" fmla="*/ 38660 h 452032"/>
                    <a:gd name="connsiteX2" fmla="*/ 170517 w 336718"/>
                    <a:gd name="connsiteY2" fmla="*/ 67328 h 452032"/>
                    <a:gd name="connsiteX3" fmla="*/ 159729 w 336718"/>
                    <a:gd name="connsiteY3" fmla="*/ 169212 h 452032"/>
                    <a:gd name="connsiteX4" fmla="*/ 322357 w 336718"/>
                    <a:gd name="connsiteY4" fmla="*/ 444725 h 452032"/>
                    <a:gd name="connsiteX5" fmla="*/ 336572 w 336718"/>
                    <a:gd name="connsiteY5" fmla="*/ 451639 h 452032"/>
                    <a:gd name="connsiteX6" fmla="*/ 336718 w 336718"/>
                    <a:gd name="connsiteY6" fmla="*/ 452032 h 452032"/>
                    <a:gd name="connsiteX7" fmla="*/ 0 w 336718"/>
                    <a:gd name="connsiteY7" fmla="*/ 452032 h 45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8" h="452032">
                      <a:moveTo>
                        <a:pt x="168359" y="0"/>
                      </a:moveTo>
                      <a:lnTo>
                        <a:pt x="182758" y="38660"/>
                      </a:lnTo>
                      <a:lnTo>
                        <a:pt x="170517" y="67328"/>
                      </a:lnTo>
                      <a:cubicBezTo>
                        <a:pt x="161999" y="99741"/>
                        <a:pt x="158158" y="133970"/>
                        <a:pt x="159729" y="169212"/>
                      </a:cubicBezTo>
                      <a:cubicBezTo>
                        <a:pt x="164967" y="286685"/>
                        <a:pt x="229103" y="387603"/>
                        <a:pt x="322357" y="444725"/>
                      </a:cubicBezTo>
                      <a:lnTo>
                        <a:pt x="336572" y="451639"/>
                      </a:lnTo>
                      <a:lnTo>
                        <a:pt x="336718" y="452032"/>
                      </a:lnTo>
                      <a:lnTo>
                        <a:pt x="0" y="452032"/>
                      </a:ln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0" name="组合 19"/>
              <p:cNvGrpSpPr/>
              <p:nvPr/>
            </p:nvGrpSpPr>
            <p:grpSpPr>
              <a:xfrm rot="8707368">
                <a:off x="5329970" y="4830711"/>
                <a:ext cx="336718" cy="454135"/>
                <a:chOff x="5326541" y="2078721"/>
                <a:chExt cx="336718" cy="454135"/>
              </a:xfrm>
            </p:grpSpPr>
            <p:sp>
              <p:nvSpPr>
                <p:cNvPr id="36" name="等腰三角形 35"/>
                <p:cNvSpPr/>
                <p:nvPr/>
              </p:nvSpPr>
              <p:spPr>
                <a:xfrm>
                  <a:off x="5326541" y="2080824"/>
                  <a:ext cx="336718" cy="452032"/>
                </a:xfrm>
                <a:prstGeom prst="triangle">
                  <a:avLst/>
                </a:prstGeom>
                <a:solidFill>
                  <a:srgbClr val="ED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7" name="任意多边形 59"/>
                <p:cNvSpPr/>
                <p:nvPr/>
              </p:nvSpPr>
              <p:spPr>
                <a:xfrm>
                  <a:off x="5326541" y="2078721"/>
                  <a:ext cx="336718" cy="452032"/>
                </a:xfrm>
                <a:custGeom>
                  <a:avLst/>
                  <a:gdLst>
                    <a:gd name="connsiteX0" fmla="*/ 168359 w 336718"/>
                    <a:gd name="connsiteY0" fmla="*/ 0 h 452032"/>
                    <a:gd name="connsiteX1" fmla="*/ 182758 w 336718"/>
                    <a:gd name="connsiteY1" fmla="*/ 38660 h 452032"/>
                    <a:gd name="connsiteX2" fmla="*/ 170517 w 336718"/>
                    <a:gd name="connsiteY2" fmla="*/ 67328 h 452032"/>
                    <a:gd name="connsiteX3" fmla="*/ 159729 w 336718"/>
                    <a:gd name="connsiteY3" fmla="*/ 169212 h 452032"/>
                    <a:gd name="connsiteX4" fmla="*/ 322357 w 336718"/>
                    <a:gd name="connsiteY4" fmla="*/ 444725 h 452032"/>
                    <a:gd name="connsiteX5" fmla="*/ 336572 w 336718"/>
                    <a:gd name="connsiteY5" fmla="*/ 451639 h 452032"/>
                    <a:gd name="connsiteX6" fmla="*/ 336718 w 336718"/>
                    <a:gd name="connsiteY6" fmla="*/ 452032 h 452032"/>
                    <a:gd name="connsiteX7" fmla="*/ 0 w 336718"/>
                    <a:gd name="connsiteY7" fmla="*/ 452032 h 45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8" h="452032">
                      <a:moveTo>
                        <a:pt x="168359" y="0"/>
                      </a:moveTo>
                      <a:lnTo>
                        <a:pt x="182758" y="38660"/>
                      </a:lnTo>
                      <a:lnTo>
                        <a:pt x="170517" y="67328"/>
                      </a:lnTo>
                      <a:cubicBezTo>
                        <a:pt x="161999" y="99741"/>
                        <a:pt x="158158" y="133970"/>
                        <a:pt x="159729" y="169212"/>
                      </a:cubicBezTo>
                      <a:cubicBezTo>
                        <a:pt x="164967" y="286685"/>
                        <a:pt x="229103" y="387603"/>
                        <a:pt x="322357" y="444725"/>
                      </a:cubicBezTo>
                      <a:lnTo>
                        <a:pt x="336572" y="451639"/>
                      </a:lnTo>
                      <a:lnTo>
                        <a:pt x="336718" y="452032"/>
                      </a:lnTo>
                      <a:lnTo>
                        <a:pt x="0" y="452032"/>
                      </a:ln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1" name="组合 20"/>
              <p:cNvGrpSpPr/>
              <p:nvPr/>
            </p:nvGrpSpPr>
            <p:grpSpPr>
              <a:xfrm rot="11567612">
                <a:off x="4376940" y="4995620"/>
                <a:ext cx="336718" cy="454135"/>
                <a:chOff x="5326541" y="2078721"/>
                <a:chExt cx="336718" cy="454135"/>
              </a:xfrm>
            </p:grpSpPr>
            <p:sp>
              <p:nvSpPr>
                <p:cNvPr id="34" name="等腰三角形 33"/>
                <p:cNvSpPr/>
                <p:nvPr/>
              </p:nvSpPr>
              <p:spPr>
                <a:xfrm>
                  <a:off x="5326541" y="2080824"/>
                  <a:ext cx="336718" cy="452032"/>
                </a:xfrm>
                <a:prstGeom prst="triangle">
                  <a:avLst/>
                </a:prstGeom>
                <a:solidFill>
                  <a:srgbClr val="ED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任意多边形 57"/>
                <p:cNvSpPr/>
                <p:nvPr/>
              </p:nvSpPr>
              <p:spPr>
                <a:xfrm>
                  <a:off x="5326541" y="2078721"/>
                  <a:ext cx="336718" cy="452032"/>
                </a:xfrm>
                <a:custGeom>
                  <a:avLst/>
                  <a:gdLst>
                    <a:gd name="connsiteX0" fmla="*/ 168359 w 336718"/>
                    <a:gd name="connsiteY0" fmla="*/ 0 h 452032"/>
                    <a:gd name="connsiteX1" fmla="*/ 182758 w 336718"/>
                    <a:gd name="connsiteY1" fmla="*/ 38660 h 452032"/>
                    <a:gd name="connsiteX2" fmla="*/ 170517 w 336718"/>
                    <a:gd name="connsiteY2" fmla="*/ 67328 h 452032"/>
                    <a:gd name="connsiteX3" fmla="*/ 159729 w 336718"/>
                    <a:gd name="connsiteY3" fmla="*/ 169212 h 452032"/>
                    <a:gd name="connsiteX4" fmla="*/ 322357 w 336718"/>
                    <a:gd name="connsiteY4" fmla="*/ 444725 h 452032"/>
                    <a:gd name="connsiteX5" fmla="*/ 336572 w 336718"/>
                    <a:gd name="connsiteY5" fmla="*/ 451639 h 452032"/>
                    <a:gd name="connsiteX6" fmla="*/ 336718 w 336718"/>
                    <a:gd name="connsiteY6" fmla="*/ 452032 h 452032"/>
                    <a:gd name="connsiteX7" fmla="*/ 0 w 336718"/>
                    <a:gd name="connsiteY7" fmla="*/ 452032 h 45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8" h="452032">
                      <a:moveTo>
                        <a:pt x="168359" y="0"/>
                      </a:moveTo>
                      <a:lnTo>
                        <a:pt x="182758" y="38660"/>
                      </a:lnTo>
                      <a:lnTo>
                        <a:pt x="170517" y="67328"/>
                      </a:lnTo>
                      <a:cubicBezTo>
                        <a:pt x="161999" y="99741"/>
                        <a:pt x="158158" y="133970"/>
                        <a:pt x="159729" y="169212"/>
                      </a:cubicBezTo>
                      <a:cubicBezTo>
                        <a:pt x="164967" y="286685"/>
                        <a:pt x="229103" y="387603"/>
                        <a:pt x="322357" y="444725"/>
                      </a:cubicBezTo>
                      <a:lnTo>
                        <a:pt x="336572" y="451639"/>
                      </a:lnTo>
                      <a:lnTo>
                        <a:pt x="336718" y="452032"/>
                      </a:lnTo>
                      <a:lnTo>
                        <a:pt x="0" y="452032"/>
                      </a:ln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2" name="组合 21"/>
              <p:cNvGrpSpPr/>
              <p:nvPr/>
            </p:nvGrpSpPr>
            <p:grpSpPr>
              <a:xfrm rot="13353131">
                <a:off x="3700476" y="4628722"/>
                <a:ext cx="336718" cy="454135"/>
                <a:chOff x="5326541" y="2078721"/>
                <a:chExt cx="336718" cy="454135"/>
              </a:xfrm>
            </p:grpSpPr>
            <p:sp>
              <p:nvSpPr>
                <p:cNvPr id="32" name="等腰三角形 31"/>
                <p:cNvSpPr/>
                <p:nvPr/>
              </p:nvSpPr>
              <p:spPr>
                <a:xfrm>
                  <a:off x="5326541" y="2080824"/>
                  <a:ext cx="336718" cy="452032"/>
                </a:xfrm>
                <a:prstGeom prst="triangle">
                  <a:avLst/>
                </a:prstGeom>
                <a:solidFill>
                  <a:srgbClr val="ED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任意多边形 55"/>
                <p:cNvSpPr/>
                <p:nvPr/>
              </p:nvSpPr>
              <p:spPr>
                <a:xfrm>
                  <a:off x="5326541" y="2078721"/>
                  <a:ext cx="336718" cy="452032"/>
                </a:xfrm>
                <a:custGeom>
                  <a:avLst/>
                  <a:gdLst>
                    <a:gd name="connsiteX0" fmla="*/ 168359 w 336718"/>
                    <a:gd name="connsiteY0" fmla="*/ 0 h 452032"/>
                    <a:gd name="connsiteX1" fmla="*/ 182758 w 336718"/>
                    <a:gd name="connsiteY1" fmla="*/ 38660 h 452032"/>
                    <a:gd name="connsiteX2" fmla="*/ 170517 w 336718"/>
                    <a:gd name="connsiteY2" fmla="*/ 67328 h 452032"/>
                    <a:gd name="connsiteX3" fmla="*/ 159729 w 336718"/>
                    <a:gd name="connsiteY3" fmla="*/ 169212 h 452032"/>
                    <a:gd name="connsiteX4" fmla="*/ 322357 w 336718"/>
                    <a:gd name="connsiteY4" fmla="*/ 444725 h 452032"/>
                    <a:gd name="connsiteX5" fmla="*/ 336572 w 336718"/>
                    <a:gd name="connsiteY5" fmla="*/ 451639 h 452032"/>
                    <a:gd name="connsiteX6" fmla="*/ 336718 w 336718"/>
                    <a:gd name="connsiteY6" fmla="*/ 452032 h 452032"/>
                    <a:gd name="connsiteX7" fmla="*/ 0 w 336718"/>
                    <a:gd name="connsiteY7" fmla="*/ 452032 h 45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8" h="452032">
                      <a:moveTo>
                        <a:pt x="168359" y="0"/>
                      </a:moveTo>
                      <a:lnTo>
                        <a:pt x="182758" y="38660"/>
                      </a:lnTo>
                      <a:lnTo>
                        <a:pt x="170517" y="67328"/>
                      </a:lnTo>
                      <a:cubicBezTo>
                        <a:pt x="161999" y="99741"/>
                        <a:pt x="158158" y="133970"/>
                        <a:pt x="159729" y="169212"/>
                      </a:cubicBezTo>
                      <a:cubicBezTo>
                        <a:pt x="164967" y="286685"/>
                        <a:pt x="229103" y="387603"/>
                        <a:pt x="322357" y="444725"/>
                      </a:cubicBezTo>
                      <a:lnTo>
                        <a:pt x="336572" y="451639"/>
                      </a:lnTo>
                      <a:lnTo>
                        <a:pt x="336718" y="452032"/>
                      </a:lnTo>
                      <a:lnTo>
                        <a:pt x="0" y="452032"/>
                      </a:ln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3" name="组合 22"/>
              <p:cNvGrpSpPr/>
              <p:nvPr/>
            </p:nvGrpSpPr>
            <p:grpSpPr>
              <a:xfrm rot="15842082">
                <a:off x="3393345" y="3905246"/>
                <a:ext cx="336718" cy="454135"/>
                <a:chOff x="5326541" y="2078721"/>
                <a:chExt cx="336718" cy="454135"/>
              </a:xfrm>
            </p:grpSpPr>
            <p:sp>
              <p:nvSpPr>
                <p:cNvPr id="30" name="等腰三角形 29"/>
                <p:cNvSpPr/>
                <p:nvPr/>
              </p:nvSpPr>
              <p:spPr>
                <a:xfrm>
                  <a:off x="5326541" y="2080824"/>
                  <a:ext cx="336718" cy="452032"/>
                </a:xfrm>
                <a:prstGeom prst="triangle">
                  <a:avLst/>
                </a:prstGeom>
                <a:solidFill>
                  <a:srgbClr val="ED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任意多边形 53"/>
                <p:cNvSpPr/>
                <p:nvPr/>
              </p:nvSpPr>
              <p:spPr>
                <a:xfrm>
                  <a:off x="5326541" y="2078721"/>
                  <a:ext cx="336718" cy="452032"/>
                </a:xfrm>
                <a:custGeom>
                  <a:avLst/>
                  <a:gdLst>
                    <a:gd name="connsiteX0" fmla="*/ 168359 w 336718"/>
                    <a:gd name="connsiteY0" fmla="*/ 0 h 452032"/>
                    <a:gd name="connsiteX1" fmla="*/ 182758 w 336718"/>
                    <a:gd name="connsiteY1" fmla="*/ 38660 h 452032"/>
                    <a:gd name="connsiteX2" fmla="*/ 170517 w 336718"/>
                    <a:gd name="connsiteY2" fmla="*/ 67328 h 452032"/>
                    <a:gd name="connsiteX3" fmla="*/ 159729 w 336718"/>
                    <a:gd name="connsiteY3" fmla="*/ 169212 h 452032"/>
                    <a:gd name="connsiteX4" fmla="*/ 322357 w 336718"/>
                    <a:gd name="connsiteY4" fmla="*/ 444725 h 452032"/>
                    <a:gd name="connsiteX5" fmla="*/ 336572 w 336718"/>
                    <a:gd name="connsiteY5" fmla="*/ 451639 h 452032"/>
                    <a:gd name="connsiteX6" fmla="*/ 336718 w 336718"/>
                    <a:gd name="connsiteY6" fmla="*/ 452032 h 452032"/>
                    <a:gd name="connsiteX7" fmla="*/ 0 w 336718"/>
                    <a:gd name="connsiteY7" fmla="*/ 452032 h 45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8" h="452032">
                      <a:moveTo>
                        <a:pt x="168359" y="0"/>
                      </a:moveTo>
                      <a:lnTo>
                        <a:pt x="182758" y="38660"/>
                      </a:lnTo>
                      <a:lnTo>
                        <a:pt x="170517" y="67328"/>
                      </a:lnTo>
                      <a:cubicBezTo>
                        <a:pt x="161999" y="99741"/>
                        <a:pt x="158158" y="133970"/>
                        <a:pt x="159729" y="169212"/>
                      </a:cubicBezTo>
                      <a:cubicBezTo>
                        <a:pt x="164967" y="286685"/>
                        <a:pt x="229103" y="387603"/>
                        <a:pt x="322357" y="444725"/>
                      </a:cubicBezTo>
                      <a:lnTo>
                        <a:pt x="336572" y="451639"/>
                      </a:lnTo>
                      <a:lnTo>
                        <a:pt x="336718" y="452032"/>
                      </a:lnTo>
                      <a:lnTo>
                        <a:pt x="0" y="452032"/>
                      </a:ln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4" name="组合 23"/>
              <p:cNvGrpSpPr/>
              <p:nvPr/>
            </p:nvGrpSpPr>
            <p:grpSpPr>
              <a:xfrm rot="19652352">
                <a:off x="3996359" y="2715509"/>
                <a:ext cx="336718" cy="454135"/>
                <a:chOff x="5326541" y="2078721"/>
                <a:chExt cx="336718" cy="454135"/>
              </a:xfrm>
            </p:grpSpPr>
            <p:sp>
              <p:nvSpPr>
                <p:cNvPr id="28" name="等腰三角形 27"/>
                <p:cNvSpPr/>
                <p:nvPr/>
              </p:nvSpPr>
              <p:spPr>
                <a:xfrm>
                  <a:off x="5326541" y="2080824"/>
                  <a:ext cx="336718" cy="452032"/>
                </a:xfrm>
                <a:prstGeom prst="triangle">
                  <a:avLst/>
                </a:prstGeom>
                <a:solidFill>
                  <a:srgbClr val="ED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任意多边形 51"/>
                <p:cNvSpPr/>
                <p:nvPr/>
              </p:nvSpPr>
              <p:spPr>
                <a:xfrm>
                  <a:off x="5326541" y="2078721"/>
                  <a:ext cx="336718" cy="452032"/>
                </a:xfrm>
                <a:custGeom>
                  <a:avLst/>
                  <a:gdLst>
                    <a:gd name="connsiteX0" fmla="*/ 168359 w 336718"/>
                    <a:gd name="connsiteY0" fmla="*/ 0 h 452032"/>
                    <a:gd name="connsiteX1" fmla="*/ 182758 w 336718"/>
                    <a:gd name="connsiteY1" fmla="*/ 38660 h 452032"/>
                    <a:gd name="connsiteX2" fmla="*/ 170517 w 336718"/>
                    <a:gd name="connsiteY2" fmla="*/ 67328 h 452032"/>
                    <a:gd name="connsiteX3" fmla="*/ 159729 w 336718"/>
                    <a:gd name="connsiteY3" fmla="*/ 169212 h 452032"/>
                    <a:gd name="connsiteX4" fmla="*/ 322357 w 336718"/>
                    <a:gd name="connsiteY4" fmla="*/ 444725 h 452032"/>
                    <a:gd name="connsiteX5" fmla="*/ 336572 w 336718"/>
                    <a:gd name="connsiteY5" fmla="*/ 451639 h 452032"/>
                    <a:gd name="connsiteX6" fmla="*/ 336718 w 336718"/>
                    <a:gd name="connsiteY6" fmla="*/ 452032 h 452032"/>
                    <a:gd name="connsiteX7" fmla="*/ 0 w 336718"/>
                    <a:gd name="connsiteY7" fmla="*/ 452032 h 45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8" h="452032">
                      <a:moveTo>
                        <a:pt x="168359" y="0"/>
                      </a:moveTo>
                      <a:lnTo>
                        <a:pt x="182758" y="38660"/>
                      </a:lnTo>
                      <a:lnTo>
                        <a:pt x="170517" y="67328"/>
                      </a:lnTo>
                      <a:cubicBezTo>
                        <a:pt x="161999" y="99741"/>
                        <a:pt x="158158" y="133970"/>
                        <a:pt x="159729" y="169212"/>
                      </a:cubicBezTo>
                      <a:cubicBezTo>
                        <a:pt x="164967" y="286685"/>
                        <a:pt x="229103" y="387603"/>
                        <a:pt x="322357" y="444725"/>
                      </a:cubicBezTo>
                      <a:lnTo>
                        <a:pt x="336572" y="451639"/>
                      </a:lnTo>
                      <a:lnTo>
                        <a:pt x="336718" y="452032"/>
                      </a:lnTo>
                      <a:lnTo>
                        <a:pt x="0" y="452032"/>
                      </a:ln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5" name="组合 24"/>
              <p:cNvGrpSpPr/>
              <p:nvPr/>
            </p:nvGrpSpPr>
            <p:grpSpPr>
              <a:xfrm rot="17826870">
                <a:off x="3516269" y="3190919"/>
                <a:ext cx="336718" cy="454135"/>
                <a:chOff x="5326541" y="2078721"/>
                <a:chExt cx="336718" cy="454135"/>
              </a:xfrm>
            </p:grpSpPr>
            <p:sp>
              <p:nvSpPr>
                <p:cNvPr id="26" name="等腰三角形 25"/>
                <p:cNvSpPr/>
                <p:nvPr/>
              </p:nvSpPr>
              <p:spPr>
                <a:xfrm>
                  <a:off x="5326541" y="2080824"/>
                  <a:ext cx="336718" cy="452032"/>
                </a:xfrm>
                <a:prstGeom prst="triangle">
                  <a:avLst/>
                </a:prstGeom>
                <a:solidFill>
                  <a:srgbClr val="ED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 name="任意多边形 49"/>
                <p:cNvSpPr/>
                <p:nvPr/>
              </p:nvSpPr>
              <p:spPr>
                <a:xfrm>
                  <a:off x="5326541" y="2078721"/>
                  <a:ext cx="336718" cy="452032"/>
                </a:xfrm>
                <a:custGeom>
                  <a:avLst/>
                  <a:gdLst>
                    <a:gd name="connsiteX0" fmla="*/ 168359 w 336718"/>
                    <a:gd name="connsiteY0" fmla="*/ 0 h 452032"/>
                    <a:gd name="connsiteX1" fmla="*/ 182758 w 336718"/>
                    <a:gd name="connsiteY1" fmla="*/ 38660 h 452032"/>
                    <a:gd name="connsiteX2" fmla="*/ 170517 w 336718"/>
                    <a:gd name="connsiteY2" fmla="*/ 67328 h 452032"/>
                    <a:gd name="connsiteX3" fmla="*/ 159729 w 336718"/>
                    <a:gd name="connsiteY3" fmla="*/ 169212 h 452032"/>
                    <a:gd name="connsiteX4" fmla="*/ 322357 w 336718"/>
                    <a:gd name="connsiteY4" fmla="*/ 444725 h 452032"/>
                    <a:gd name="connsiteX5" fmla="*/ 336572 w 336718"/>
                    <a:gd name="connsiteY5" fmla="*/ 451639 h 452032"/>
                    <a:gd name="connsiteX6" fmla="*/ 336718 w 336718"/>
                    <a:gd name="connsiteY6" fmla="*/ 452032 h 452032"/>
                    <a:gd name="connsiteX7" fmla="*/ 0 w 336718"/>
                    <a:gd name="connsiteY7" fmla="*/ 452032 h 45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8" h="452032">
                      <a:moveTo>
                        <a:pt x="168359" y="0"/>
                      </a:moveTo>
                      <a:lnTo>
                        <a:pt x="182758" y="38660"/>
                      </a:lnTo>
                      <a:lnTo>
                        <a:pt x="170517" y="67328"/>
                      </a:lnTo>
                      <a:cubicBezTo>
                        <a:pt x="161999" y="99741"/>
                        <a:pt x="158158" y="133970"/>
                        <a:pt x="159729" y="169212"/>
                      </a:cubicBezTo>
                      <a:cubicBezTo>
                        <a:pt x="164967" y="286685"/>
                        <a:pt x="229103" y="387603"/>
                        <a:pt x="322357" y="444725"/>
                      </a:cubicBezTo>
                      <a:lnTo>
                        <a:pt x="336572" y="451639"/>
                      </a:lnTo>
                      <a:lnTo>
                        <a:pt x="336718" y="452032"/>
                      </a:lnTo>
                      <a:lnTo>
                        <a:pt x="0" y="452032"/>
                      </a:lnTo>
                      <a:close/>
                    </a:path>
                  </a:pathLst>
                </a:cu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sp>
          <p:nvSpPr>
            <p:cNvPr id="8" name="任意多边形 30"/>
            <p:cNvSpPr/>
            <p:nvPr/>
          </p:nvSpPr>
          <p:spPr>
            <a:xfrm>
              <a:off x="-1448478" y="2871037"/>
              <a:ext cx="135285" cy="72250"/>
            </a:xfrm>
            <a:custGeom>
              <a:avLst/>
              <a:gdLst>
                <a:gd name="connsiteX0" fmla="*/ 7634 w 943228"/>
                <a:gd name="connsiteY0" fmla="*/ 0 h 547343"/>
                <a:gd name="connsiteX1" fmla="*/ 9582 w 943228"/>
                <a:gd name="connsiteY1" fmla="*/ 19318 h 547343"/>
                <a:gd name="connsiteX2" fmla="*/ 471614 w 943228"/>
                <a:gd name="connsiteY2" fmla="*/ 395885 h 547343"/>
                <a:gd name="connsiteX3" fmla="*/ 933647 w 943228"/>
                <a:gd name="connsiteY3" fmla="*/ 19318 h 547343"/>
                <a:gd name="connsiteX4" fmla="*/ 935594 w 943228"/>
                <a:gd name="connsiteY4" fmla="*/ 0 h 547343"/>
                <a:gd name="connsiteX5" fmla="*/ 943228 w 943228"/>
                <a:gd name="connsiteY5" fmla="*/ 75729 h 547343"/>
                <a:gd name="connsiteX6" fmla="*/ 471614 w 943228"/>
                <a:gd name="connsiteY6" fmla="*/ 547343 h 547343"/>
                <a:gd name="connsiteX7" fmla="*/ 0 w 943228"/>
                <a:gd name="connsiteY7" fmla="*/ 75729 h 54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43228" h="547343">
                  <a:moveTo>
                    <a:pt x="7634" y="0"/>
                  </a:moveTo>
                  <a:lnTo>
                    <a:pt x="9582" y="19318"/>
                  </a:lnTo>
                  <a:cubicBezTo>
                    <a:pt x="53558" y="234224"/>
                    <a:pt x="243707" y="395885"/>
                    <a:pt x="471614" y="395885"/>
                  </a:cubicBezTo>
                  <a:cubicBezTo>
                    <a:pt x="699521" y="395885"/>
                    <a:pt x="889670" y="234224"/>
                    <a:pt x="933647" y="19318"/>
                  </a:cubicBezTo>
                  <a:lnTo>
                    <a:pt x="935594" y="0"/>
                  </a:lnTo>
                  <a:lnTo>
                    <a:pt x="943228" y="75729"/>
                  </a:lnTo>
                  <a:cubicBezTo>
                    <a:pt x="943228" y="336194"/>
                    <a:pt x="732079" y="547343"/>
                    <a:pt x="471614" y="547343"/>
                  </a:cubicBezTo>
                  <a:cubicBezTo>
                    <a:pt x="211149" y="547343"/>
                    <a:pt x="0" y="336194"/>
                    <a:pt x="0" y="75729"/>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任意多边形 31"/>
            <p:cNvSpPr/>
            <p:nvPr/>
          </p:nvSpPr>
          <p:spPr>
            <a:xfrm>
              <a:off x="-1223889" y="2871037"/>
              <a:ext cx="135285" cy="72250"/>
            </a:xfrm>
            <a:custGeom>
              <a:avLst/>
              <a:gdLst>
                <a:gd name="connsiteX0" fmla="*/ 7634 w 943228"/>
                <a:gd name="connsiteY0" fmla="*/ 0 h 547343"/>
                <a:gd name="connsiteX1" fmla="*/ 9582 w 943228"/>
                <a:gd name="connsiteY1" fmla="*/ 19318 h 547343"/>
                <a:gd name="connsiteX2" fmla="*/ 471614 w 943228"/>
                <a:gd name="connsiteY2" fmla="*/ 395885 h 547343"/>
                <a:gd name="connsiteX3" fmla="*/ 933647 w 943228"/>
                <a:gd name="connsiteY3" fmla="*/ 19318 h 547343"/>
                <a:gd name="connsiteX4" fmla="*/ 935594 w 943228"/>
                <a:gd name="connsiteY4" fmla="*/ 0 h 547343"/>
                <a:gd name="connsiteX5" fmla="*/ 943228 w 943228"/>
                <a:gd name="connsiteY5" fmla="*/ 75729 h 547343"/>
                <a:gd name="connsiteX6" fmla="*/ 471614 w 943228"/>
                <a:gd name="connsiteY6" fmla="*/ 547343 h 547343"/>
                <a:gd name="connsiteX7" fmla="*/ 0 w 943228"/>
                <a:gd name="connsiteY7" fmla="*/ 75729 h 54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43228" h="547343">
                  <a:moveTo>
                    <a:pt x="7634" y="0"/>
                  </a:moveTo>
                  <a:lnTo>
                    <a:pt x="9582" y="19318"/>
                  </a:lnTo>
                  <a:cubicBezTo>
                    <a:pt x="53558" y="234224"/>
                    <a:pt x="243707" y="395885"/>
                    <a:pt x="471614" y="395885"/>
                  </a:cubicBezTo>
                  <a:cubicBezTo>
                    <a:pt x="699521" y="395885"/>
                    <a:pt x="889670" y="234224"/>
                    <a:pt x="933647" y="19318"/>
                  </a:cubicBezTo>
                  <a:lnTo>
                    <a:pt x="935594" y="0"/>
                  </a:lnTo>
                  <a:lnTo>
                    <a:pt x="943228" y="75729"/>
                  </a:lnTo>
                  <a:cubicBezTo>
                    <a:pt x="943228" y="336194"/>
                    <a:pt x="732079" y="547343"/>
                    <a:pt x="471614" y="547343"/>
                  </a:cubicBezTo>
                  <a:cubicBezTo>
                    <a:pt x="211149" y="547343"/>
                    <a:pt x="0" y="336194"/>
                    <a:pt x="0" y="75729"/>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46" name="椭圆 45"/>
          <p:cNvSpPr/>
          <p:nvPr/>
        </p:nvSpPr>
        <p:spPr>
          <a:xfrm>
            <a:off x="-2079884" y="4605157"/>
            <a:ext cx="4470400" cy="4470400"/>
          </a:xfrm>
          <a:prstGeom prst="ellipse">
            <a:avLst/>
          </a:prstGeom>
          <a:noFill/>
          <a:ln w="28575">
            <a:solidFill>
              <a:srgbClr val="EFD4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 name="椭圆 46"/>
          <p:cNvSpPr/>
          <p:nvPr/>
        </p:nvSpPr>
        <p:spPr>
          <a:xfrm>
            <a:off x="-1691563" y="3563174"/>
            <a:ext cx="5468198" cy="5468198"/>
          </a:xfrm>
          <a:prstGeom prst="ellipse">
            <a:avLst/>
          </a:prstGeom>
          <a:noFill/>
          <a:ln w="28575">
            <a:solidFill>
              <a:srgbClr val="EFD4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 name="椭圆 47"/>
          <p:cNvSpPr/>
          <p:nvPr/>
        </p:nvSpPr>
        <p:spPr>
          <a:xfrm>
            <a:off x="-1841850" y="2105100"/>
            <a:ext cx="7237734" cy="7237734"/>
          </a:xfrm>
          <a:prstGeom prst="ellipse">
            <a:avLst/>
          </a:prstGeom>
          <a:noFill/>
          <a:ln w="28575">
            <a:solidFill>
              <a:srgbClr val="EFD4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9" name="组合 48"/>
          <p:cNvGrpSpPr/>
          <p:nvPr/>
        </p:nvGrpSpPr>
        <p:grpSpPr>
          <a:xfrm>
            <a:off x="1709332" y="5784285"/>
            <a:ext cx="1157239" cy="868322"/>
            <a:chOff x="211584" y="2410144"/>
            <a:chExt cx="773382" cy="580299"/>
          </a:xfrm>
        </p:grpSpPr>
        <p:sp>
          <p:nvSpPr>
            <p:cNvPr id="50" name="椭圆 49"/>
            <p:cNvSpPr/>
            <p:nvPr/>
          </p:nvSpPr>
          <p:spPr>
            <a:xfrm rot="1385688">
              <a:off x="298137" y="2410144"/>
              <a:ext cx="580299" cy="580299"/>
            </a:xfrm>
            <a:prstGeom prst="ellipse">
              <a:avLst/>
            </a:prstGeom>
            <a:solidFill>
              <a:srgbClr val="EF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 name="任意多边形 74"/>
            <p:cNvSpPr/>
            <p:nvPr/>
          </p:nvSpPr>
          <p:spPr>
            <a:xfrm rot="1385688">
              <a:off x="450707" y="2504731"/>
              <a:ext cx="534259" cy="56941"/>
            </a:xfrm>
            <a:custGeom>
              <a:avLst/>
              <a:gdLst>
                <a:gd name="connsiteX0" fmla="*/ 1709431 w 2315094"/>
                <a:gd name="connsiteY0" fmla="*/ 9366 h 246743"/>
                <a:gd name="connsiteX1" fmla="*/ 1710303 w 2315094"/>
                <a:gd name="connsiteY1" fmla="*/ 9916 h 246743"/>
                <a:gd name="connsiteX2" fmla="*/ 1708294 w 2315094"/>
                <a:gd name="connsiteY2" fmla="*/ 9949 h 246743"/>
                <a:gd name="connsiteX3" fmla="*/ 1737605 w 2315094"/>
                <a:gd name="connsiteY3" fmla="*/ 33187 h 246743"/>
                <a:gd name="connsiteX4" fmla="*/ 1826922 w 2315094"/>
                <a:gd name="connsiteY4" fmla="*/ 119252 h 246743"/>
                <a:gd name="connsiteX5" fmla="*/ 1833735 w 2315094"/>
                <a:gd name="connsiteY5" fmla="*/ 127199 h 246743"/>
                <a:gd name="connsiteX6" fmla="*/ 1444236 w 2315094"/>
                <a:gd name="connsiteY6" fmla="*/ 159657 h 246743"/>
                <a:gd name="connsiteX7" fmla="*/ 1226522 w 2315094"/>
                <a:gd name="connsiteY7" fmla="*/ 159657 h 246743"/>
                <a:gd name="connsiteX8" fmla="*/ 907208 w 2315094"/>
                <a:gd name="connsiteY8" fmla="*/ 246743 h 246743"/>
                <a:gd name="connsiteX9" fmla="*/ 413722 w 2315094"/>
                <a:gd name="connsiteY9" fmla="*/ 217714 h 246743"/>
                <a:gd name="connsiteX10" fmla="*/ 152465 w 2315094"/>
                <a:gd name="connsiteY10" fmla="*/ 188685 h 246743"/>
                <a:gd name="connsiteX11" fmla="*/ 0 w 2315094"/>
                <a:gd name="connsiteY11" fmla="*/ 180867 h 246743"/>
                <a:gd name="connsiteX12" fmla="*/ 111374 w 2315094"/>
                <a:gd name="connsiteY12" fmla="*/ 58392 h 246743"/>
                <a:gd name="connsiteX13" fmla="*/ 134876 w 2315094"/>
                <a:gd name="connsiteY13" fmla="*/ 35745 h 246743"/>
                <a:gd name="connsiteX14" fmla="*/ 131924 w 2315094"/>
                <a:gd name="connsiteY14" fmla="*/ 35794 h 246743"/>
                <a:gd name="connsiteX15" fmla="*/ 133799 w 2315094"/>
                <a:gd name="connsiteY15" fmla="*/ 33732 h 246743"/>
                <a:gd name="connsiteX16" fmla="*/ 2315094 w 2315094"/>
                <a:gd name="connsiteY16" fmla="*/ 0 h 246743"/>
                <a:gd name="connsiteX17" fmla="*/ 2160167 w 2315094"/>
                <a:gd name="connsiteY17" fmla="*/ 2540 h 246743"/>
                <a:gd name="connsiteX18" fmla="*/ 2160183 w 2315094"/>
                <a:gd name="connsiteY18" fmla="*/ 2396 h 24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15094" h="246743">
                  <a:moveTo>
                    <a:pt x="1709431" y="9366"/>
                  </a:moveTo>
                  <a:lnTo>
                    <a:pt x="1710303" y="9916"/>
                  </a:lnTo>
                  <a:lnTo>
                    <a:pt x="1708294" y="9949"/>
                  </a:lnTo>
                  <a:lnTo>
                    <a:pt x="1737605" y="33187"/>
                  </a:lnTo>
                  <a:cubicBezTo>
                    <a:pt x="1768664" y="60362"/>
                    <a:pt x="1798471" y="89088"/>
                    <a:pt x="1826922" y="119252"/>
                  </a:cubicBezTo>
                  <a:lnTo>
                    <a:pt x="1833735" y="127199"/>
                  </a:lnTo>
                  <a:lnTo>
                    <a:pt x="1444236" y="159657"/>
                  </a:lnTo>
                  <a:lnTo>
                    <a:pt x="1226522" y="159657"/>
                  </a:lnTo>
                  <a:lnTo>
                    <a:pt x="907208" y="246743"/>
                  </a:lnTo>
                  <a:lnTo>
                    <a:pt x="413722" y="217714"/>
                  </a:lnTo>
                  <a:lnTo>
                    <a:pt x="152465" y="188685"/>
                  </a:lnTo>
                  <a:lnTo>
                    <a:pt x="0" y="180867"/>
                  </a:lnTo>
                  <a:lnTo>
                    <a:pt x="111374" y="58392"/>
                  </a:lnTo>
                  <a:lnTo>
                    <a:pt x="134876" y="35745"/>
                  </a:lnTo>
                  <a:lnTo>
                    <a:pt x="131924" y="35794"/>
                  </a:lnTo>
                  <a:lnTo>
                    <a:pt x="133799" y="33732"/>
                  </a:lnTo>
                  <a:close/>
                  <a:moveTo>
                    <a:pt x="2315094" y="0"/>
                  </a:moveTo>
                  <a:lnTo>
                    <a:pt x="2160167" y="2540"/>
                  </a:lnTo>
                  <a:lnTo>
                    <a:pt x="2160183" y="2396"/>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 name="任意多边形 75"/>
            <p:cNvSpPr/>
            <p:nvPr/>
          </p:nvSpPr>
          <p:spPr>
            <a:xfrm rot="1385688">
              <a:off x="327986" y="2597920"/>
              <a:ext cx="573858" cy="66990"/>
            </a:xfrm>
            <a:custGeom>
              <a:avLst/>
              <a:gdLst>
                <a:gd name="connsiteX0" fmla="*/ 1525199 w 2486689"/>
                <a:gd name="connsiteY0" fmla="*/ 0 h 290286"/>
                <a:gd name="connsiteX1" fmla="*/ 1873542 w 2486689"/>
                <a:gd name="connsiteY1" fmla="*/ 43543 h 290286"/>
                <a:gd name="connsiteX2" fmla="*/ 2192856 w 2486689"/>
                <a:gd name="connsiteY2" fmla="*/ 43543 h 290286"/>
                <a:gd name="connsiteX3" fmla="*/ 2455358 w 2486689"/>
                <a:gd name="connsiteY3" fmla="*/ 43543 h 290286"/>
                <a:gd name="connsiteX4" fmla="*/ 2482945 w 2486689"/>
                <a:gd name="connsiteY4" fmla="*/ 150742 h 290286"/>
                <a:gd name="connsiteX5" fmla="*/ 2485325 w 2486689"/>
                <a:gd name="connsiteY5" fmla="*/ 166323 h 290286"/>
                <a:gd name="connsiteX6" fmla="*/ 2486249 w 2486689"/>
                <a:gd name="connsiteY6" fmla="*/ 166175 h 290286"/>
                <a:gd name="connsiteX7" fmla="*/ 2486689 w 2486689"/>
                <a:gd name="connsiteY7" fmla="*/ 168380 h 290286"/>
                <a:gd name="connsiteX8" fmla="*/ 2178342 w 2486689"/>
                <a:gd name="connsiteY8" fmla="*/ 217715 h 290286"/>
                <a:gd name="connsiteX9" fmla="*/ 1612285 w 2486689"/>
                <a:gd name="connsiteY9" fmla="*/ 203200 h 290286"/>
                <a:gd name="connsiteX10" fmla="*/ 1510685 w 2486689"/>
                <a:gd name="connsiteY10" fmla="*/ 232229 h 290286"/>
                <a:gd name="connsiteX11" fmla="*/ 1409085 w 2486689"/>
                <a:gd name="connsiteY11" fmla="*/ 261258 h 290286"/>
                <a:gd name="connsiteX12" fmla="*/ 1292970 w 2486689"/>
                <a:gd name="connsiteY12" fmla="*/ 290286 h 290286"/>
                <a:gd name="connsiteX13" fmla="*/ 1118799 w 2486689"/>
                <a:gd name="connsiteY13" fmla="*/ 275772 h 290286"/>
                <a:gd name="connsiteX14" fmla="*/ 988170 w 2486689"/>
                <a:gd name="connsiteY14" fmla="*/ 217715 h 290286"/>
                <a:gd name="connsiteX15" fmla="*/ 509 w 2486689"/>
                <a:gd name="connsiteY15" fmla="*/ 230061 h 290286"/>
                <a:gd name="connsiteX16" fmla="*/ 0 w 2486689"/>
                <a:gd name="connsiteY16" fmla="*/ 227773 h 290286"/>
                <a:gd name="connsiteX17" fmla="*/ 5668 w 2486689"/>
                <a:gd name="connsiteY17" fmla="*/ 227702 h 290286"/>
                <a:gd name="connsiteX18" fmla="*/ 17422 w 2486689"/>
                <a:gd name="connsiteY18" fmla="*/ 150742 h 290286"/>
                <a:gd name="connsiteX19" fmla="*/ 41274 w 2486689"/>
                <a:gd name="connsiteY19" fmla="*/ 58058 h 290286"/>
                <a:gd name="connsiteX20" fmla="*/ 349542 w 2486689"/>
                <a:gd name="connsiteY20" fmla="*/ 58058 h 290286"/>
                <a:gd name="connsiteX21" fmla="*/ 654342 w 2486689"/>
                <a:gd name="connsiteY21" fmla="*/ 29029 h 290286"/>
                <a:gd name="connsiteX22" fmla="*/ 813999 w 2486689"/>
                <a:gd name="connsiteY22" fmla="*/ 29029 h 290286"/>
                <a:gd name="connsiteX23" fmla="*/ 1162342 w 2486689"/>
                <a:gd name="connsiteY23" fmla="*/ 29029 h 290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6689" h="290286">
                  <a:moveTo>
                    <a:pt x="1525199" y="0"/>
                  </a:moveTo>
                  <a:lnTo>
                    <a:pt x="1873542" y="43543"/>
                  </a:lnTo>
                  <a:lnTo>
                    <a:pt x="2192856" y="43543"/>
                  </a:lnTo>
                  <a:lnTo>
                    <a:pt x="2455358" y="43543"/>
                  </a:lnTo>
                  <a:lnTo>
                    <a:pt x="2482945" y="150742"/>
                  </a:lnTo>
                  <a:lnTo>
                    <a:pt x="2485325" y="166323"/>
                  </a:lnTo>
                  <a:lnTo>
                    <a:pt x="2486249" y="166175"/>
                  </a:lnTo>
                  <a:lnTo>
                    <a:pt x="2486689" y="168380"/>
                  </a:lnTo>
                  <a:lnTo>
                    <a:pt x="2178342" y="217715"/>
                  </a:lnTo>
                  <a:lnTo>
                    <a:pt x="1612285" y="203200"/>
                  </a:lnTo>
                  <a:lnTo>
                    <a:pt x="1510685" y="232229"/>
                  </a:lnTo>
                  <a:lnTo>
                    <a:pt x="1409085" y="261258"/>
                  </a:lnTo>
                  <a:lnTo>
                    <a:pt x="1292970" y="290286"/>
                  </a:lnTo>
                  <a:lnTo>
                    <a:pt x="1118799" y="275772"/>
                  </a:lnTo>
                  <a:lnTo>
                    <a:pt x="988170" y="217715"/>
                  </a:lnTo>
                  <a:lnTo>
                    <a:pt x="509" y="230061"/>
                  </a:lnTo>
                  <a:lnTo>
                    <a:pt x="0" y="227773"/>
                  </a:lnTo>
                  <a:lnTo>
                    <a:pt x="5668" y="227702"/>
                  </a:lnTo>
                  <a:lnTo>
                    <a:pt x="17422" y="150742"/>
                  </a:lnTo>
                  <a:lnTo>
                    <a:pt x="41274" y="58058"/>
                  </a:lnTo>
                  <a:lnTo>
                    <a:pt x="349542" y="58058"/>
                  </a:lnTo>
                  <a:lnTo>
                    <a:pt x="654342" y="29029"/>
                  </a:lnTo>
                  <a:lnTo>
                    <a:pt x="813999" y="29029"/>
                  </a:lnTo>
                  <a:lnTo>
                    <a:pt x="1162342" y="29029"/>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 name="任意多边形 76"/>
            <p:cNvSpPr/>
            <p:nvPr/>
          </p:nvSpPr>
          <p:spPr>
            <a:xfrm rot="1385688">
              <a:off x="274806" y="2738933"/>
              <a:ext cx="568364" cy="56941"/>
            </a:xfrm>
            <a:custGeom>
              <a:avLst/>
              <a:gdLst>
                <a:gd name="connsiteX0" fmla="*/ 924406 w 2462881"/>
                <a:gd name="connsiteY0" fmla="*/ 0 h 246743"/>
                <a:gd name="connsiteX1" fmla="*/ 1069549 w 2462881"/>
                <a:gd name="connsiteY1" fmla="*/ 0 h 246743"/>
                <a:gd name="connsiteX2" fmla="*/ 1359835 w 2462881"/>
                <a:gd name="connsiteY2" fmla="*/ 0 h 246743"/>
                <a:gd name="connsiteX3" fmla="*/ 1693664 w 2462881"/>
                <a:gd name="connsiteY3" fmla="*/ 0 h 246743"/>
                <a:gd name="connsiteX4" fmla="*/ 2100064 w 2462881"/>
                <a:gd name="connsiteY4" fmla="*/ 29029 h 246743"/>
                <a:gd name="connsiteX5" fmla="*/ 2462881 w 2462881"/>
                <a:gd name="connsiteY5" fmla="*/ 62013 h 246743"/>
                <a:gd name="connsiteX6" fmla="*/ 2462771 w 2462881"/>
                <a:gd name="connsiteY6" fmla="*/ 62730 h 246743"/>
                <a:gd name="connsiteX7" fmla="*/ 2431789 w 2462881"/>
                <a:gd name="connsiteY7" fmla="*/ 183223 h 246743"/>
                <a:gd name="connsiteX8" fmla="*/ 2419001 w 2462881"/>
                <a:gd name="connsiteY8" fmla="*/ 218165 h 246743"/>
                <a:gd name="connsiteX9" fmla="*/ 2424015 w 2462881"/>
                <a:gd name="connsiteY9" fmla="*/ 218096 h 246743"/>
                <a:gd name="connsiteX10" fmla="*/ 2423575 w 2462881"/>
                <a:gd name="connsiteY10" fmla="*/ 220075 h 246743"/>
                <a:gd name="connsiteX11" fmla="*/ 1548521 w 2462881"/>
                <a:gd name="connsiteY11" fmla="*/ 232229 h 246743"/>
                <a:gd name="connsiteX12" fmla="*/ 706692 w 2462881"/>
                <a:gd name="connsiteY12" fmla="*/ 246743 h 246743"/>
                <a:gd name="connsiteX13" fmla="*/ 9993 w 2462881"/>
                <a:gd name="connsiteY13" fmla="*/ 118122 h 246743"/>
                <a:gd name="connsiteX14" fmla="*/ 9292 w 2462881"/>
                <a:gd name="connsiteY14" fmla="*/ 116019 h 246743"/>
                <a:gd name="connsiteX15" fmla="*/ 13144 w 2462881"/>
                <a:gd name="connsiteY15" fmla="*/ 116730 h 246743"/>
                <a:gd name="connsiteX16" fmla="*/ 0 w 2462881"/>
                <a:gd name="connsiteY16" fmla="*/ 65609 h 246743"/>
                <a:gd name="connsiteX17" fmla="*/ 750235 w 2462881"/>
                <a:gd name="connsiteY17" fmla="*/ 43543 h 24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62881" h="246743">
                  <a:moveTo>
                    <a:pt x="924406" y="0"/>
                  </a:moveTo>
                  <a:lnTo>
                    <a:pt x="1069549" y="0"/>
                  </a:lnTo>
                  <a:lnTo>
                    <a:pt x="1359835" y="0"/>
                  </a:lnTo>
                  <a:lnTo>
                    <a:pt x="1693664" y="0"/>
                  </a:lnTo>
                  <a:lnTo>
                    <a:pt x="2100064" y="29029"/>
                  </a:lnTo>
                  <a:lnTo>
                    <a:pt x="2462881" y="62013"/>
                  </a:lnTo>
                  <a:lnTo>
                    <a:pt x="2462771" y="62730"/>
                  </a:lnTo>
                  <a:cubicBezTo>
                    <a:pt x="2454397" y="103654"/>
                    <a:pt x="2444035" y="143853"/>
                    <a:pt x="2431789" y="183223"/>
                  </a:cubicBezTo>
                  <a:lnTo>
                    <a:pt x="2419001" y="218165"/>
                  </a:lnTo>
                  <a:lnTo>
                    <a:pt x="2424015" y="218096"/>
                  </a:lnTo>
                  <a:lnTo>
                    <a:pt x="2423575" y="220075"/>
                  </a:lnTo>
                  <a:lnTo>
                    <a:pt x="1548521" y="232229"/>
                  </a:lnTo>
                  <a:lnTo>
                    <a:pt x="706692" y="246743"/>
                  </a:lnTo>
                  <a:lnTo>
                    <a:pt x="9993" y="118122"/>
                  </a:lnTo>
                  <a:lnTo>
                    <a:pt x="9292" y="116019"/>
                  </a:lnTo>
                  <a:lnTo>
                    <a:pt x="13144" y="116730"/>
                  </a:lnTo>
                  <a:lnTo>
                    <a:pt x="0" y="65609"/>
                  </a:lnTo>
                  <a:lnTo>
                    <a:pt x="750235" y="43543"/>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 name="任意多边形 77"/>
            <p:cNvSpPr/>
            <p:nvPr/>
          </p:nvSpPr>
          <p:spPr>
            <a:xfrm rot="1385688">
              <a:off x="244233" y="2868157"/>
              <a:ext cx="469631" cy="50242"/>
            </a:xfrm>
            <a:custGeom>
              <a:avLst/>
              <a:gdLst>
                <a:gd name="connsiteX0" fmla="*/ 1436914 w 2035046"/>
                <a:gd name="connsiteY0" fmla="*/ 0 h 217714"/>
                <a:gd name="connsiteX1" fmla="*/ 1698172 w 2035046"/>
                <a:gd name="connsiteY1" fmla="*/ 0 h 217714"/>
                <a:gd name="connsiteX2" fmla="*/ 1930400 w 2035046"/>
                <a:gd name="connsiteY2" fmla="*/ 0 h 217714"/>
                <a:gd name="connsiteX3" fmla="*/ 2035046 w 2035046"/>
                <a:gd name="connsiteY3" fmla="*/ 0 h 217714"/>
                <a:gd name="connsiteX4" fmla="*/ 1904918 w 2035046"/>
                <a:gd name="connsiteY4" fmla="*/ 145143 h 217714"/>
                <a:gd name="connsiteX5" fmla="*/ 1756229 w 2035046"/>
                <a:gd name="connsiteY5" fmla="*/ 145143 h 217714"/>
                <a:gd name="connsiteX6" fmla="*/ 1161143 w 2035046"/>
                <a:gd name="connsiteY6" fmla="*/ 174171 h 217714"/>
                <a:gd name="connsiteX7" fmla="*/ 914400 w 2035046"/>
                <a:gd name="connsiteY7" fmla="*/ 217714 h 217714"/>
                <a:gd name="connsiteX8" fmla="*/ 580572 w 2035046"/>
                <a:gd name="connsiteY8" fmla="*/ 217714 h 217714"/>
                <a:gd name="connsiteX9" fmla="*/ 413255 w 2035046"/>
                <a:gd name="connsiteY9" fmla="*/ 193812 h 217714"/>
                <a:gd name="connsiteX10" fmla="*/ 412103 w 2035046"/>
                <a:gd name="connsiteY10" fmla="*/ 192381 h 217714"/>
                <a:gd name="connsiteX11" fmla="*/ 422768 w 2035046"/>
                <a:gd name="connsiteY11" fmla="*/ 193904 h 217714"/>
                <a:gd name="connsiteX12" fmla="*/ 399060 w 2035046"/>
                <a:gd name="connsiteY12" fmla="*/ 176176 h 217714"/>
                <a:gd name="connsiteX13" fmla="*/ 392750 w 2035046"/>
                <a:gd name="connsiteY13" fmla="*/ 168336 h 217714"/>
                <a:gd name="connsiteX14" fmla="*/ 385564 w 2035046"/>
                <a:gd name="connsiteY14" fmla="*/ 166084 h 217714"/>
                <a:gd name="connsiteX15" fmla="*/ 333256 w 2035046"/>
                <a:gd name="connsiteY15" fmla="*/ 126969 h 217714"/>
                <a:gd name="connsiteX16" fmla="*/ 243971 w 2035046"/>
                <a:gd name="connsiteY16" fmla="*/ 45821 h 217714"/>
                <a:gd name="connsiteX17" fmla="*/ 205664 w 2035046"/>
                <a:gd name="connsiteY17" fmla="*/ 3673 h 217714"/>
                <a:gd name="connsiteX18" fmla="*/ 812800 w 2035046"/>
                <a:gd name="connsiteY18" fmla="*/ 14514 h 217714"/>
                <a:gd name="connsiteX19" fmla="*/ 1117600 w 2035046"/>
                <a:gd name="connsiteY19" fmla="*/ 58057 h 217714"/>
                <a:gd name="connsiteX20" fmla="*/ 1248229 w 2035046"/>
                <a:gd name="connsiteY20" fmla="*/ 43543 h 217714"/>
                <a:gd name="connsiteX21" fmla="*/ 0 w 2035046"/>
                <a:gd name="connsiteY21" fmla="*/ 0 h 217714"/>
                <a:gd name="connsiteX22" fmla="*/ 628 w 2035046"/>
                <a:gd name="connsiteY22" fmla="*/ 11 h 217714"/>
                <a:gd name="connsiteX23" fmla="*/ 75925 w 2035046"/>
                <a:gd name="connsiteY23" fmla="*/ 69033 h 217714"/>
                <a:gd name="connsiteX24" fmla="*/ 74989 w 2035046"/>
                <a:gd name="connsiteY24" fmla="*/ 68739 h 2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35046" h="217714">
                  <a:moveTo>
                    <a:pt x="1436914" y="0"/>
                  </a:moveTo>
                  <a:lnTo>
                    <a:pt x="1698172" y="0"/>
                  </a:lnTo>
                  <a:lnTo>
                    <a:pt x="1930400" y="0"/>
                  </a:lnTo>
                  <a:lnTo>
                    <a:pt x="2035046" y="0"/>
                  </a:lnTo>
                  <a:lnTo>
                    <a:pt x="1904918" y="145143"/>
                  </a:lnTo>
                  <a:lnTo>
                    <a:pt x="1756229" y="145143"/>
                  </a:lnTo>
                  <a:lnTo>
                    <a:pt x="1161143" y="174171"/>
                  </a:lnTo>
                  <a:lnTo>
                    <a:pt x="914400" y="217714"/>
                  </a:lnTo>
                  <a:lnTo>
                    <a:pt x="580572" y="217714"/>
                  </a:lnTo>
                  <a:lnTo>
                    <a:pt x="413255" y="193812"/>
                  </a:lnTo>
                  <a:lnTo>
                    <a:pt x="412103" y="192381"/>
                  </a:lnTo>
                  <a:lnTo>
                    <a:pt x="422768" y="193904"/>
                  </a:lnTo>
                  <a:lnTo>
                    <a:pt x="399060" y="176176"/>
                  </a:lnTo>
                  <a:lnTo>
                    <a:pt x="392750" y="168336"/>
                  </a:lnTo>
                  <a:lnTo>
                    <a:pt x="385564" y="166084"/>
                  </a:lnTo>
                  <a:lnTo>
                    <a:pt x="333256" y="126969"/>
                  </a:lnTo>
                  <a:cubicBezTo>
                    <a:pt x="302209" y="101346"/>
                    <a:pt x="272411" y="74262"/>
                    <a:pt x="243971" y="45821"/>
                  </a:cubicBezTo>
                  <a:lnTo>
                    <a:pt x="205664" y="3673"/>
                  </a:lnTo>
                  <a:lnTo>
                    <a:pt x="812800" y="14514"/>
                  </a:lnTo>
                  <a:lnTo>
                    <a:pt x="1117600" y="58057"/>
                  </a:lnTo>
                  <a:lnTo>
                    <a:pt x="1248229" y="43543"/>
                  </a:lnTo>
                  <a:close/>
                  <a:moveTo>
                    <a:pt x="0" y="0"/>
                  </a:moveTo>
                  <a:lnTo>
                    <a:pt x="628" y="11"/>
                  </a:lnTo>
                  <a:lnTo>
                    <a:pt x="75925" y="69033"/>
                  </a:lnTo>
                  <a:lnTo>
                    <a:pt x="74989" y="68739"/>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cxnSp>
          <p:nvCxnSpPr>
            <p:cNvPr id="55" name="直接连接符 54"/>
            <p:cNvCxnSpPr/>
            <p:nvPr/>
          </p:nvCxnSpPr>
          <p:spPr>
            <a:xfrm rot="1385688" flipV="1">
              <a:off x="483774" y="2454024"/>
              <a:ext cx="417299" cy="11173"/>
            </a:xfrm>
            <a:prstGeom prst="line">
              <a:avLst/>
            </a:prstGeom>
            <a:ln w="15875">
              <a:solidFill>
                <a:srgbClr val="13A984"/>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rot="1385688" flipV="1">
              <a:off x="350003" y="2554040"/>
              <a:ext cx="618441" cy="18610"/>
            </a:xfrm>
            <a:prstGeom prst="line">
              <a:avLst/>
            </a:prstGeom>
            <a:ln w="15875">
              <a:solidFill>
                <a:srgbClr val="AD331E"/>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rot="1385688" flipV="1">
              <a:off x="266646" y="2682102"/>
              <a:ext cx="667007" cy="24307"/>
            </a:xfrm>
            <a:prstGeom prst="line">
              <a:avLst/>
            </a:prstGeom>
            <a:ln w="15875">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rot="1385688" flipV="1">
              <a:off x="211584" y="2811225"/>
              <a:ext cx="667007" cy="24307"/>
            </a:xfrm>
            <a:prstGeom prst="line">
              <a:avLst/>
            </a:prstGeom>
            <a:ln w="15875">
              <a:solidFill>
                <a:srgbClr val="AD331E"/>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rot="1385688" flipV="1">
              <a:off x="312885" y="2935251"/>
              <a:ext cx="361895" cy="18864"/>
            </a:xfrm>
            <a:prstGeom prst="line">
              <a:avLst/>
            </a:prstGeom>
            <a:ln w="15875">
              <a:solidFill>
                <a:srgbClr val="13A984"/>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grpSp>
      <p:grpSp>
        <p:nvGrpSpPr>
          <p:cNvPr id="60" name="组合 59"/>
          <p:cNvGrpSpPr/>
          <p:nvPr/>
        </p:nvGrpSpPr>
        <p:grpSpPr>
          <a:xfrm>
            <a:off x="2338192" y="1918958"/>
            <a:ext cx="1729835" cy="984675"/>
            <a:chOff x="5078564" y="5230732"/>
            <a:chExt cx="1729835" cy="984675"/>
          </a:xfrm>
        </p:grpSpPr>
        <p:grpSp>
          <p:nvGrpSpPr>
            <p:cNvPr id="61" name="组合 60"/>
            <p:cNvGrpSpPr/>
            <p:nvPr/>
          </p:nvGrpSpPr>
          <p:grpSpPr>
            <a:xfrm>
              <a:off x="5470355" y="5230732"/>
              <a:ext cx="1077680" cy="984675"/>
              <a:chOff x="3075882" y="2842193"/>
              <a:chExt cx="739349" cy="675542"/>
            </a:xfrm>
          </p:grpSpPr>
          <p:sp>
            <p:nvSpPr>
              <p:cNvPr id="63" name="椭圆 62"/>
              <p:cNvSpPr/>
              <p:nvPr/>
            </p:nvSpPr>
            <p:spPr>
              <a:xfrm>
                <a:off x="3075882" y="2842193"/>
                <a:ext cx="675542" cy="675542"/>
              </a:xfrm>
              <a:prstGeom prst="ellipse">
                <a:avLst/>
              </a:prstGeom>
              <a:solidFill>
                <a:srgbClr val="EFD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4" name="任意多边形 85"/>
              <p:cNvSpPr/>
              <p:nvPr/>
            </p:nvSpPr>
            <p:spPr>
              <a:xfrm>
                <a:off x="3088661" y="2913816"/>
                <a:ext cx="404743" cy="211177"/>
              </a:xfrm>
              <a:custGeom>
                <a:avLst/>
                <a:gdLst>
                  <a:gd name="connsiteX0" fmla="*/ 404743 w 404743"/>
                  <a:gd name="connsiteY0" fmla="*/ 0 h 211177"/>
                  <a:gd name="connsiteX1" fmla="*/ 403228 w 404743"/>
                  <a:gd name="connsiteY1" fmla="*/ 4882 h 211177"/>
                  <a:gd name="connsiteX2" fmla="*/ 92000 w 404743"/>
                  <a:gd name="connsiteY2" fmla="*/ 211177 h 211177"/>
                  <a:gd name="connsiteX3" fmla="*/ 40561 w 404743"/>
                  <a:gd name="connsiteY3" fmla="*/ 207285 h 211177"/>
                  <a:gd name="connsiteX4" fmla="*/ 0 w 404743"/>
                  <a:gd name="connsiteY4" fmla="*/ 197937 h 211177"/>
                  <a:gd name="connsiteX5" fmla="*/ 2657 w 404743"/>
                  <a:gd name="connsiteY5" fmla="*/ 193043 h 211177"/>
                  <a:gd name="connsiteX6" fmla="*/ 21647 w 404743"/>
                  <a:gd name="connsiteY6" fmla="*/ 131867 h 211177"/>
                  <a:gd name="connsiteX7" fmla="*/ 92000 w 404743"/>
                  <a:gd name="connsiteY7" fmla="*/ 138959 h 211177"/>
                  <a:gd name="connsiteX8" fmla="*/ 392939 w 404743"/>
                  <a:gd name="connsiteY8" fmla="*/ 14306 h 21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43" h="211177">
                    <a:moveTo>
                      <a:pt x="404743" y="0"/>
                    </a:moveTo>
                    <a:lnTo>
                      <a:pt x="403228" y="4882"/>
                    </a:lnTo>
                    <a:cubicBezTo>
                      <a:pt x="351951" y="126113"/>
                      <a:pt x="231910" y="211177"/>
                      <a:pt x="92000" y="211177"/>
                    </a:cubicBezTo>
                    <a:cubicBezTo>
                      <a:pt x="74512" y="211177"/>
                      <a:pt x="57333" y="209848"/>
                      <a:pt x="40561" y="207285"/>
                    </a:cubicBezTo>
                    <a:lnTo>
                      <a:pt x="0" y="197937"/>
                    </a:lnTo>
                    <a:lnTo>
                      <a:pt x="2657" y="193043"/>
                    </a:lnTo>
                    <a:lnTo>
                      <a:pt x="21647" y="131867"/>
                    </a:lnTo>
                    <a:lnTo>
                      <a:pt x="92000" y="138959"/>
                    </a:lnTo>
                    <a:cubicBezTo>
                      <a:pt x="209524" y="138959"/>
                      <a:pt x="315922" y="91323"/>
                      <a:pt x="392939" y="14306"/>
                    </a:cubicBez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5" name="任意多边形 86"/>
              <p:cNvSpPr/>
              <p:nvPr/>
            </p:nvSpPr>
            <p:spPr>
              <a:xfrm rot="20183245">
                <a:off x="3083500" y="3122249"/>
                <a:ext cx="681714" cy="156713"/>
              </a:xfrm>
              <a:custGeom>
                <a:avLst/>
                <a:gdLst>
                  <a:gd name="connsiteX0" fmla="*/ 19051 w 675542"/>
                  <a:gd name="connsiteY0" fmla="*/ 0 h 276412"/>
                  <a:gd name="connsiteX1" fmla="*/ 24338 w 675542"/>
                  <a:gd name="connsiteY1" fmla="*/ 1444 h 276412"/>
                  <a:gd name="connsiteX2" fmla="*/ 557306 w 675542"/>
                  <a:gd name="connsiteY2" fmla="*/ 55341 h 276412"/>
                  <a:gd name="connsiteX3" fmla="*/ 669922 w 675542"/>
                  <a:gd name="connsiteY3" fmla="*/ 51583 h 276412"/>
                  <a:gd name="connsiteX4" fmla="*/ 675542 w 675542"/>
                  <a:gd name="connsiteY4" fmla="*/ 107338 h 276412"/>
                  <a:gd name="connsiteX5" fmla="*/ 655406 w 675542"/>
                  <a:gd name="connsiteY5" fmla="*/ 207077 h 276412"/>
                  <a:gd name="connsiteX6" fmla="*/ 634687 w 675542"/>
                  <a:gd name="connsiteY6" fmla="*/ 218726 h 276412"/>
                  <a:gd name="connsiteX7" fmla="*/ 357556 w 675542"/>
                  <a:gd name="connsiteY7" fmla="*/ 276412 h 276412"/>
                  <a:gd name="connsiteX8" fmla="*/ 80426 w 675542"/>
                  <a:gd name="connsiteY8" fmla="*/ 218726 h 276412"/>
                  <a:gd name="connsiteX9" fmla="*/ 15070 w 675542"/>
                  <a:gd name="connsiteY9" fmla="*/ 181980 h 276412"/>
                  <a:gd name="connsiteX10" fmla="*/ 0 w 675542"/>
                  <a:gd name="connsiteY10" fmla="*/ 107338 h 276412"/>
                  <a:gd name="connsiteX11" fmla="*/ 6863 w 675542"/>
                  <a:gd name="connsiteY11" fmla="*/ 39265 h 276412"/>
                  <a:gd name="connsiteX0" fmla="*/ 19051 w 675542"/>
                  <a:gd name="connsiteY0" fmla="*/ 0 h 276412"/>
                  <a:gd name="connsiteX1" fmla="*/ 24338 w 675542"/>
                  <a:gd name="connsiteY1" fmla="*/ 1444 h 276412"/>
                  <a:gd name="connsiteX2" fmla="*/ 557306 w 675542"/>
                  <a:gd name="connsiteY2" fmla="*/ 55341 h 276412"/>
                  <a:gd name="connsiteX3" fmla="*/ 669922 w 675542"/>
                  <a:gd name="connsiteY3" fmla="*/ 51583 h 276412"/>
                  <a:gd name="connsiteX4" fmla="*/ 675542 w 675542"/>
                  <a:gd name="connsiteY4" fmla="*/ 107338 h 276412"/>
                  <a:gd name="connsiteX5" fmla="*/ 655406 w 675542"/>
                  <a:gd name="connsiteY5" fmla="*/ 207077 h 276412"/>
                  <a:gd name="connsiteX6" fmla="*/ 634687 w 675542"/>
                  <a:gd name="connsiteY6" fmla="*/ 218726 h 276412"/>
                  <a:gd name="connsiteX7" fmla="*/ 357556 w 675542"/>
                  <a:gd name="connsiteY7" fmla="*/ 276412 h 276412"/>
                  <a:gd name="connsiteX8" fmla="*/ 80426 w 675542"/>
                  <a:gd name="connsiteY8" fmla="*/ 218726 h 276412"/>
                  <a:gd name="connsiteX9" fmla="*/ 5749 w 675542"/>
                  <a:gd name="connsiteY9" fmla="*/ 188477 h 276412"/>
                  <a:gd name="connsiteX10" fmla="*/ 0 w 675542"/>
                  <a:gd name="connsiteY10" fmla="*/ 107338 h 276412"/>
                  <a:gd name="connsiteX11" fmla="*/ 6863 w 675542"/>
                  <a:gd name="connsiteY11" fmla="*/ 39265 h 276412"/>
                  <a:gd name="connsiteX12" fmla="*/ 19051 w 675542"/>
                  <a:gd name="connsiteY12" fmla="*/ 0 h 27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542" h="276412">
                    <a:moveTo>
                      <a:pt x="19051" y="0"/>
                    </a:moveTo>
                    <a:lnTo>
                      <a:pt x="24338" y="1444"/>
                    </a:lnTo>
                    <a:cubicBezTo>
                      <a:pt x="176477" y="35472"/>
                      <a:pt x="359883" y="55341"/>
                      <a:pt x="557306" y="55341"/>
                    </a:cubicBezTo>
                    <a:lnTo>
                      <a:pt x="669922" y="51583"/>
                    </a:lnTo>
                    <a:lnTo>
                      <a:pt x="675542" y="107338"/>
                    </a:lnTo>
                    <a:lnTo>
                      <a:pt x="655406" y="207077"/>
                    </a:lnTo>
                    <a:lnTo>
                      <a:pt x="634687" y="218726"/>
                    </a:lnTo>
                    <a:cubicBezTo>
                      <a:pt x="555578" y="255146"/>
                      <a:pt x="460212" y="276412"/>
                      <a:pt x="357556" y="276412"/>
                    </a:cubicBezTo>
                    <a:cubicBezTo>
                      <a:pt x="254900" y="276412"/>
                      <a:pt x="159534" y="255146"/>
                      <a:pt x="80426" y="218726"/>
                    </a:cubicBezTo>
                    <a:lnTo>
                      <a:pt x="5749" y="188477"/>
                    </a:lnTo>
                    <a:cubicBezTo>
                      <a:pt x="726" y="163596"/>
                      <a:pt x="5023" y="132219"/>
                      <a:pt x="0" y="107338"/>
                    </a:cubicBezTo>
                    <a:cubicBezTo>
                      <a:pt x="0" y="84020"/>
                      <a:pt x="2363" y="61254"/>
                      <a:pt x="6863" y="39265"/>
                    </a:cubicBezTo>
                    <a:lnTo>
                      <a:pt x="19051" y="0"/>
                    </a:ln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6" name="任意多边形 87"/>
              <p:cNvSpPr/>
              <p:nvPr/>
            </p:nvSpPr>
            <p:spPr>
              <a:xfrm rot="19521841">
                <a:off x="3226530" y="3287350"/>
                <a:ext cx="588701" cy="138815"/>
              </a:xfrm>
              <a:custGeom>
                <a:avLst/>
                <a:gdLst>
                  <a:gd name="connsiteX0" fmla="*/ 12850 w 924086"/>
                  <a:gd name="connsiteY0" fmla="*/ 0 h 410383"/>
                  <a:gd name="connsiteX1" fmla="*/ 0 w 924086"/>
                  <a:gd name="connsiteY1" fmla="*/ 38310 h 410383"/>
                  <a:gd name="connsiteX2" fmla="*/ 54964 w 924086"/>
                  <a:gd name="connsiteY2" fmla="*/ 100049 h 410383"/>
                  <a:gd name="connsiteX3" fmla="*/ 450340 w 924086"/>
                  <a:gd name="connsiteY3" fmla="*/ 338242 h 410383"/>
                  <a:gd name="connsiteX4" fmla="*/ 792663 w 924086"/>
                  <a:gd name="connsiteY4" fmla="*/ 410076 h 410383"/>
                  <a:gd name="connsiteX5" fmla="*/ 821086 w 924086"/>
                  <a:gd name="connsiteY5" fmla="*/ 410383 h 410383"/>
                  <a:gd name="connsiteX6" fmla="*/ 843904 w 924086"/>
                  <a:gd name="connsiteY6" fmla="*/ 384791 h 410383"/>
                  <a:gd name="connsiteX7" fmla="*/ 924086 w 924086"/>
                  <a:gd name="connsiteY7" fmla="*/ 141875 h 410383"/>
                  <a:gd name="connsiteX8" fmla="*/ 922174 w 924086"/>
                  <a:gd name="connsiteY8" fmla="*/ 124318 h 410383"/>
                  <a:gd name="connsiteX9" fmla="*/ 811146 w 924086"/>
                  <a:gd name="connsiteY9" fmla="*/ 128641 h 410383"/>
                  <a:gd name="connsiteX10" fmla="*/ 15814 w 924086"/>
                  <a:gd name="connsiteY10" fmla="*/ 1388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24086 w 961603"/>
                  <a:gd name="connsiteY7" fmla="*/ 141875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0797 w 961603"/>
                  <a:gd name="connsiteY7" fmla="*/ 171573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7090 w 961603"/>
                  <a:gd name="connsiteY7" fmla="*/ 179550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7090 w 961603"/>
                  <a:gd name="connsiteY7" fmla="*/ 179550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38030 w 961603"/>
                  <a:gd name="connsiteY0" fmla="*/ 30512 h 408995"/>
                  <a:gd name="connsiteX1" fmla="*/ 0 w 961603"/>
                  <a:gd name="connsiteY1" fmla="*/ 36922 h 408995"/>
                  <a:gd name="connsiteX2" fmla="*/ 54964 w 961603"/>
                  <a:gd name="connsiteY2" fmla="*/ 98661 h 408995"/>
                  <a:gd name="connsiteX3" fmla="*/ 450340 w 961603"/>
                  <a:gd name="connsiteY3" fmla="*/ 336854 h 408995"/>
                  <a:gd name="connsiteX4" fmla="*/ 792663 w 961603"/>
                  <a:gd name="connsiteY4" fmla="*/ 408688 h 408995"/>
                  <a:gd name="connsiteX5" fmla="*/ 821086 w 961603"/>
                  <a:gd name="connsiteY5" fmla="*/ 408995 h 408995"/>
                  <a:gd name="connsiteX6" fmla="*/ 843904 w 961603"/>
                  <a:gd name="connsiteY6" fmla="*/ 383403 h 408995"/>
                  <a:gd name="connsiteX7" fmla="*/ 947090 w 961603"/>
                  <a:gd name="connsiteY7" fmla="*/ 178162 h 408995"/>
                  <a:gd name="connsiteX8" fmla="*/ 961603 w 961603"/>
                  <a:gd name="connsiteY8" fmla="*/ 104662 h 408995"/>
                  <a:gd name="connsiteX9" fmla="*/ 811146 w 961603"/>
                  <a:gd name="connsiteY9" fmla="*/ 127253 h 408995"/>
                  <a:gd name="connsiteX10" fmla="*/ 15814 w 961603"/>
                  <a:gd name="connsiteY10" fmla="*/ 0 h 408995"/>
                  <a:gd name="connsiteX11" fmla="*/ 38030 w 961603"/>
                  <a:gd name="connsiteY11" fmla="*/ 30512 h 408995"/>
                  <a:gd name="connsiteX0" fmla="*/ 38030 w 961603"/>
                  <a:gd name="connsiteY0" fmla="*/ 30512 h 408995"/>
                  <a:gd name="connsiteX1" fmla="*/ 0 w 961603"/>
                  <a:gd name="connsiteY1" fmla="*/ 36922 h 408995"/>
                  <a:gd name="connsiteX2" fmla="*/ 57883 w 961603"/>
                  <a:gd name="connsiteY2" fmla="*/ 127945 h 408995"/>
                  <a:gd name="connsiteX3" fmla="*/ 450340 w 961603"/>
                  <a:gd name="connsiteY3" fmla="*/ 336854 h 408995"/>
                  <a:gd name="connsiteX4" fmla="*/ 792663 w 961603"/>
                  <a:gd name="connsiteY4" fmla="*/ 408688 h 408995"/>
                  <a:gd name="connsiteX5" fmla="*/ 821086 w 961603"/>
                  <a:gd name="connsiteY5" fmla="*/ 408995 h 408995"/>
                  <a:gd name="connsiteX6" fmla="*/ 843904 w 961603"/>
                  <a:gd name="connsiteY6" fmla="*/ 383403 h 408995"/>
                  <a:gd name="connsiteX7" fmla="*/ 947090 w 961603"/>
                  <a:gd name="connsiteY7" fmla="*/ 178162 h 408995"/>
                  <a:gd name="connsiteX8" fmla="*/ 961603 w 961603"/>
                  <a:gd name="connsiteY8" fmla="*/ 104662 h 408995"/>
                  <a:gd name="connsiteX9" fmla="*/ 811146 w 961603"/>
                  <a:gd name="connsiteY9" fmla="*/ 127253 h 408995"/>
                  <a:gd name="connsiteX10" fmla="*/ 15814 w 961603"/>
                  <a:gd name="connsiteY10" fmla="*/ 0 h 408995"/>
                  <a:gd name="connsiteX11" fmla="*/ 38030 w 961603"/>
                  <a:gd name="connsiteY11" fmla="*/ 30512 h 408995"/>
                  <a:gd name="connsiteX0" fmla="*/ 22217 w 945790"/>
                  <a:gd name="connsiteY0" fmla="*/ 30512 h 408995"/>
                  <a:gd name="connsiteX1" fmla="*/ 8396 w 945790"/>
                  <a:gd name="connsiteY1" fmla="*/ 59066 h 408995"/>
                  <a:gd name="connsiteX2" fmla="*/ 42070 w 945790"/>
                  <a:gd name="connsiteY2" fmla="*/ 127945 h 408995"/>
                  <a:gd name="connsiteX3" fmla="*/ 434527 w 945790"/>
                  <a:gd name="connsiteY3" fmla="*/ 336854 h 408995"/>
                  <a:gd name="connsiteX4" fmla="*/ 776850 w 945790"/>
                  <a:gd name="connsiteY4" fmla="*/ 408688 h 408995"/>
                  <a:gd name="connsiteX5" fmla="*/ 805273 w 945790"/>
                  <a:gd name="connsiteY5" fmla="*/ 408995 h 408995"/>
                  <a:gd name="connsiteX6" fmla="*/ 828091 w 945790"/>
                  <a:gd name="connsiteY6" fmla="*/ 383403 h 408995"/>
                  <a:gd name="connsiteX7" fmla="*/ 931277 w 945790"/>
                  <a:gd name="connsiteY7" fmla="*/ 178162 h 408995"/>
                  <a:gd name="connsiteX8" fmla="*/ 945790 w 945790"/>
                  <a:gd name="connsiteY8" fmla="*/ 104662 h 408995"/>
                  <a:gd name="connsiteX9" fmla="*/ 795333 w 945790"/>
                  <a:gd name="connsiteY9" fmla="*/ 127253 h 408995"/>
                  <a:gd name="connsiteX10" fmla="*/ 1 w 945790"/>
                  <a:gd name="connsiteY10" fmla="*/ 0 h 408995"/>
                  <a:gd name="connsiteX11" fmla="*/ 22217 w 945790"/>
                  <a:gd name="connsiteY11" fmla="*/ 30512 h 408995"/>
                  <a:gd name="connsiteX0" fmla="*/ 22215 w 945788"/>
                  <a:gd name="connsiteY0" fmla="*/ 30512 h 408995"/>
                  <a:gd name="connsiteX1" fmla="*/ 8394 w 945788"/>
                  <a:gd name="connsiteY1" fmla="*/ 59066 h 408995"/>
                  <a:gd name="connsiteX2" fmla="*/ 42068 w 945788"/>
                  <a:gd name="connsiteY2" fmla="*/ 127945 h 408995"/>
                  <a:gd name="connsiteX3" fmla="*/ 434525 w 945788"/>
                  <a:gd name="connsiteY3" fmla="*/ 336854 h 408995"/>
                  <a:gd name="connsiteX4" fmla="*/ 776848 w 945788"/>
                  <a:gd name="connsiteY4" fmla="*/ 408688 h 408995"/>
                  <a:gd name="connsiteX5" fmla="*/ 805271 w 945788"/>
                  <a:gd name="connsiteY5" fmla="*/ 408995 h 408995"/>
                  <a:gd name="connsiteX6" fmla="*/ 828089 w 945788"/>
                  <a:gd name="connsiteY6" fmla="*/ 383403 h 408995"/>
                  <a:gd name="connsiteX7" fmla="*/ 931275 w 945788"/>
                  <a:gd name="connsiteY7" fmla="*/ 178162 h 408995"/>
                  <a:gd name="connsiteX8" fmla="*/ 945788 w 945788"/>
                  <a:gd name="connsiteY8" fmla="*/ 104662 h 408995"/>
                  <a:gd name="connsiteX9" fmla="*/ 795331 w 945788"/>
                  <a:gd name="connsiteY9" fmla="*/ 127253 h 408995"/>
                  <a:gd name="connsiteX10" fmla="*/ -1 w 945788"/>
                  <a:gd name="connsiteY10" fmla="*/ -1 h 408995"/>
                  <a:gd name="connsiteX11" fmla="*/ 22215 w 945788"/>
                  <a:gd name="connsiteY11" fmla="*/ 30512 h 408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45788" h="408995">
                    <a:moveTo>
                      <a:pt x="22215" y="30512"/>
                    </a:moveTo>
                    <a:lnTo>
                      <a:pt x="8394" y="59066"/>
                    </a:lnTo>
                    <a:lnTo>
                      <a:pt x="42068" y="127945"/>
                    </a:lnTo>
                    <a:cubicBezTo>
                      <a:pt x="152886" y="229228"/>
                      <a:pt x="312062" y="290064"/>
                      <a:pt x="434525" y="336854"/>
                    </a:cubicBezTo>
                    <a:cubicBezTo>
                      <a:pt x="556988" y="383644"/>
                      <a:pt x="662670" y="401806"/>
                      <a:pt x="776848" y="408688"/>
                    </a:cubicBezTo>
                    <a:lnTo>
                      <a:pt x="805271" y="408995"/>
                    </a:lnTo>
                    <a:lnTo>
                      <a:pt x="828089" y="383403"/>
                    </a:lnTo>
                    <a:cubicBezTo>
                      <a:pt x="878712" y="314062"/>
                      <a:pt x="901746" y="247788"/>
                      <a:pt x="931275" y="178162"/>
                    </a:cubicBezTo>
                    <a:lnTo>
                      <a:pt x="945788" y="104662"/>
                    </a:lnTo>
                    <a:cubicBezTo>
                      <a:pt x="908779" y="106103"/>
                      <a:pt x="832340" y="125812"/>
                      <a:pt x="795331" y="127253"/>
                    </a:cubicBezTo>
                    <a:cubicBezTo>
                      <a:pt x="484735" y="127253"/>
                      <a:pt x="203542" y="78622"/>
                      <a:pt x="-1" y="-1"/>
                    </a:cubicBezTo>
                    <a:lnTo>
                      <a:pt x="22215" y="30512"/>
                    </a:ln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62" name="任意多边形 88"/>
            <p:cNvSpPr/>
            <p:nvPr/>
          </p:nvSpPr>
          <p:spPr>
            <a:xfrm rot="19595597">
              <a:off x="5078564" y="5425750"/>
              <a:ext cx="1729835" cy="549250"/>
            </a:xfrm>
            <a:custGeom>
              <a:avLst/>
              <a:gdLst>
                <a:gd name="connsiteX0" fmla="*/ 1329115 w 1398046"/>
                <a:gd name="connsiteY0" fmla="*/ 99317 h 418957"/>
                <a:gd name="connsiteX1" fmla="*/ 1398046 w 1398046"/>
                <a:gd name="connsiteY1" fmla="*/ 195984 h 418957"/>
                <a:gd name="connsiteX2" fmla="*/ 699023 w 1398046"/>
                <a:gd name="connsiteY2" fmla="*/ 418957 h 418957"/>
                <a:gd name="connsiteX3" fmla="*/ 0 w 1398046"/>
                <a:gd name="connsiteY3" fmla="*/ 195984 h 418957"/>
                <a:gd name="connsiteX4" fmla="*/ 308192 w 1398046"/>
                <a:gd name="connsiteY4" fmla="*/ 11092 h 418957"/>
                <a:gd name="connsiteX5" fmla="*/ 362716 w 1398046"/>
                <a:gd name="connsiteY5" fmla="*/ 1652 h 418957"/>
                <a:gd name="connsiteX6" fmla="*/ 359914 w 1398046"/>
                <a:gd name="connsiteY6" fmla="*/ 34235 h 418957"/>
                <a:gd name="connsiteX7" fmla="*/ 360944 w 1398046"/>
                <a:gd name="connsiteY7" fmla="*/ 43845 h 418957"/>
                <a:gd name="connsiteX8" fmla="*/ 316180 w 1398046"/>
                <a:gd name="connsiteY8" fmla="*/ 56721 h 418957"/>
                <a:gd name="connsiteX9" fmla="*/ 157256 w 1398046"/>
                <a:gd name="connsiteY9" fmla="*/ 190477 h 418957"/>
                <a:gd name="connsiteX10" fmla="*/ 699856 w 1398046"/>
                <a:gd name="connsiteY10" fmla="*/ 379637 h 418957"/>
                <a:gd name="connsiteX11" fmla="*/ 1242456 w 1398046"/>
                <a:gd name="connsiteY11" fmla="*/ 190477 h 418957"/>
                <a:gd name="connsiteX12" fmla="*/ 1149788 w 1398046"/>
                <a:gd name="connsiteY12" fmla="*/ 84716 h 418957"/>
                <a:gd name="connsiteX13" fmla="*/ 1064688 w 1398046"/>
                <a:gd name="connsiteY13" fmla="*/ 50457 h 418957"/>
                <a:gd name="connsiteX14" fmla="*/ 1034154 w 1398046"/>
                <a:gd name="connsiteY14" fmla="*/ 42893 h 418957"/>
                <a:gd name="connsiteX15" fmla="*/ 1035489 w 1398046"/>
                <a:gd name="connsiteY15" fmla="*/ 27354 h 418957"/>
                <a:gd name="connsiteX16" fmla="*/ 1032557 w 1398046"/>
                <a:gd name="connsiteY16" fmla="*/ 0 h 418957"/>
                <a:gd name="connsiteX17" fmla="*/ 1169031 w 1398046"/>
                <a:gd name="connsiteY17" fmla="*/ 30936 h 418957"/>
                <a:gd name="connsiteX18" fmla="*/ 1278664 w 1398046"/>
                <a:gd name="connsiteY18" fmla="*/ 71318 h 418957"/>
                <a:gd name="connsiteX19" fmla="*/ 1329115 w 1398046"/>
                <a:gd name="connsiteY19" fmla="*/ 99317 h 41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8046" h="418957">
                  <a:moveTo>
                    <a:pt x="1329115" y="99317"/>
                  </a:moveTo>
                  <a:cubicBezTo>
                    <a:pt x="1373291" y="128560"/>
                    <a:pt x="1398046" y="161350"/>
                    <a:pt x="1398046" y="195984"/>
                  </a:cubicBezTo>
                  <a:cubicBezTo>
                    <a:pt x="1398046" y="319129"/>
                    <a:pt x="1085083" y="418957"/>
                    <a:pt x="699023" y="418957"/>
                  </a:cubicBezTo>
                  <a:cubicBezTo>
                    <a:pt x="312963" y="418957"/>
                    <a:pt x="0" y="319129"/>
                    <a:pt x="0" y="195984"/>
                  </a:cubicBezTo>
                  <a:cubicBezTo>
                    <a:pt x="0" y="119019"/>
                    <a:pt x="122251" y="51162"/>
                    <a:pt x="308192" y="11092"/>
                  </a:cubicBezTo>
                  <a:lnTo>
                    <a:pt x="362716" y="1652"/>
                  </a:lnTo>
                  <a:lnTo>
                    <a:pt x="359914" y="34235"/>
                  </a:lnTo>
                  <a:lnTo>
                    <a:pt x="360944" y="43845"/>
                  </a:lnTo>
                  <a:lnTo>
                    <a:pt x="316180" y="56721"/>
                  </a:lnTo>
                  <a:cubicBezTo>
                    <a:pt x="217988" y="90952"/>
                    <a:pt x="157256" y="138242"/>
                    <a:pt x="157256" y="190477"/>
                  </a:cubicBezTo>
                  <a:cubicBezTo>
                    <a:pt x="157256" y="294947"/>
                    <a:pt x="400186" y="379637"/>
                    <a:pt x="699856" y="379637"/>
                  </a:cubicBezTo>
                  <a:cubicBezTo>
                    <a:pt x="999526" y="379637"/>
                    <a:pt x="1242456" y="294947"/>
                    <a:pt x="1242456" y="190477"/>
                  </a:cubicBezTo>
                  <a:cubicBezTo>
                    <a:pt x="1242456" y="151301"/>
                    <a:pt x="1208294" y="114906"/>
                    <a:pt x="1149788" y="84716"/>
                  </a:cubicBezTo>
                  <a:cubicBezTo>
                    <a:pt x="1125411" y="72137"/>
                    <a:pt x="1096807" y="60635"/>
                    <a:pt x="1064688" y="50457"/>
                  </a:cubicBezTo>
                  <a:lnTo>
                    <a:pt x="1034154" y="42893"/>
                  </a:lnTo>
                  <a:lnTo>
                    <a:pt x="1035489" y="27354"/>
                  </a:lnTo>
                  <a:lnTo>
                    <a:pt x="1032557" y="0"/>
                  </a:lnTo>
                  <a:lnTo>
                    <a:pt x="1169031" y="30936"/>
                  </a:lnTo>
                  <a:cubicBezTo>
                    <a:pt x="1210410" y="42933"/>
                    <a:pt x="1247259" y="56491"/>
                    <a:pt x="1278664" y="71318"/>
                  </a:cubicBezTo>
                  <a:cubicBezTo>
                    <a:pt x="1297507" y="80215"/>
                    <a:pt x="1314390" y="89569"/>
                    <a:pt x="1329115" y="99317"/>
                  </a:cubicBezTo>
                  <a:close/>
                </a:path>
              </a:pathLst>
            </a:custGeom>
            <a:solidFill>
              <a:srgbClr val="6226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67" name="组合 66"/>
          <p:cNvGrpSpPr/>
          <p:nvPr/>
        </p:nvGrpSpPr>
        <p:grpSpPr>
          <a:xfrm>
            <a:off x="2333326" y="3814360"/>
            <a:ext cx="740476" cy="726078"/>
            <a:chOff x="3624574" y="930011"/>
            <a:chExt cx="2865126" cy="2864305"/>
          </a:xfrm>
        </p:grpSpPr>
        <p:sp>
          <p:nvSpPr>
            <p:cNvPr id="68" name="椭圆 67"/>
            <p:cNvSpPr/>
            <p:nvPr/>
          </p:nvSpPr>
          <p:spPr>
            <a:xfrm>
              <a:off x="3624574" y="930011"/>
              <a:ext cx="2864305" cy="2864305"/>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9" name="同侧圆角矩形 241"/>
            <p:cNvSpPr/>
            <p:nvPr/>
          </p:nvSpPr>
          <p:spPr>
            <a:xfrm rot="5400000">
              <a:off x="4526902" y="595342"/>
              <a:ext cx="357189" cy="1500131"/>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0" name="任意多边形 93"/>
            <p:cNvSpPr/>
            <p:nvPr/>
          </p:nvSpPr>
          <p:spPr>
            <a:xfrm>
              <a:off x="3625850" y="1717778"/>
              <a:ext cx="2863850" cy="1444522"/>
            </a:xfrm>
            <a:custGeom>
              <a:avLst/>
              <a:gdLst>
                <a:gd name="connsiteX0" fmla="*/ 190500 w 2781300"/>
                <a:gd name="connsiteY0" fmla="*/ 381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90500 w 2781300"/>
                <a:gd name="connsiteY19" fmla="*/ 381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37904 w 2817604"/>
                <a:gd name="connsiteY0" fmla="*/ 25400 h 1409700"/>
                <a:gd name="connsiteX1" fmla="*/ 1598404 w 2817604"/>
                <a:gd name="connsiteY1" fmla="*/ 76200 h 1409700"/>
                <a:gd name="connsiteX2" fmla="*/ 1598404 w 2817604"/>
                <a:gd name="connsiteY2" fmla="*/ 76200 h 1409700"/>
                <a:gd name="connsiteX3" fmla="*/ 1484104 w 2817604"/>
                <a:gd name="connsiteY3" fmla="*/ 266700 h 1409700"/>
                <a:gd name="connsiteX4" fmla="*/ 684004 w 2817604"/>
                <a:gd name="connsiteY4" fmla="*/ 266700 h 1409700"/>
                <a:gd name="connsiteX5" fmla="*/ 684004 w 2817604"/>
                <a:gd name="connsiteY5" fmla="*/ 457200 h 1409700"/>
                <a:gd name="connsiteX6" fmla="*/ 2360404 w 2817604"/>
                <a:gd name="connsiteY6" fmla="*/ 419100 h 1409700"/>
                <a:gd name="connsiteX7" fmla="*/ 2208004 w 2817604"/>
                <a:gd name="connsiteY7" fmla="*/ 38100 h 1409700"/>
                <a:gd name="connsiteX8" fmla="*/ 2741404 w 2817604"/>
                <a:gd name="connsiteY8" fmla="*/ 0 h 1409700"/>
                <a:gd name="connsiteX9" fmla="*/ 2817604 w 2817604"/>
                <a:gd name="connsiteY9" fmla="*/ 342900 h 1409700"/>
                <a:gd name="connsiteX10" fmla="*/ 2741404 w 2817604"/>
                <a:gd name="connsiteY10" fmla="*/ 723900 h 1409700"/>
                <a:gd name="connsiteX11" fmla="*/ 2741404 w 2817604"/>
                <a:gd name="connsiteY11" fmla="*/ 952500 h 1409700"/>
                <a:gd name="connsiteX12" fmla="*/ 836404 w 2817604"/>
                <a:gd name="connsiteY12" fmla="*/ 952500 h 1409700"/>
                <a:gd name="connsiteX13" fmla="*/ 836404 w 2817604"/>
                <a:gd name="connsiteY13" fmla="*/ 1181100 h 1409700"/>
                <a:gd name="connsiteX14" fmla="*/ 1941304 w 2817604"/>
                <a:gd name="connsiteY14" fmla="*/ 1181100 h 1409700"/>
                <a:gd name="connsiteX15" fmla="*/ 1903204 w 2817604"/>
                <a:gd name="connsiteY15" fmla="*/ 1409700 h 1409700"/>
                <a:gd name="connsiteX16" fmla="*/ 303004 w 2817604"/>
                <a:gd name="connsiteY16" fmla="*/ 1333500 h 1409700"/>
                <a:gd name="connsiteX17" fmla="*/ 150604 w 2817604"/>
                <a:gd name="connsiteY17" fmla="*/ 914400 h 1409700"/>
                <a:gd name="connsiteX18" fmla="*/ 36304 w 2817604"/>
                <a:gd name="connsiteY18" fmla="*/ 647700 h 1409700"/>
                <a:gd name="connsiteX19" fmla="*/ 42654 w 2817604"/>
                <a:gd name="connsiteY19" fmla="*/ 361950 h 1409700"/>
                <a:gd name="connsiteX20" fmla="*/ 137904 w 2817604"/>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21583 w 2788583"/>
                <a:gd name="connsiteY17" fmla="*/ 9144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25473 w 2805173"/>
                <a:gd name="connsiteY0" fmla="*/ 25400 h 1409700"/>
                <a:gd name="connsiteX1" fmla="*/ 1585973 w 2805173"/>
                <a:gd name="connsiteY1" fmla="*/ 76200 h 1409700"/>
                <a:gd name="connsiteX2" fmla="*/ 1585973 w 2805173"/>
                <a:gd name="connsiteY2" fmla="*/ 76200 h 1409700"/>
                <a:gd name="connsiteX3" fmla="*/ 1471673 w 2805173"/>
                <a:gd name="connsiteY3" fmla="*/ 266700 h 1409700"/>
                <a:gd name="connsiteX4" fmla="*/ 671573 w 2805173"/>
                <a:gd name="connsiteY4" fmla="*/ 266700 h 1409700"/>
                <a:gd name="connsiteX5" fmla="*/ 671573 w 2805173"/>
                <a:gd name="connsiteY5" fmla="*/ 457200 h 1409700"/>
                <a:gd name="connsiteX6" fmla="*/ 2347973 w 2805173"/>
                <a:gd name="connsiteY6" fmla="*/ 419100 h 1409700"/>
                <a:gd name="connsiteX7" fmla="*/ 2195573 w 2805173"/>
                <a:gd name="connsiteY7" fmla="*/ 38100 h 1409700"/>
                <a:gd name="connsiteX8" fmla="*/ 2728973 w 2805173"/>
                <a:gd name="connsiteY8" fmla="*/ 0 h 1409700"/>
                <a:gd name="connsiteX9" fmla="*/ 2805173 w 2805173"/>
                <a:gd name="connsiteY9" fmla="*/ 342900 h 1409700"/>
                <a:gd name="connsiteX10" fmla="*/ 2728973 w 2805173"/>
                <a:gd name="connsiteY10" fmla="*/ 723900 h 1409700"/>
                <a:gd name="connsiteX11" fmla="*/ 2728973 w 2805173"/>
                <a:gd name="connsiteY11" fmla="*/ 952500 h 1409700"/>
                <a:gd name="connsiteX12" fmla="*/ 823973 w 2805173"/>
                <a:gd name="connsiteY12" fmla="*/ 952500 h 1409700"/>
                <a:gd name="connsiteX13" fmla="*/ 823973 w 2805173"/>
                <a:gd name="connsiteY13" fmla="*/ 1181100 h 1409700"/>
                <a:gd name="connsiteX14" fmla="*/ 1928873 w 2805173"/>
                <a:gd name="connsiteY14" fmla="*/ 1181100 h 1409700"/>
                <a:gd name="connsiteX15" fmla="*/ 1890773 w 2805173"/>
                <a:gd name="connsiteY15" fmla="*/ 1409700 h 1409700"/>
                <a:gd name="connsiteX16" fmla="*/ 290573 w 2805173"/>
                <a:gd name="connsiteY16" fmla="*/ 1333500 h 1409700"/>
                <a:gd name="connsiteX17" fmla="*/ 36573 w 2805173"/>
                <a:gd name="connsiteY17" fmla="*/ 952500 h 1409700"/>
                <a:gd name="connsiteX18" fmla="*/ 23873 w 2805173"/>
                <a:gd name="connsiteY18" fmla="*/ 647700 h 1409700"/>
                <a:gd name="connsiteX19" fmla="*/ 30223 w 2805173"/>
                <a:gd name="connsiteY19" fmla="*/ 361950 h 1409700"/>
                <a:gd name="connsiteX20" fmla="*/ 125473 w 2805173"/>
                <a:gd name="connsiteY20" fmla="*/ 25400 h 1409700"/>
                <a:gd name="connsiteX0" fmla="*/ 125473 w 2805173"/>
                <a:gd name="connsiteY0" fmla="*/ 25400 h 1409700"/>
                <a:gd name="connsiteX1" fmla="*/ 1585973 w 2805173"/>
                <a:gd name="connsiteY1" fmla="*/ 76200 h 1409700"/>
                <a:gd name="connsiteX2" fmla="*/ 1585973 w 2805173"/>
                <a:gd name="connsiteY2" fmla="*/ 76200 h 1409700"/>
                <a:gd name="connsiteX3" fmla="*/ 1471673 w 2805173"/>
                <a:gd name="connsiteY3" fmla="*/ 266700 h 1409700"/>
                <a:gd name="connsiteX4" fmla="*/ 671573 w 2805173"/>
                <a:gd name="connsiteY4" fmla="*/ 266700 h 1409700"/>
                <a:gd name="connsiteX5" fmla="*/ 671573 w 2805173"/>
                <a:gd name="connsiteY5" fmla="*/ 457200 h 1409700"/>
                <a:gd name="connsiteX6" fmla="*/ 2347973 w 2805173"/>
                <a:gd name="connsiteY6" fmla="*/ 419100 h 1409700"/>
                <a:gd name="connsiteX7" fmla="*/ 2195573 w 2805173"/>
                <a:gd name="connsiteY7" fmla="*/ 38100 h 1409700"/>
                <a:gd name="connsiteX8" fmla="*/ 2728973 w 2805173"/>
                <a:gd name="connsiteY8" fmla="*/ 0 h 1409700"/>
                <a:gd name="connsiteX9" fmla="*/ 2805173 w 2805173"/>
                <a:gd name="connsiteY9" fmla="*/ 342900 h 1409700"/>
                <a:gd name="connsiteX10" fmla="*/ 2728973 w 2805173"/>
                <a:gd name="connsiteY10" fmla="*/ 723900 h 1409700"/>
                <a:gd name="connsiteX11" fmla="*/ 2728973 w 2805173"/>
                <a:gd name="connsiteY11" fmla="*/ 952500 h 1409700"/>
                <a:gd name="connsiteX12" fmla="*/ 823973 w 2805173"/>
                <a:gd name="connsiteY12" fmla="*/ 952500 h 1409700"/>
                <a:gd name="connsiteX13" fmla="*/ 823973 w 2805173"/>
                <a:gd name="connsiteY13" fmla="*/ 1181100 h 1409700"/>
                <a:gd name="connsiteX14" fmla="*/ 1928873 w 2805173"/>
                <a:gd name="connsiteY14" fmla="*/ 1181100 h 1409700"/>
                <a:gd name="connsiteX15" fmla="*/ 1890773 w 2805173"/>
                <a:gd name="connsiteY15" fmla="*/ 1409700 h 1409700"/>
                <a:gd name="connsiteX16" fmla="*/ 290573 w 2805173"/>
                <a:gd name="connsiteY16" fmla="*/ 1333500 h 1409700"/>
                <a:gd name="connsiteX17" fmla="*/ 36573 w 2805173"/>
                <a:gd name="connsiteY17" fmla="*/ 952500 h 1409700"/>
                <a:gd name="connsiteX18" fmla="*/ 23873 w 2805173"/>
                <a:gd name="connsiteY18" fmla="*/ 647700 h 1409700"/>
                <a:gd name="connsiteX19" fmla="*/ 30223 w 2805173"/>
                <a:gd name="connsiteY19" fmla="*/ 361950 h 1409700"/>
                <a:gd name="connsiteX20" fmla="*/ 125473 w 2805173"/>
                <a:gd name="connsiteY20" fmla="*/ 25400 h 1409700"/>
                <a:gd name="connsiteX0" fmla="*/ 150316 w 2830016"/>
                <a:gd name="connsiteY0" fmla="*/ 25400 h 1409700"/>
                <a:gd name="connsiteX1" fmla="*/ 1610816 w 2830016"/>
                <a:gd name="connsiteY1" fmla="*/ 76200 h 1409700"/>
                <a:gd name="connsiteX2" fmla="*/ 1610816 w 2830016"/>
                <a:gd name="connsiteY2" fmla="*/ 76200 h 1409700"/>
                <a:gd name="connsiteX3" fmla="*/ 1496516 w 2830016"/>
                <a:gd name="connsiteY3" fmla="*/ 266700 h 1409700"/>
                <a:gd name="connsiteX4" fmla="*/ 696416 w 2830016"/>
                <a:gd name="connsiteY4" fmla="*/ 266700 h 1409700"/>
                <a:gd name="connsiteX5" fmla="*/ 696416 w 2830016"/>
                <a:gd name="connsiteY5" fmla="*/ 457200 h 1409700"/>
                <a:gd name="connsiteX6" fmla="*/ 2372816 w 2830016"/>
                <a:gd name="connsiteY6" fmla="*/ 419100 h 1409700"/>
                <a:gd name="connsiteX7" fmla="*/ 2220416 w 2830016"/>
                <a:gd name="connsiteY7" fmla="*/ 38100 h 1409700"/>
                <a:gd name="connsiteX8" fmla="*/ 2753816 w 2830016"/>
                <a:gd name="connsiteY8" fmla="*/ 0 h 1409700"/>
                <a:gd name="connsiteX9" fmla="*/ 2830016 w 2830016"/>
                <a:gd name="connsiteY9" fmla="*/ 342900 h 1409700"/>
                <a:gd name="connsiteX10" fmla="*/ 2753816 w 2830016"/>
                <a:gd name="connsiteY10" fmla="*/ 723900 h 1409700"/>
                <a:gd name="connsiteX11" fmla="*/ 2753816 w 2830016"/>
                <a:gd name="connsiteY11" fmla="*/ 952500 h 1409700"/>
                <a:gd name="connsiteX12" fmla="*/ 848816 w 2830016"/>
                <a:gd name="connsiteY12" fmla="*/ 952500 h 1409700"/>
                <a:gd name="connsiteX13" fmla="*/ 848816 w 2830016"/>
                <a:gd name="connsiteY13" fmla="*/ 1181100 h 1409700"/>
                <a:gd name="connsiteX14" fmla="*/ 1953716 w 2830016"/>
                <a:gd name="connsiteY14" fmla="*/ 1181100 h 1409700"/>
                <a:gd name="connsiteX15" fmla="*/ 1915616 w 2830016"/>
                <a:gd name="connsiteY15" fmla="*/ 1409700 h 1409700"/>
                <a:gd name="connsiteX16" fmla="*/ 315416 w 2830016"/>
                <a:gd name="connsiteY16" fmla="*/ 1333500 h 1409700"/>
                <a:gd name="connsiteX17" fmla="*/ 61416 w 2830016"/>
                <a:gd name="connsiteY17" fmla="*/ 952500 h 1409700"/>
                <a:gd name="connsiteX18" fmla="*/ 16966 w 2830016"/>
                <a:gd name="connsiteY18" fmla="*/ 666750 h 1409700"/>
                <a:gd name="connsiteX19" fmla="*/ 55066 w 2830016"/>
                <a:gd name="connsiteY19" fmla="*/ 361950 h 1409700"/>
                <a:gd name="connsiteX20" fmla="*/ 150316 w 2830016"/>
                <a:gd name="connsiteY20" fmla="*/ 25400 h 1409700"/>
                <a:gd name="connsiteX0" fmla="*/ 133350 w 2813050"/>
                <a:gd name="connsiteY0" fmla="*/ 25400 h 1409700"/>
                <a:gd name="connsiteX1" fmla="*/ 1593850 w 2813050"/>
                <a:gd name="connsiteY1" fmla="*/ 76200 h 1409700"/>
                <a:gd name="connsiteX2" fmla="*/ 1593850 w 2813050"/>
                <a:gd name="connsiteY2" fmla="*/ 76200 h 1409700"/>
                <a:gd name="connsiteX3" fmla="*/ 1479550 w 2813050"/>
                <a:gd name="connsiteY3" fmla="*/ 266700 h 1409700"/>
                <a:gd name="connsiteX4" fmla="*/ 679450 w 2813050"/>
                <a:gd name="connsiteY4" fmla="*/ 266700 h 1409700"/>
                <a:gd name="connsiteX5" fmla="*/ 679450 w 2813050"/>
                <a:gd name="connsiteY5" fmla="*/ 457200 h 1409700"/>
                <a:gd name="connsiteX6" fmla="*/ 2355850 w 2813050"/>
                <a:gd name="connsiteY6" fmla="*/ 419100 h 1409700"/>
                <a:gd name="connsiteX7" fmla="*/ 2203450 w 2813050"/>
                <a:gd name="connsiteY7" fmla="*/ 38100 h 1409700"/>
                <a:gd name="connsiteX8" fmla="*/ 2736850 w 2813050"/>
                <a:gd name="connsiteY8" fmla="*/ 0 h 1409700"/>
                <a:gd name="connsiteX9" fmla="*/ 2813050 w 2813050"/>
                <a:gd name="connsiteY9" fmla="*/ 342900 h 1409700"/>
                <a:gd name="connsiteX10" fmla="*/ 2736850 w 2813050"/>
                <a:gd name="connsiteY10" fmla="*/ 723900 h 1409700"/>
                <a:gd name="connsiteX11" fmla="*/ 2736850 w 2813050"/>
                <a:gd name="connsiteY11" fmla="*/ 952500 h 1409700"/>
                <a:gd name="connsiteX12" fmla="*/ 831850 w 2813050"/>
                <a:gd name="connsiteY12" fmla="*/ 952500 h 1409700"/>
                <a:gd name="connsiteX13" fmla="*/ 831850 w 2813050"/>
                <a:gd name="connsiteY13" fmla="*/ 1181100 h 1409700"/>
                <a:gd name="connsiteX14" fmla="*/ 1936750 w 2813050"/>
                <a:gd name="connsiteY14" fmla="*/ 1181100 h 1409700"/>
                <a:gd name="connsiteX15" fmla="*/ 1898650 w 2813050"/>
                <a:gd name="connsiteY15" fmla="*/ 1409700 h 1409700"/>
                <a:gd name="connsiteX16" fmla="*/ 298450 w 2813050"/>
                <a:gd name="connsiteY16" fmla="*/ 1333500 h 1409700"/>
                <a:gd name="connsiteX17" fmla="*/ 44450 w 2813050"/>
                <a:gd name="connsiteY17" fmla="*/ 952500 h 1409700"/>
                <a:gd name="connsiteX18" fmla="*/ 0 w 2813050"/>
                <a:gd name="connsiteY18" fmla="*/ 666750 h 1409700"/>
                <a:gd name="connsiteX19" fmla="*/ 38100 w 2813050"/>
                <a:gd name="connsiteY19" fmla="*/ 361950 h 1409700"/>
                <a:gd name="connsiteX20" fmla="*/ 133350 w 2813050"/>
                <a:gd name="connsiteY20" fmla="*/ 25400 h 1409700"/>
                <a:gd name="connsiteX0" fmla="*/ 133350 w 2813050"/>
                <a:gd name="connsiteY0" fmla="*/ 25400 h 1409700"/>
                <a:gd name="connsiteX1" fmla="*/ 1593850 w 2813050"/>
                <a:gd name="connsiteY1" fmla="*/ 76200 h 1409700"/>
                <a:gd name="connsiteX2" fmla="*/ 1593850 w 2813050"/>
                <a:gd name="connsiteY2" fmla="*/ 76200 h 1409700"/>
                <a:gd name="connsiteX3" fmla="*/ 1479550 w 2813050"/>
                <a:gd name="connsiteY3" fmla="*/ 266700 h 1409700"/>
                <a:gd name="connsiteX4" fmla="*/ 679450 w 2813050"/>
                <a:gd name="connsiteY4" fmla="*/ 266700 h 1409700"/>
                <a:gd name="connsiteX5" fmla="*/ 679450 w 2813050"/>
                <a:gd name="connsiteY5" fmla="*/ 457200 h 1409700"/>
                <a:gd name="connsiteX6" fmla="*/ 2355850 w 2813050"/>
                <a:gd name="connsiteY6" fmla="*/ 419100 h 1409700"/>
                <a:gd name="connsiteX7" fmla="*/ 2203450 w 2813050"/>
                <a:gd name="connsiteY7" fmla="*/ 38100 h 1409700"/>
                <a:gd name="connsiteX8" fmla="*/ 2736850 w 2813050"/>
                <a:gd name="connsiteY8" fmla="*/ 0 h 1409700"/>
                <a:gd name="connsiteX9" fmla="*/ 2813050 w 2813050"/>
                <a:gd name="connsiteY9" fmla="*/ 342900 h 1409700"/>
                <a:gd name="connsiteX10" fmla="*/ 2736850 w 2813050"/>
                <a:gd name="connsiteY10" fmla="*/ 723900 h 1409700"/>
                <a:gd name="connsiteX11" fmla="*/ 2736850 w 2813050"/>
                <a:gd name="connsiteY11" fmla="*/ 952500 h 1409700"/>
                <a:gd name="connsiteX12" fmla="*/ 831850 w 2813050"/>
                <a:gd name="connsiteY12" fmla="*/ 952500 h 1409700"/>
                <a:gd name="connsiteX13" fmla="*/ 831850 w 2813050"/>
                <a:gd name="connsiteY13" fmla="*/ 1181100 h 1409700"/>
                <a:gd name="connsiteX14" fmla="*/ 1936750 w 2813050"/>
                <a:gd name="connsiteY14" fmla="*/ 1181100 h 1409700"/>
                <a:gd name="connsiteX15" fmla="*/ 1898650 w 2813050"/>
                <a:gd name="connsiteY15" fmla="*/ 1409700 h 1409700"/>
                <a:gd name="connsiteX16" fmla="*/ 298450 w 2813050"/>
                <a:gd name="connsiteY16" fmla="*/ 1333500 h 1409700"/>
                <a:gd name="connsiteX17" fmla="*/ 44450 w 2813050"/>
                <a:gd name="connsiteY17" fmla="*/ 952500 h 1409700"/>
                <a:gd name="connsiteX18" fmla="*/ 0 w 2813050"/>
                <a:gd name="connsiteY18" fmla="*/ 666750 h 1409700"/>
                <a:gd name="connsiteX19" fmla="*/ 38100 w 2813050"/>
                <a:gd name="connsiteY19" fmla="*/ 361950 h 1409700"/>
                <a:gd name="connsiteX20" fmla="*/ 133350 w 28130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25400 w 2863850"/>
                <a:gd name="connsiteY19" fmla="*/ 4064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25400 w 2863850"/>
                <a:gd name="connsiteY19" fmla="*/ 4064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9870 h 1414170"/>
                <a:gd name="connsiteX1" fmla="*/ 1593850 w 2863850"/>
                <a:gd name="connsiteY1" fmla="*/ 80670 h 1414170"/>
                <a:gd name="connsiteX2" fmla="*/ 1593850 w 2863850"/>
                <a:gd name="connsiteY2" fmla="*/ 80670 h 1414170"/>
                <a:gd name="connsiteX3" fmla="*/ 1479550 w 2863850"/>
                <a:gd name="connsiteY3" fmla="*/ 271170 h 1414170"/>
                <a:gd name="connsiteX4" fmla="*/ 679450 w 2863850"/>
                <a:gd name="connsiteY4" fmla="*/ 271170 h 1414170"/>
                <a:gd name="connsiteX5" fmla="*/ 679450 w 2863850"/>
                <a:gd name="connsiteY5" fmla="*/ 461670 h 1414170"/>
                <a:gd name="connsiteX6" fmla="*/ 2355850 w 2863850"/>
                <a:gd name="connsiteY6" fmla="*/ 423570 h 1414170"/>
                <a:gd name="connsiteX7" fmla="*/ 2203450 w 2863850"/>
                <a:gd name="connsiteY7" fmla="*/ 42570 h 1414170"/>
                <a:gd name="connsiteX8" fmla="*/ 2736850 w 2863850"/>
                <a:gd name="connsiteY8" fmla="*/ 4470 h 1414170"/>
                <a:gd name="connsiteX9" fmla="*/ 2838450 w 2863850"/>
                <a:gd name="connsiteY9" fmla="*/ 341020 h 1414170"/>
                <a:gd name="connsiteX10" fmla="*/ 2863850 w 2863850"/>
                <a:gd name="connsiteY10" fmla="*/ 760120 h 1414170"/>
                <a:gd name="connsiteX11" fmla="*/ 2794000 w 2863850"/>
                <a:gd name="connsiteY11" fmla="*/ 1001420 h 1414170"/>
                <a:gd name="connsiteX12" fmla="*/ 831850 w 2863850"/>
                <a:gd name="connsiteY12" fmla="*/ 956970 h 1414170"/>
                <a:gd name="connsiteX13" fmla="*/ 831850 w 2863850"/>
                <a:gd name="connsiteY13" fmla="*/ 1185570 h 1414170"/>
                <a:gd name="connsiteX14" fmla="*/ 1936750 w 2863850"/>
                <a:gd name="connsiteY14" fmla="*/ 1185570 h 1414170"/>
                <a:gd name="connsiteX15" fmla="*/ 1898650 w 2863850"/>
                <a:gd name="connsiteY15" fmla="*/ 1414170 h 1414170"/>
                <a:gd name="connsiteX16" fmla="*/ 298450 w 2863850"/>
                <a:gd name="connsiteY16" fmla="*/ 1337970 h 1414170"/>
                <a:gd name="connsiteX17" fmla="*/ 44450 w 2863850"/>
                <a:gd name="connsiteY17" fmla="*/ 956970 h 1414170"/>
                <a:gd name="connsiteX18" fmla="*/ 0 w 2863850"/>
                <a:gd name="connsiteY18" fmla="*/ 671220 h 1414170"/>
                <a:gd name="connsiteX19" fmla="*/ 6350 w 2863850"/>
                <a:gd name="connsiteY19" fmla="*/ 423570 h 1414170"/>
                <a:gd name="connsiteX20" fmla="*/ 133350 w 2863850"/>
                <a:gd name="connsiteY20" fmla="*/ 29870 h 1414170"/>
                <a:gd name="connsiteX0" fmla="*/ 133350 w 2863850"/>
                <a:gd name="connsiteY0" fmla="*/ 29870 h 1414170"/>
                <a:gd name="connsiteX1" fmla="*/ 1593850 w 2863850"/>
                <a:gd name="connsiteY1" fmla="*/ 80670 h 1414170"/>
                <a:gd name="connsiteX2" fmla="*/ 1593850 w 2863850"/>
                <a:gd name="connsiteY2" fmla="*/ 80670 h 1414170"/>
                <a:gd name="connsiteX3" fmla="*/ 1479550 w 2863850"/>
                <a:gd name="connsiteY3" fmla="*/ 271170 h 1414170"/>
                <a:gd name="connsiteX4" fmla="*/ 679450 w 2863850"/>
                <a:gd name="connsiteY4" fmla="*/ 271170 h 1414170"/>
                <a:gd name="connsiteX5" fmla="*/ 679450 w 2863850"/>
                <a:gd name="connsiteY5" fmla="*/ 461670 h 1414170"/>
                <a:gd name="connsiteX6" fmla="*/ 2355850 w 2863850"/>
                <a:gd name="connsiteY6" fmla="*/ 423570 h 1414170"/>
                <a:gd name="connsiteX7" fmla="*/ 2203450 w 2863850"/>
                <a:gd name="connsiteY7" fmla="*/ 42570 h 1414170"/>
                <a:gd name="connsiteX8" fmla="*/ 2736850 w 2863850"/>
                <a:gd name="connsiteY8" fmla="*/ 4470 h 1414170"/>
                <a:gd name="connsiteX9" fmla="*/ 2838450 w 2863850"/>
                <a:gd name="connsiteY9" fmla="*/ 341020 h 1414170"/>
                <a:gd name="connsiteX10" fmla="*/ 2863850 w 2863850"/>
                <a:gd name="connsiteY10" fmla="*/ 760120 h 1414170"/>
                <a:gd name="connsiteX11" fmla="*/ 2794000 w 2863850"/>
                <a:gd name="connsiteY11" fmla="*/ 1001420 h 1414170"/>
                <a:gd name="connsiteX12" fmla="*/ 831850 w 2863850"/>
                <a:gd name="connsiteY12" fmla="*/ 956970 h 1414170"/>
                <a:gd name="connsiteX13" fmla="*/ 831850 w 2863850"/>
                <a:gd name="connsiteY13" fmla="*/ 1185570 h 1414170"/>
                <a:gd name="connsiteX14" fmla="*/ 1936750 w 2863850"/>
                <a:gd name="connsiteY14" fmla="*/ 1185570 h 1414170"/>
                <a:gd name="connsiteX15" fmla="*/ 1898650 w 2863850"/>
                <a:gd name="connsiteY15" fmla="*/ 1414170 h 1414170"/>
                <a:gd name="connsiteX16" fmla="*/ 298450 w 2863850"/>
                <a:gd name="connsiteY16" fmla="*/ 1337970 h 1414170"/>
                <a:gd name="connsiteX17" fmla="*/ 44450 w 2863850"/>
                <a:gd name="connsiteY17" fmla="*/ 956970 h 1414170"/>
                <a:gd name="connsiteX18" fmla="*/ 0 w 2863850"/>
                <a:gd name="connsiteY18" fmla="*/ 671220 h 1414170"/>
                <a:gd name="connsiteX19" fmla="*/ 6350 w 2863850"/>
                <a:gd name="connsiteY19" fmla="*/ 423570 h 1414170"/>
                <a:gd name="connsiteX20" fmla="*/ 133350 w 2863850"/>
                <a:gd name="connsiteY20" fmla="*/ 29870 h 141417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11350 w 2863850"/>
                <a:gd name="connsiteY14" fmla="*/ 12667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63850" h="1444522">
                  <a:moveTo>
                    <a:pt x="133350" y="60222"/>
                  </a:moveTo>
                  <a:cubicBezTo>
                    <a:pt x="620183" y="77155"/>
                    <a:pt x="1321858" y="78214"/>
                    <a:pt x="1593850" y="111022"/>
                  </a:cubicBezTo>
                  <a:cubicBezTo>
                    <a:pt x="1865842" y="143830"/>
                    <a:pt x="1765300" y="170289"/>
                    <a:pt x="1765300" y="257072"/>
                  </a:cubicBezTo>
                  <a:cubicBezTo>
                    <a:pt x="1765300" y="331125"/>
                    <a:pt x="1587500" y="263422"/>
                    <a:pt x="1479550" y="301522"/>
                  </a:cubicBezTo>
                  <a:cubicBezTo>
                    <a:pt x="1212850" y="301522"/>
                    <a:pt x="939800" y="231672"/>
                    <a:pt x="679450" y="301522"/>
                  </a:cubicBezTo>
                  <a:cubicBezTo>
                    <a:pt x="609600" y="415822"/>
                    <a:pt x="647700" y="428522"/>
                    <a:pt x="679450" y="492022"/>
                  </a:cubicBezTo>
                  <a:cubicBezTo>
                    <a:pt x="1257300" y="542822"/>
                    <a:pt x="1809750" y="523772"/>
                    <a:pt x="2355850" y="453922"/>
                  </a:cubicBezTo>
                  <a:cubicBezTo>
                    <a:pt x="2393950" y="307872"/>
                    <a:pt x="2165350" y="231672"/>
                    <a:pt x="2203450" y="72922"/>
                  </a:cubicBezTo>
                  <a:cubicBezTo>
                    <a:pt x="2451100" y="-73128"/>
                    <a:pt x="2559050" y="47522"/>
                    <a:pt x="2736850" y="34822"/>
                  </a:cubicBezTo>
                  <a:lnTo>
                    <a:pt x="2838450" y="371372"/>
                  </a:lnTo>
                  <a:cubicBezTo>
                    <a:pt x="2855383" y="508955"/>
                    <a:pt x="2859617" y="646539"/>
                    <a:pt x="2863850" y="790472"/>
                  </a:cubicBezTo>
                  <a:cubicBezTo>
                    <a:pt x="2834217" y="906889"/>
                    <a:pt x="2836333" y="966155"/>
                    <a:pt x="2794000" y="1031772"/>
                  </a:cubicBezTo>
                  <a:cubicBezTo>
                    <a:pt x="2139950" y="1016955"/>
                    <a:pt x="933450" y="894189"/>
                    <a:pt x="831850" y="987322"/>
                  </a:cubicBezTo>
                  <a:cubicBezTo>
                    <a:pt x="781050" y="1107972"/>
                    <a:pt x="742950" y="1152422"/>
                    <a:pt x="831850" y="1215922"/>
                  </a:cubicBezTo>
                  <a:cubicBezTo>
                    <a:pt x="1200150" y="1273072"/>
                    <a:pt x="1606550" y="1203222"/>
                    <a:pt x="1911350" y="1266722"/>
                  </a:cubicBezTo>
                  <a:cubicBezTo>
                    <a:pt x="1987550" y="1370439"/>
                    <a:pt x="1911350" y="1359855"/>
                    <a:pt x="1898650" y="1444522"/>
                  </a:cubicBezTo>
                  <a:lnTo>
                    <a:pt x="298450" y="1368322"/>
                  </a:lnTo>
                  <a:cubicBezTo>
                    <a:pt x="162983" y="1431822"/>
                    <a:pt x="91017" y="1127022"/>
                    <a:pt x="44450" y="987322"/>
                  </a:cubicBezTo>
                  <a:cubicBezTo>
                    <a:pt x="8467" y="892072"/>
                    <a:pt x="23283" y="841272"/>
                    <a:pt x="0" y="701572"/>
                  </a:cubicBezTo>
                  <a:cubicBezTo>
                    <a:pt x="2117" y="615847"/>
                    <a:pt x="8467" y="563989"/>
                    <a:pt x="6350" y="453922"/>
                  </a:cubicBezTo>
                  <a:cubicBezTo>
                    <a:pt x="23283" y="350205"/>
                    <a:pt x="33867" y="95147"/>
                    <a:pt x="133350" y="60222"/>
                  </a:cubicBezTo>
                  <a:close/>
                </a:path>
              </a:pathLst>
            </a:custGeom>
            <a:solidFill>
              <a:srgbClr val="177F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1" name="同侧圆角矩形 241"/>
            <p:cNvSpPr/>
            <p:nvPr/>
          </p:nvSpPr>
          <p:spPr>
            <a:xfrm rot="5400000">
              <a:off x="5511715" y="2905158"/>
              <a:ext cx="156537" cy="921599"/>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2" name="同侧圆角矩形 241"/>
            <p:cNvSpPr/>
            <p:nvPr/>
          </p:nvSpPr>
          <p:spPr>
            <a:xfrm rot="5400000">
              <a:off x="5600247" y="3233866"/>
              <a:ext cx="132414" cy="497195"/>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73" name="Freeform 6"/>
          <p:cNvSpPr>
            <a:spLocks/>
          </p:cNvSpPr>
          <p:nvPr/>
        </p:nvSpPr>
        <p:spPr bwMode="auto">
          <a:xfrm>
            <a:off x="6589713" y="1620838"/>
            <a:ext cx="3862387" cy="4926013"/>
          </a:xfrm>
          <a:custGeom>
            <a:avLst/>
            <a:gdLst>
              <a:gd name="T0" fmla="*/ 0 w 20272"/>
              <a:gd name="T1" fmla="*/ 3379 h 25856"/>
              <a:gd name="T2" fmla="*/ 3379 w 20272"/>
              <a:gd name="T3" fmla="*/ 0 h 25856"/>
              <a:gd name="T4" fmla="*/ 16894 w 20272"/>
              <a:gd name="T5" fmla="*/ 0 h 25856"/>
              <a:gd name="T6" fmla="*/ 20272 w 20272"/>
              <a:gd name="T7" fmla="*/ 3379 h 25856"/>
              <a:gd name="T8" fmla="*/ 20272 w 20272"/>
              <a:gd name="T9" fmla="*/ 22478 h 25856"/>
              <a:gd name="T10" fmla="*/ 16894 w 20272"/>
              <a:gd name="T11" fmla="*/ 25856 h 25856"/>
              <a:gd name="T12" fmla="*/ 3379 w 20272"/>
              <a:gd name="T13" fmla="*/ 25856 h 25856"/>
              <a:gd name="T14" fmla="*/ 0 w 20272"/>
              <a:gd name="T15" fmla="*/ 22478 h 25856"/>
              <a:gd name="T16" fmla="*/ 0 w 20272"/>
              <a:gd name="T17" fmla="*/ 3379 h 25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72" h="25856">
                <a:moveTo>
                  <a:pt x="0" y="3379"/>
                </a:moveTo>
                <a:cubicBezTo>
                  <a:pt x="0" y="1513"/>
                  <a:pt x="1513" y="0"/>
                  <a:pt x="3379" y="0"/>
                </a:cubicBezTo>
                <a:lnTo>
                  <a:pt x="16894" y="0"/>
                </a:lnTo>
                <a:cubicBezTo>
                  <a:pt x="18760" y="0"/>
                  <a:pt x="20272" y="1513"/>
                  <a:pt x="20272" y="3379"/>
                </a:cubicBezTo>
                <a:lnTo>
                  <a:pt x="20272" y="22478"/>
                </a:lnTo>
                <a:cubicBezTo>
                  <a:pt x="20272" y="24344"/>
                  <a:pt x="18760" y="25856"/>
                  <a:pt x="16894" y="25856"/>
                </a:cubicBezTo>
                <a:lnTo>
                  <a:pt x="3379" y="25856"/>
                </a:lnTo>
                <a:cubicBezTo>
                  <a:pt x="1513" y="25856"/>
                  <a:pt x="0" y="24344"/>
                  <a:pt x="0" y="22478"/>
                </a:cubicBezTo>
                <a:lnTo>
                  <a:pt x="0" y="3379"/>
                </a:lnTo>
                <a:close/>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74" name="Oval 8"/>
          <p:cNvSpPr>
            <a:spLocks noChangeArrowheads="1"/>
          </p:cNvSpPr>
          <p:nvPr/>
        </p:nvSpPr>
        <p:spPr bwMode="auto">
          <a:xfrm>
            <a:off x="9786938" y="1374776"/>
            <a:ext cx="1330325" cy="1328738"/>
          </a:xfrm>
          <a:prstGeom prst="ellips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75" name="Oval 10"/>
          <p:cNvSpPr>
            <a:spLocks noChangeArrowheads="1"/>
          </p:cNvSpPr>
          <p:nvPr/>
        </p:nvSpPr>
        <p:spPr bwMode="auto">
          <a:xfrm>
            <a:off x="9786938" y="2943226"/>
            <a:ext cx="1330325" cy="1330325"/>
          </a:xfrm>
          <a:prstGeom prst="ellips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sp>
        <p:nvSpPr>
          <p:cNvPr id="76" name="Oval 12"/>
          <p:cNvSpPr>
            <a:spLocks noChangeArrowheads="1"/>
          </p:cNvSpPr>
          <p:nvPr/>
        </p:nvSpPr>
        <p:spPr bwMode="auto">
          <a:xfrm>
            <a:off x="9786938" y="4513263"/>
            <a:ext cx="1330325" cy="1330325"/>
          </a:xfrm>
          <a:prstGeom prst="ellips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cs typeface="+mn-ea"/>
              <a:sym typeface="+mn-lt"/>
            </a:endParaRPr>
          </a:p>
        </p:txBody>
      </p:sp>
      <p:grpSp>
        <p:nvGrpSpPr>
          <p:cNvPr id="77" name="组合 76"/>
          <p:cNvGrpSpPr/>
          <p:nvPr/>
        </p:nvGrpSpPr>
        <p:grpSpPr>
          <a:xfrm>
            <a:off x="9824768" y="1418382"/>
            <a:ext cx="1264852" cy="1246314"/>
            <a:chOff x="3624574" y="930011"/>
            <a:chExt cx="2865126" cy="2864305"/>
          </a:xfrm>
        </p:grpSpPr>
        <p:sp>
          <p:nvSpPr>
            <p:cNvPr id="78" name="椭圆 77"/>
            <p:cNvSpPr/>
            <p:nvPr/>
          </p:nvSpPr>
          <p:spPr>
            <a:xfrm>
              <a:off x="3624574" y="930011"/>
              <a:ext cx="2864305" cy="2864305"/>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9" name="同侧圆角矩形 241"/>
            <p:cNvSpPr/>
            <p:nvPr/>
          </p:nvSpPr>
          <p:spPr>
            <a:xfrm rot="5400000">
              <a:off x="4526902" y="595342"/>
              <a:ext cx="357189" cy="1500131"/>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0" name="任意多边形 142"/>
            <p:cNvSpPr/>
            <p:nvPr/>
          </p:nvSpPr>
          <p:spPr>
            <a:xfrm>
              <a:off x="3625850" y="1717778"/>
              <a:ext cx="2863850" cy="1444522"/>
            </a:xfrm>
            <a:custGeom>
              <a:avLst/>
              <a:gdLst>
                <a:gd name="connsiteX0" fmla="*/ 190500 w 2781300"/>
                <a:gd name="connsiteY0" fmla="*/ 381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90500 w 2781300"/>
                <a:gd name="connsiteY19" fmla="*/ 381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37904 w 2817604"/>
                <a:gd name="connsiteY0" fmla="*/ 25400 h 1409700"/>
                <a:gd name="connsiteX1" fmla="*/ 1598404 w 2817604"/>
                <a:gd name="connsiteY1" fmla="*/ 76200 h 1409700"/>
                <a:gd name="connsiteX2" fmla="*/ 1598404 w 2817604"/>
                <a:gd name="connsiteY2" fmla="*/ 76200 h 1409700"/>
                <a:gd name="connsiteX3" fmla="*/ 1484104 w 2817604"/>
                <a:gd name="connsiteY3" fmla="*/ 266700 h 1409700"/>
                <a:gd name="connsiteX4" fmla="*/ 684004 w 2817604"/>
                <a:gd name="connsiteY4" fmla="*/ 266700 h 1409700"/>
                <a:gd name="connsiteX5" fmla="*/ 684004 w 2817604"/>
                <a:gd name="connsiteY5" fmla="*/ 457200 h 1409700"/>
                <a:gd name="connsiteX6" fmla="*/ 2360404 w 2817604"/>
                <a:gd name="connsiteY6" fmla="*/ 419100 h 1409700"/>
                <a:gd name="connsiteX7" fmla="*/ 2208004 w 2817604"/>
                <a:gd name="connsiteY7" fmla="*/ 38100 h 1409700"/>
                <a:gd name="connsiteX8" fmla="*/ 2741404 w 2817604"/>
                <a:gd name="connsiteY8" fmla="*/ 0 h 1409700"/>
                <a:gd name="connsiteX9" fmla="*/ 2817604 w 2817604"/>
                <a:gd name="connsiteY9" fmla="*/ 342900 h 1409700"/>
                <a:gd name="connsiteX10" fmla="*/ 2741404 w 2817604"/>
                <a:gd name="connsiteY10" fmla="*/ 723900 h 1409700"/>
                <a:gd name="connsiteX11" fmla="*/ 2741404 w 2817604"/>
                <a:gd name="connsiteY11" fmla="*/ 952500 h 1409700"/>
                <a:gd name="connsiteX12" fmla="*/ 836404 w 2817604"/>
                <a:gd name="connsiteY12" fmla="*/ 952500 h 1409700"/>
                <a:gd name="connsiteX13" fmla="*/ 836404 w 2817604"/>
                <a:gd name="connsiteY13" fmla="*/ 1181100 h 1409700"/>
                <a:gd name="connsiteX14" fmla="*/ 1941304 w 2817604"/>
                <a:gd name="connsiteY14" fmla="*/ 1181100 h 1409700"/>
                <a:gd name="connsiteX15" fmla="*/ 1903204 w 2817604"/>
                <a:gd name="connsiteY15" fmla="*/ 1409700 h 1409700"/>
                <a:gd name="connsiteX16" fmla="*/ 303004 w 2817604"/>
                <a:gd name="connsiteY16" fmla="*/ 1333500 h 1409700"/>
                <a:gd name="connsiteX17" fmla="*/ 150604 w 2817604"/>
                <a:gd name="connsiteY17" fmla="*/ 914400 h 1409700"/>
                <a:gd name="connsiteX18" fmla="*/ 36304 w 2817604"/>
                <a:gd name="connsiteY18" fmla="*/ 647700 h 1409700"/>
                <a:gd name="connsiteX19" fmla="*/ 42654 w 2817604"/>
                <a:gd name="connsiteY19" fmla="*/ 361950 h 1409700"/>
                <a:gd name="connsiteX20" fmla="*/ 137904 w 2817604"/>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21583 w 2788583"/>
                <a:gd name="connsiteY17" fmla="*/ 9144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25473 w 2805173"/>
                <a:gd name="connsiteY0" fmla="*/ 25400 h 1409700"/>
                <a:gd name="connsiteX1" fmla="*/ 1585973 w 2805173"/>
                <a:gd name="connsiteY1" fmla="*/ 76200 h 1409700"/>
                <a:gd name="connsiteX2" fmla="*/ 1585973 w 2805173"/>
                <a:gd name="connsiteY2" fmla="*/ 76200 h 1409700"/>
                <a:gd name="connsiteX3" fmla="*/ 1471673 w 2805173"/>
                <a:gd name="connsiteY3" fmla="*/ 266700 h 1409700"/>
                <a:gd name="connsiteX4" fmla="*/ 671573 w 2805173"/>
                <a:gd name="connsiteY4" fmla="*/ 266700 h 1409700"/>
                <a:gd name="connsiteX5" fmla="*/ 671573 w 2805173"/>
                <a:gd name="connsiteY5" fmla="*/ 457200 h 1409700"/>
                <a:gd name="connsiteX6" fmla="*/ 2347973 w 2805173"/>
                <a:gd name="connsiteY6" fmla="*/ 419100 h 1409700"/>
                <a:gd name="connsiteX7" fmla="*/ 2195573 w 2805173"/>
                <a:gd name="connsiteY7" fmla="*/ 38100 h 1409700"/>
                <a:gd name="connsiteX8" fmla="*/ 2728973 w 2805173"/>
                <a:gd name="connsiteY8" fmla="*/ 0 h 1409700"/>
                <a:gd name="connsiteX9" fmla="*/ 2805173 w 2805173"/>
                <a:gd name="connsiteY9" fmla="*/ 342900 h 1409700"/>
                <a:gd name="connsiteX10" fmla="*/ 2728973 w 2805173"/>
                <a:gd name="connsiteY10" fmla="*/ 723900 h 1409700"/>
                <a:gd name="connsiteX11" fmla="*/ 2728973 w 2805173"/>
                <a:gd name="connsiteY11" fmla="*/ 952500 h 1409700"/>
                <a:gd name="connsiteX12" fmla="*/ 823973 w 2805173"/>
                <a:gd name="connsiteY12" fmla="*/ 952500 h 1409700"/>
                <a:gd name="connsiteX13" fmla="*/ 823973 w 2805173"/>
                <a:gd name="connsiteY13" fmla="*/ 1181100 h 1409700"/>
                <a:gd name="connsiteX14" fmla="*/ 1928873 w 2805173"/>
                <a:gd name="connsiteY14" fmla="*/ 1181100 h 1409700"/>
                <a:gd name="connsiteX15" fmla="*/ 1890773 w 2805173"/>
                <a:gd name="connsiteY15" fmla="*/ 1409700 h 1409700"/>
                <a:gd name="connsiteX16" fmla="*/ 290573 w 2805173"/>
                <a:gd name="connsiteY16" fmla="*/ 1333500 h 1409700"/>
                <a:gd name="connsiteX17" fmla="*/ 36573 w 2805173"/>
                <a:gd name="connsiteY17" fmla="*/ 952500 h 1409700"/>
                <a:gd name="connsiteX18" fmla="*/ 23873 w 2805173"/>
                <a:gd name="connsiteY18" fmla="*/ 647700 h 1409700"/>
                <a:gd name="connsiteX19" fmla="*/ 30223 w 2805173"/>
                <a:gd name="connsiteY19" fmla="*/ 361950 h 1409700"/>
                <a:gd name="connsiteX20" fmla="*/ 125473 w 2805173"/>
                <a:gd name="connsiteY20" fmla="*/ 25400 h 1409700"/>
                <a:gd name="connsiteX0" fmla="*/ 125473 w 2805173"/>
                <a:gd name="connsiteY0" fmla="*/ 25400 h 1409700"/>
                <a:gd name="connsiteX1" fmla="*/ 1585973 w 2805173"/>
                <a:gd name="connsiteY1" fmla="*/ 76200 h 1409700"/>
                <a:gd name="connsiteX2" fmla="*/ 1585973 w 2805173"/>
                <a:gd name="connsiteY2" fmla="*/ 76200 h 1409700"/>
                <a:gd name="connsiteX3" fmla="*/ 1471673 w 2805173"/>
                <a:gd name="connsiteY3" fmla="*/ 266700 h 1409700"/>
                <a:gd name="connsiteX4" fmla="*/ 671573 w 2805173"/>
                <a:gd name="connsiteY4" fmla="*/ 266700 h 1409700"/>
                <a:gd name="connsiteX5" fmla="*/ 671573 w 2805173"/>
                <a:gd name="connsiteY5" fmla="*/ 457200 h 1409700"/>
                <a:gd name="connsiteX6" fmla="*/ 2347973 w 2805173"/>
                <a:gd name="connsiteY6" fmla="*/ 419100 h 1409700"/>
                <a:gd name="connsiteX7" fmla="*/ 2195573 w 2805173"/>
                <a:gd name="connsiteY7" fmla="*/ 38100 h 1409700"/>
                <a:gd name="connsiteX8" fmla="*/ 2728973 w 2805173"/>
                <a:gd name="connsiteY8" fmla="*/ 0 h 1409700"/>
                <a:gd name="connsiteX9" fmla="*/ 2805173 w 2805173"/>
                <a:gd name="connsiteY9" fmla="*/ 342900 h 1409700"/>
                <a:gd name="connsiteX10" fmla="*/ 2728973 w 2805173"/>
                <a:gd name="connsiteY10" fmla="*/ 723900 h 1409700"/>
                <a:gd name="connsiteX11" fmla="*/ 2728973 w 2805173"/>
                <a:gd name="connsiteY11" fmla="*/ 952500 h 1409700"/>
                <a:gd name="connsiteX12" fmla="*/ 823973 w 2805173"/>
                <a:gd name="connsiteY12" fmla="*/ 952500 h 1409700"/>
                <a:gd name="connsiteX13" fmla="*/ 823973 w 2805173"/>
                <a:gd name="connsiteY13" fmla="*/ 1181100 h 1409700"/>
                <a:gd name="connsiteX14" fmla="*/ 1928873 w 2805173"/>
                <a:gd name="connsiteY14" fmla="*/ 1181100 h 1409700"/>
                <a:gd name="connsiteX15" fmla="*/ 1890773 w 2805173"/>
                <a:gd name="connsiteY15" fmla="*/ 1409700 h 1409700"/>
                <a:gd name="connsiteX16" fmla="*/ 290573 w 2805173"/>
                <a:gd name="connsiteY16" fmla="*/ 1333500 h 1409700"/>
                <a:gd name="connsiteX17" fmla="*/ 36573 w 2805173"/>
                <a:gd name="connsiteY17" fmla="*/ 952500 h 1409700"/>
                <a:gd name="connsiteX18" fmla="*/ 23873 w 2805173"/>
                <a:gd name="connsiteY18" fmla="*/ 647700 h 1409700"/>
                <a:gd name="connsiteX19" fmla="*/ 30223 w 2805173"/>
                <a:gd name="connsiteY19" fmla="*/ 361950 h 1409700"/>
                <a:gd name="connsiteX20" fmla="*/ 125473 w 2805173"/>
                <a:gd name="connsiteY20" fmla="*/ 25400 h 1409700"/>
                <a:gd name="connsiteX0" fmla="*/ 150316 w 2830016"/>
                <a:gd name="connsiteY0" fmla="*/ 25400 h 1409700"/>
                <a:gd name="connsiteX1" fmla="*/ 1610816 w 2830016"/>
                <a:gd name="connsiteY1" fmla="*/ 76200 h 1409700"/>
                <a:gd name="connsiteX2" fmla="*/ 1610816 w 2830016"/>
                <a:gd name="connsiteY2" fmla="*/ 76200 h 1409700"/>
                <a:gd name="connsiteX3" fmla="*/ 1496516 w 2830016"/>
                <a:gd name="connsiteY3" fmla="*/ 266700 h 1409700"/>
                <a:gd name="connsiteX4" fmla="*/ 696416 w 2830016"/>
                <a:gd name="connsiteY4" fmla="*/ 266700 h 1409700"/>
                <a:gd name="connsiteX5" fmla="*/ 696416 w 2830016"/>
                <a:gd name="connsiteY5" fmla="*/ 457200 h 1409700"/>
                <a:gd name="connsiteX6" fmla="*/ 2372816 w 2830016"/>
                <a:gd name="connsiteY6" fmla="*/ 419100 h 1409700"/>
                <a:gd name="connsiteX7" fmla="*/ 2220416 w 2830016"/>
                <a:gd name="connsiteY7" fmla="*/ 38100 h 1409700"/>
                <a:gd name="connsiteX8" fmla="*/ 2753816 w 2830016"/>
                <a:gd name="connsiteY8" fmla="*/ 0 h 1409700"/>
                <a:gd name="connsiteX9" fmla="*/ 2830016 w 2830016"/>
                <a:gd name="connsiteY9" fmla="*/ 342900 h 1409700"/>
                <a:gd name="connsiteX10" fmla="*/ 2753816 w 2830016"/>
                <a:gd name="connsiteY10" fmla="*/ 723900 h 1409700"/>
                <a:gd name="connsiteX11" fmla="*/ 2753816 w 2830016"/>
                <a:gd name="connsiteY11" fmla="*/ 952500 h 1409700"/>
                <a:gd name="connsiteX12" fmla="*/ 848816 w 2830016"/>
                <a:gd name="connsiteY12" fmla="*/ 952500 h 1409700"/>
                <a:gd name="connsiteX13" fmla="*/ 848816 w 2830016"/>
                <a:gd name="connsiteY13" fmla="*/ 1181100 h 1409700"/>
                <a:gd name="connsiteX14" fmla="*/ 1953716 w 2830016"/>
                <a:gd name="connsiteY14" fmla="*/ 1181100 h 1409700"/>
                <a:gd name="connsiteX15" fmla="*/ 1915616 w 2830016"/>
                <a:gd name="connsiteY15" fmla="*/ 1409700 h 1409700"/>
                <a:gd name="connsiteX16" fmla="*/ 315416 w 2830016"/>
                <a:gd name="connsiteY16" fmla="*/ 1333500 h 1409700"/>
                <a:gd name="connsiteX17" fmla="*/ 61416 w 2830016"/>
                <a:gd name="connsiteY17" fmla="*/ 952500 h 1409700"/>
                <a:gd name="connsiteX18" fmla="*/ 16966 w 2830016"/>
                <a:gd name="connsiteY18" fmla="*/ 666750 h 1409700"/>
                <a:gd name="connsiteX19" fmla="*/ 55066 w 2830016"/>
                <a:gd name="connsiteY19" fmla="*/ 361950 h 1409700"/>
                <a:gd name="connsiteX20" fmla="*/ 150316 w 2830016"/>
                <a:gd name="connsiteY20" fmla="*/ 25400 h 1409700"/>
                <a:gd name="connsiteX0" fmla="*/ 133350 w 2813050"/>
                <a:gd name="connsiteY0" fmla="*/ 25400 h 1409700"/>
                <a:gd name="connsiteX1" fmla="*/ 1593850 w 2813050"/>
                <a:gd name="connsiteY1" fmla="*/ 76200 h 1409700"/>
                <a:gd name="connsiteX2" fmla="*/ 1593850 w 2813050"/>
                <a:gd name="connsiteY2" fmla="*/ 76200 h 1409700"/>
                <a:gd name="connsiteX3" fmla="*/ 1479550 w 2813050"/>
                <a:gd name="connsiteY3" fmla="*/ 266700 h 1409700"/>
                <a:gd name="connsiteX4" fmla="*/ 679450 w 2813050"/>
                <a:gd name="connsiteY4" fmla="*/ 266700 h 1409700"/>
                <a:gd name="connsiteX5" fmla="*/ 679450 w 2813050"/>
                <a:gd name="connsiteY5" fmla="*/ 457200 h 1409700"/>
                <a:gd name="connsiteX6" fmla="*/ 2355850 w 2813050"/>
                <a:gd name="connsiteY6" fmla="*/ 419100 h 1409700"/>
                <a:gd name="connsiteX7" fmla="*/ 2203450 w 2813050"/>
                <a:gd name="connsiteY7" fmla="*/ 38100 h 1409700"/>
                <a:gd name="connsiteX8" fmla="*/ 2736850 w 2813050"/>
                <a:gd name="connsiteY8" fmla="*/ 0 h 1409700"/>
                <a:gd name="connsiteX9" fmla="*/ 2813050 w 2813050"/>
                <a:gd name="connsiteY9" fmla="*/ 342900 h 1409700"/>
                <a:gd name="connsiteX10" fmla="*/ 2736850 w 2813050"/>
                <a:gd name="connsiteY10" fmla="*/ 723900 h 1409700"/>
                <a:gd name="connsiteX11" fmla="*/ 2736850 w 2813050"/>
                <a:gd name="connsiteY11" fmla="*/ 952500 h 1409700"/>
                <a:gd name="connsiteX12" fmla="*/ 831850 w 2813050"/>
                <a:gd name="connsiteY12" fmla="*/ 952500 h 1409700"/>
                <a:gd name="connsiteX13" fmla="*/ 831850 w 2813050"/>
                <a:gd name="connsiteY13" fmla="*/ 1181100 h 1409700"/>
                <a:gd name="connsiteX14" fmla="*/ 1936750 w 2813050"/>
                <a:gd name="connsiteY14" fmla="*/ 1181100 h 1409700"/>
                <a:gd name="connsiteX15" fmla="*/ 1898650 w 2813050"/>
                <a:gd name="connsiteY15" fmla="*/ 1409700 h 1409700"/>
                <a:gd name="connsiteX16" fmla="*/ 298450 w 2813050"/>
                <a:gd name="connsiteY16" fmla="*/ 1333500 h 1409700"/>
                <a:gd name="connsiteX17" fmla="*/ 44450 w 2813050"/>
                <a:gd name="connsiteY17" fmla="*/ 952500 h 1409700"/>
                <a:gd name="connsiteX18" fmla="*/ 0 w 2813050"/>
                <a:gd name="connsiteY18" fmla="*/ 666750 h 1409700"/>
                <a:gd name="connsiteX19" fmla="*/ 38100 w 2813050"/>
                <a:gd name="connsiteY19" fmla="*/ 361950 h 1409700"/>
                <a:gd name="connsiteX20" fmla="*/ 133350 w 2813050"/>
                <a:gd name="connsiteY20" fmla="*/ 25400 h 1409700"/>
                <a:gd name="connsiteX0" fmla="*/ 133350 w 2813050"/>
                <a:gd name="connsiteY0" fmla="*/ 25400 h 1409700"/>
                <a:gd name="connsiteX1" fmla="*/ 1593850 w 2813050"/>
                <a:gd name="connsiteY1" fmla="*/ 76200 h 1409700"/>
                <a:gd name="connsiteX2" fmla="*/ 1593850 w 2813050"/>
                <a:gd name="connsiteY2" fmla="*/ 76200 h 1409700"/>
                <a:gd name="connsiteX3" fmla="*/ 1479550 w 2813050"/>
                <a:gd name="connsiteY3" fmla="*/ 266700 h 1409700"/>
                <a:gd name="connsiteX4" fmla="*/ 679450 w 2813050"/>
                <a:gd name="connsiteY4" fmla="*/ 266700 h 1409700"/>
                <a:gd name="connsiteX5" fmla="*/ 679450 w 2813050"/>
                <a:gd name="connsiteY5" fmla="*/ 457200 h 1409700"/>
                <a:gd name="connsiteX6" fmla="*/ 2355850 w 2813050"/>
                <a:gd name="connsiteY6" fmla="*/ 419100 h 1409700"/>
                <a:gd name="connsiteX7" fmla="*/ 2203450 w 2813050"/>
                <a:gd name="connsiteY7" fmla="*/ 38100 h 1409700"/>
                <a:gd name="connsiteX8" fmla="*/ 2736850 w 2813050"/>
                <a:gd name="connsiteY8" fmla="*/ 0 h 1409700"/>
                <a:gd name="connsiteX9" fmla="*/ 2813050 w 2813050"/>
                <a:gd name="connsiteY9" fmla="*/ 342900 h 1409700"/>
                <a:gd name="connsiteX10" fmla="*/ 2736850 w 2813050"/>
                <a:gd name="connsiteY10" fmla="*/ 723900 h 1409700"/>
                <a:gd name="connsiteX11" fmla="*/ 2736850 w 2813050"/>
                <a:gd name="connsiteY11" fmla="*/ 952500 h 1409700"/>
                <a:gd name="connsiteX12" fmla="*/ 831850 w 2813050"/>
                <a:gd name="connsiteY12" fmla="*/ 952500 h 1409700"/>
                <a:gd name="connsiteX13" fmla="*/ 831850 w 2813050"/>
                <a:gd name="connsiteY13" fmla="*/ 1181100 h 1409700"/>
                <a:gd name="connsiteX14" fmla="*/ 1936750 w 2813050"/>
                <a:gd name="connsiteY14" fmla="*/ 1181100 h 1409700"/>
                <a:gd name="connsiteX15" fmla="*/ 1898650 w 2813050"/>
                <a:gd name="connsiteY15" fmla="*/ 1409700 h 1409700"/>
                <a:gd name="connsiteX16" fmla="*/ 298450 w 2813050"/>
                <a:gd name="connsiteY16" fmla="*/ 1333500 h 1409700"/>
                <a:gd name="connsiteX17" fmla="*/ 44450 w 2813050"/>
                <a:gd name="connsiteY17" fmla="*/ 952500 h 1409700"/>
                <a:gd name="connsiteX18" fmla="*/ 0 w 2813050"/>
                <a:gd name="connsiteY18" fmla="*/ 666750 h 1409700"/>
                <a:gd name="connsiteX19" fmla="*/ 38100 w 2813050"/>
                <a:gd name="connsiteY19" fmla="*/ 361950 h 1409700"/>
                <a:gd name="connsiteX20" fmla="*/ 133350 w 28130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25400 w 2863850"/>
                <a:gd name="connsiteY19" fmla="*/ 4064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25400 w 2863850"/>
                <a:gd name="connsiteY19" fmla="*/ 4064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9870 h 1414170"/>
                <a:gd name="connsiteX1" fmla="*/ 1593850 w 2863850"/>
                <a:gd name="connsiteY1" fmla="*/ 80670 h 1414170"/>
                <a:gd name="connsiteX2" fmla="*/ 1593850 w 2863850"/>
                <a:gd name="connsiteY2" fmla="*/ 80670 h 1414170"/>
                <a:gd name="connsiteX3" fmla="*/ 1479550 w 2863850"/>
                <a:gd name="connsiteY3" fmla="*/ 271170 h 1414170"/>
                <a:gd name="connsiteX4" fmla="*/ 679450 w 2863850"/>
                <a:gd name="connsiteY4" fmla="*/ 271170 h 1414170"/>
                <a:gd name="connsiteX5" fmla="*/ 679450 w 2863850"/>
                <a:gd name="connsiteY5" fmla="*/ 461670 h 1414170"/>
                <a:gd name="connsiteX6" fmla="*/ 2355850 w 2863850"/>
                <a:gd name="connsiteY6" fmla="*/ 423570 h 1414170"/>
                <a:gd name="connsiteX7" fmla="*/ 2203450 w 2863850"/>
                <a:gd name="connsiteY7" fmla="*/ 42570 h 1414170"/>
                <a:gd name="connsiteX8" fmla="*/ 2736850 w 2863850"/>
                <a:gd name="connsiteY8" fmla="*/ 4470 h 1414170"/>
                <a:gd name="connsiteX9" fmla="*/ 2838450 w 2863850"/>
                <a:gd name="connsiteY9" fmla="*/ 341020 h 1414170"/>
                <a:gd name="connsiteX10" fmla="*/ 2863850 w 2863850"/>
                <a:gd name="connsiteY10" fmla="*/ 760120 h 1414170"/>
                <a:gd name="connsiteX11" fmla="*/ 2794000 w 2863850"/>
                <a:gd name="connsiteY11" fmla="*/ 1001420 h 1414170"/>
                <a:gd name="connsiteX12" fmla="*/ 831850 w 2863850"/>
                <a:gd name="connsiteY12" fmla="*/ 956970 h 1414170"/>
                <a:gd name="connsiteX13" fmla="*/ 831850 w 2863850"/>
                <a:gd name="connsiteY13" fmla="*/ 1185570 h 1414170"/>
                <a:gd name="connsiteX14" fmla="*/ 1936750 w 2863850"/>
                <a:gd name="connsiteY14" fmla="*/ 1185570 h 1414170"/>
                <a:gd name="connsiteX15" fmla="*/ 1898650 w 2863850"/>
                <a:gd name="connsiteY15" fmla="*/ 1414170 h 1414170"/>
                <a:gd name="connsiteX16" fmla="*/ 298450 w 2863850"/>
                <a:gd name="connsiteY16" fmla="*/ 1337970 h 1414170"/>
                <a:gd name="connsiteX17" fmla="*/ 44450 w 2863850"/>
                <a:gd name="connsiteY17" fmla="*/ 956970 h 1414170"/>
                <a:gd name="connsiteX18" fmla="*/ 0 w 2863850"/>
                <a:gd name="connsiteY18" fmla="*/ 671220 h 1414170"/>
                <a:gd name="connsiteX19" fmla="*/ 6350 w 2863850"/>
                <a:gd name="connsiteY19" fmla="*/ 423570 h 1414170"/>
                <a:gd name="connsiteX20" fmla="*/ 133350 w 2863850"/>
                <a:gd name="connsiteY20" fmla="*/ 29870 h 1414170"/>
                <a:gd name="connsiteX0" fmla="*/ 133350 w 2863850"/>
                <a:gd name="connsiteY0" fmla="*/ 29870 h 1414170"/>
                <a:gd name="connsiteX1" fmla="*/ 1593850 w 2863850"/>
                <a:gd name="connsiteY1" fmla="*/ 80670 h 1414170"/>
                <a:gd name="connsiteX2" fmla="*/ 1593850 w 2863850"/>
                <a:gd name="connsiteY2" fmla="*/ 80670 h 1414170"/>
                <a:gd name="connsiteX3" fmla="*/ 1479550 w 2863850"/>
                <a:gd name="connsiteY3" fmla="*/ 271170 h 1414170"/>
                <a:gd name="connsiteX4" fmla="*/ 679450 w 2863850"/>
                <a:gd name="connsiteY4" fmla="*/ 271170 h 1414170"/>
                <a:gd name="connsiteX5" fmla="*/ 679450 w 2863850"/>
                <a:gd name="connsiteY5" fmla="*/ 461670 h 1414170"/>
                <a:gd name="connsiteX6" fmla="*/ 2355850 w 2863850"/>
                <a:gd name="connsiteY6" fmla="*/ 423570 h 1414170"/>
                <a:gd name="connsiteX7" fmla="*/ 2203450 w 2863850"/>
                <a:gd name="connsiteY7" fmla="*/ 42570 h 1414170"/>
                <a:gd name="connsiteX8" fmla="*/ 2736850 w 2863850"/>
                <a:gd name="connsiteY8" fmla="*/ 4470 h 1414170"/>
                <a:gd name="connsiteX9" fmla="*/ 2838450 w 2863850"/>
                <a:gd name="connsiteY9" fmla="*/ 341020 h 1414170"/>
                <a:gd name="connsiteX10" fmla="*/ 2863850 w 2863850"/>
                <a:gd name="connsiteY10" fmla="*/ 760120 h 1414170"/>
                <a:gd name="connsiteX11" fmla="*/ 2794000 w 2863850"/>
                <a:gd name="connsiteY11" fmla="*/ 1001420 h 1414170"/>
                <a:gd name="connsiteX12" fmla="*/ 831850 w 2863850"/>
                <a:gd name="connsiteY12" fmla="*/ 956970 h 1414170"/>
                <a:gd name="connsiteX13" fmla="*/ 831850 w 2863850"/>
                <a:gd name="connsiteY13" fmla="*/ 1185570 h 1414170"/>
                <a:gd name="connsiteX14" fmla="*/ 1936750 w 2863850"/>
                <a:gd name="connsiteY14" fmla="*/ 1185570 h 1414170"/>
                <a:gd name="connsiteX15" fmla="*/ 1898650 w 2863850"/>
                <a:gd name="connsiteY15" fmla="*/ 1414170 h 1414170"/>
                <a:gd name="connsiteX16" fmla="*/ 298450 w 2863850"/>
                <a:gd name="connsiteY16" fmla="*/ 1337970 h 1414170"/>
                <a:gd name="connsiteX17" fmla="*/ 44450 w 2863850"/>
                <a:gd name="connsiteY17" fmla="*/ 956970 h 1414170"/>
                <a:gd name="connsiteX18" fmla="*/ 0 w 2863850"/>
                <a:gd name="connsiteY18" fmla="*/ 671220 h 1414170"/>
                <a:gd name="connsiteX19" fmla="*/ 6350 w 2863850"/>
                <a:gd name="connsiteY19" fmla="*/ 423570 h 1414170"/>
                <a:gd name="connsiteX20" fmla="*/ 133350 w 2863850"/>
                <a:gd name="connsiteY20" fmla="*/ 29870 h 141417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11350 w 2863850"/>
                <a:gd name="connsiteY14" fmla="*/ 12667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63850" h="1444522">
                  <a:moveTo>
                    <a:pt x="133350" y="60222"/>
                  </a:moveTo>
                  <a:cubicBezTo>
                    <a:pt x="620183" y="77155"/>
                    <a:pt x="1321858" y="78214"/>
                    <a:pt x="1593850" y="111022"/>
                  </a:cubicBezTo>
                  <a:cubicBezTo>
                    <a:pt x="1865842" y="143830"/>
                    <a:pt x="1765300" y="170289"/>
                    <a:pt x="1765300" y="257072"/>
                  </a:cubicBezTo>
                  <a:cubicBezTo>
                    <a:pt x="1765300" y="331125"/>
                    <a:pt x="1587500" y="263422"/>
                    <a:pt x="1479550" y="301522"/>
                  </a:cubicBezTo>
                  <a:cubicBezTo>
                    <a:pt x="1212850" y="301522"/>
                    <a:pt x="939800" y="231672"/>
                    <a:pt x="679450" y="301522"/>
                  </a:cubicBezTo>
                  <a:cubicBezTo>
                    <a:pt x="609600" y="415822"/>
                    <a:pt x="647700" y="428522"/>
                    <a:pt x="679450" y="492022"/>
                  </a:cubicBezTo>
                  <a:cubicBezTo>
                    <a:pt x="1257300" y="542822"/>
                    <a:pt x="1809750" y="523772"/>
                    <a:pt x="2355850" y="453922"/>
                  </a:cubicBezTo>
                  <a:cubicBezTo>
                    <a:pt x="2393950" y="307872"/>
                    <a:pt x="2165350" y="231672"/>
                    <a:pt x="2203450" y="72922"/>
                  </a:cubicBezTo>
                  <a:cubicBezTo>
                    <a:pt x="2451100" y="-73128"/>
                    <a:pt x="2559050" y="47522"/>
                    <a:pt x="2736850" y="34822"/>
                  </a:cubicBezTo>
                  <a:lnTo>
                    <a:pt x="2838450" y="371372"/>
                  </a:lnTo>
                  <a:cubicBezTo>
                    <a:pt x="2855383" y="508955"/>
                    <a:pt x="2859617" y="646539"/>
                    <a:pt x="2863850" y="790472"/>
                  </a:cubicBezTo>
                  <a:cubicBezTo>
                    <a:pt x="2834217" y="906889"/>
                    <a:pt x="2836333" y="966155"/>
                    <a:pt x="2794000" y="1031772"/>
                  </a:cubicBezTo>
                  <a:cubicBezTo>
                    <a:pt x="2139950" y="1016955"/>
                    <a:pt x="933450" y="894189"/>
                    <a:pt x="831850" y="987322"/>
                  </a:cubicBezTo>
                  <a:cubicBezTo>
                    <a:pt x="781050" y="1107972"/>
                    <a:pt x="742950" y="1152422"/>
                    <a:pt x="831850" y="1215922"/>
                  </a:cubicBezTo>
                  <a:cubicBezTo>
                    <a:pt x="1200150" y="1273072"/>
                    <a:pt x="1606550" y="1203222"/>
                    <a:pt x="1911350" y="1266722"/>
                  </a:cubicBezTo>
                  <a:cubicBezTo>
                    <a:pt x="1987550" y="1370439"/>
                    <a:pt x="1911350" y="1359855"/>
                    <a:pt x="1898650" y="1444522"/>
                  </a:cubicBezTo>
                  <a:lnTo>
                    <a:pt x="298450" y="1368322"/>
                  </a:lnTo>
                  <a:cubicBezTo>
                    <a:pt x="162983" y="1431822"/>
                    <a:pt x="91017" y="1127022"/>
                    <a:pt x="44450" y="987322"/>
                  </a:cubicBezTo>
                  <a:cubicBezTo>
                    <a:pt x="8467" y="892072"/>
                    <a:pt x="23283" y="841272"/>
                    <a:pt x="0" y="701572"/>
                  </a:cubicBezTo>
                  <a:cubicBezTo>
                    <a:pt x="2117" y="615847"/>
                    <a:pt x="8467" y="563989"/>
                    <a:pt x="6350" y="453922"/>
                  </a:cubicBezTo>
                  <a:cubicBezTo>
                    <a:pt x="23283" y="350205"/>
                    <a:pt x="33867" y="95147"/>
                    <a:pt x="133350" y="60222"/>
                  </a:cubicBezTo>
                  <a:close/>
                </a:path>
              </a:pathLst>
            </a:custGeom>
            <a:solidFill>
              <a:srgbClr val="177F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1" name="同侧圆角矩形 241"/>
            <p:cNvSpPr/>
            <p:nvPr/>
          </p:nvSpPr>
          <p:spPr>
            <a:xfrm rot="5400000">
              <a:off x="5511715" y="2905158"/>
              <a:ext cx="156537" cy="921599"/>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2" name="同侧圆角矩形 241"/>
            <p:cNvSpPr/>
            <p:nvPr/>
          </p:nvSpPr>
          <p:spPr>
            <a:xfrm rot="5400000">
              <a:off x="5600247" y="3233866"/>
              <a:ext cx="132414" cy="497195"/>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83" name="组合 82"/>
          <p:cNvGrpSpPr/>
          <p:nvPr/>
        </p:nvGrpSpPr>
        <p:grpSpPr>
          <a:xfrm>
            <a:off x="9824984" y="2987619"/>
            <a:ext cx="1363920" cy="1246213"/>
            <a:chOff x="3075882" y="2842193"/>
            <a:chExt cx="739349" cy="675542"/>
          </a:xfrm>
        </p:grpSpPr>
        <p:sp>
          <p:nvSpPr>
            <p:cNvPr id="84" name="椭圆 83"/>
            <p:cNvSpPr/>
            <p:nvPr/>
          </p:nvSpPr>
          <p:spPr>
            <a:xfrm>
              <a:off x="3075882" y="2842193"/>
              <a:ext cx="675542" cy="675542"/>
            </a:xfrm>
            <a:prstGeom prst="ellipse">
              <a:avLst/>
            </a:prstGeom>
            <a:solidFill>
              <a:srgbClr val="EFD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5" name="任意多边形 147"/>
            <p:cNvSpPr/>
            <p:nvPr/>
          </p:nvSpPr>
          <p:spPr>
            <a:xfrm>
              <a:off x="3088661" y="2913816"/>
              <a:ext cx="404743" cy="211177"/>
            </a:xfrm>
            <a:custGeom>
              <a:avLst/>
              <a:gdLst>
                <a:gd name="connsiteX0" fmla="*/ 404743 w 404743"/>
                <a:gd name="connsiteY0" fmla="*/ 0 h 211177"/>
                <a:gd name="connsiteX1" fmla="*/ 403228 w 404743"/>
                <a:gd name="connsiteY1" fmla="*/ 4882 h 211177"/>
                <a:gd name="connsiteX2" fmla="*/ 92000 w 404743"/>
                <a:gd name="connsiteY2" fmla="*/ 211177 h 211177"/>
                <a:gd name="connsiteX3" fmla="*/ 40561 w 404743"/>
                <a:gd name="connsiteY3" fmla="*/ 207285 h 211177"/>
                <a:gd name="connsiteX4" fmla="*/ 0 w 404743"/>
                <a:gd name="connsiteY4" fmla="*/ 197937 h 211177"/>
                <a:gd name="connsiteX5" fmla="*/ 2657 w 404743"/>
                <a:gd name="connsiteY5" fmla="*/ 193043 h 211177"/>
                <a:gd name="connsiteX6" fmla="*/ 21647 w 404743"/>
                <a:gd name="connsiteY6" fmla="*/ 131867 h 211177"/>
                <a:gd name="connsiteX7" fmla="*/ 92000 w 404743"/>
                <a:gd name="connsiteY7" fmla="*/ 138959 h 211177"/>
                <a:gd name="connsiteX8" fmla="*/ 392939 w 404743"/>
                <a:gd name="connsiteY8" fmla="*/ 14306 h 21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43" h="211177">
                  <a:moveTo>
                    <a:pt x="404743" y="0"/>
                  </a:moveTo>
                  <a:lnTo>
                    <a:pt x="403228" y="4882"/>
                  </a:lnTo>
                  <a:cubicBezTo>
                    <a:pt x="351951" y="126113"/>
                    <a:pt x="231910" y="211177"/>
                    <a:pt x="92000" y="211177"/>
                  </a:cubicBezTo>
                  <a:cubicBezTo>
                    <a:pt x="74512" y="211177"/>
                    <a:pt x="57333" y="209848"/>
                    <a:pt x="40561" y="207285"/>
                  </a:cubicBezTo>
                  <a:lnTo>
                    <a:pt x="0" y="197937"/>
                  </a:lnTo>
                  <a:lnTo>
                    <a:pt x="2657" y="193043"/>
                  </a:lnTo>
                  <a:lnTo>
                    <a:pt x="21647" y="131867"/>
                  </a:lnTo>
                  <a:lnTo>
                    <a:pt x="92000" y="138959"/>
                  </a:lnTo>
                  <a:cubicBezTo>
                    <a:pt x="209524" y="138959"/>
                    <a:pt x="315922" y="91323"/>
                    <a:pt x="392939" y="14306"/>
                  </a:cubicBez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6" name="任意多边形 148"/>
            <p:cNvSpPr/>
            <p:nvPr/>
          </p:nvSpPr>
          <p:spPr>
            <a:xfrm rot="20183245">
              <a:off x="3083500" y="3122249"/>
              <a:ext cx="681714" cy="156713"/>
            </a:xfrm>
            <a:custGeom>
              <a:avLst/>
              <a:gdLst>
                <a:gd name="connsiteX0" fmla="*/ 19051 w 675542"/>
                <a:gd name="connsiteY0" fmla="*/ 0 h 276412"/>
                <a:gd name="connsiteX1" fmla="*/ 24338 w 675542"/>
                <a:gd name="connsiteY1" fmla="*/ 1444 h 276412"/>
                <a:gd name="connsiteX2" fmla="*/ 557306 w 675542"/>
                <a:gd name="connsiteY2" fmla="*/ 55341 h 276412"/>
                <a:gd name="connsiteX3" fmla="*/ 669922 w 675542"/>
                <a:gd name="connsiteY3" fmla="*/ 51583 h 276412"/>
                <a:gd name="connsiteX4" fmla="*/ 675542 w 675542"/>
                <a:gd name="connsiteY4" fmla="*/ 107338 h 276412"/>
                <a:gd name="connsiteX5" fmla="*/ 655406 w 675542"/>
                <a:gd name="connsiteY5" fmla="*/ 207077 h 276412"/>
                <a:gd name="connsiteX6" fmla="*/ 634687 w 675542"/>
                <a:gd name="connsiteY6" fmla="*/ 218726 h 276412"/>
                <a:gd name="connsiteX7" fmla="*/ 357556 w 675542"/>
                <a:gd name="connsiteY7" fmla="*/ 276412 h 276412"/>
                <a:gd name="connsiteX8" fmla="*/ 80426 w 675542"/>
                <a:gd name="connsiteY8" fmla="*/ 218726 h 276412"/>
                <a:gd name="connsiteX9" fmla="*/ 15070 w 675542"/>
                <a:gd name="connsiteY9" fmla="*/ 181980 h 276412"/>
                <a:gd name="connsiteX10" fmla="*/ 0 w 675542"/>
                <a:gd name="connsiteY10" fmla="*/ 107338 h 276412"/>
                <a:gd name="connsiteX11" fmla="*/ 6863 w 675542"/>
                <a:gd name="connsiteY11" fmla="*/ 39265 h 276412"/>
                <a:gd name="connsiteX0" fmla="*/ 19051 w 675542"/>
                <a:gd name="connsiteY0" fmla="*/ 0 h 276412"/>
                <a:gd name="connsiteX1" fmla="*/ 24338 w 675542"/>
                <a:gd name="connsiteY1" fmla="*/ 1444 h 276412"/>
                <a:gd name="connsiteX2" fmla="*/ 557306 w 675542"/>
                <a:gd name="connsiteY2" fmla="*/ 55341 h 276412"/>
                <a:gd name="connsiteX3" fmla="*/ 669922 w 675542"/>
                <a:gd name="connsiteY3" fmla="*/ 51583 h 276412"/>
                <a:gd name="connsiteX4" fmla="*/ 675542 w 675542"/>
                <a:gd name="connsiteY4" fmla="*/ 107338 h 276412"/>
                <a:gd name="connsiteX5" fmla="*/ 655406 w 675542"/>
                <a:gd name="connsiteY5" fmla="*/ 207077 h 276412"/>
                <a:gd name="connsiteX6" fmla="*/ 634687 w 675542"/>
                <a:gd name="connsiteY6" fmla="*/ 218726 h 276412"/>
                <a:gd name="connsiteX7" fmla="*/ 357556 w 675542"/>
                <a:gd name="connsiteY7" fmla="*/ 276412 h 276412"/>
                <a:gd name="connsiteX8" fmla="*/ 80426 w 675542"/>
                <a:gd name="connsiteY8" fmla="*/ 218726 h 276412"/>
                <a:gd name="connsiteX9" fmla="*/ 5749 w 675542"/>
                <a:gd name="connsiteY9" fmla="*/ 188477 h 276412"/>
                <a:gd name="connsiteX10" fmla="*/ 0 w 675542"/>
                <a:gd name="connsiteY10" fmla="*/ 107338 h 276412"/>
                <a:gd name="connsiteX11" fmla="*/ 6863 w 675542"/>
                <a:gd name="connsiteY11" fmla="*/ 39265 h 276412"/>
                <a:gd name="connsiteX12" fmla="*/ 19051 w 675542"/>
                <a:gd name="connsiteY12" fmla="*/ 0 h 27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542" h="276412">
                  <a:moveTo>
                    <a:pt x="19051" y="0"/>
                  </a:moveTo>
                  <a:lnTo>
                    <a:pt x="24338" y="1444"/>
                  </a:lnTo>
                  <a:cubicBezTo>
                    <a:pt x="176477" y="35472"/>
                    <a:pt x="359883" y="55341"/>
                    <a:pt x="557306" y="55341"/>
                  </a:cubicBezTo>
                  <a:lnTo>
                    <a:pt x="669922" y="51583"/>
                  </a:lnTo>
                  <a:lnTo>
                    <a:pt x="675542" y="107338"/>
                  </a:lnTo>
                  <a:lnTo>
                    <a:pt x="655406" y="207077"/>
                  </a:lnTo>
                  <a:lnTo>
                    <a:pt x="634687" y="218726"/>
                  </a:lnTo>
                  <a:cubicBezTo>
                    <a:pt x="555578" y="255146"/>
                    <a:pt x="460212" y="276412"/>
                    <a:pt x="357556" y="276412"/>
                  </a:cubicBezTo>
                  <a:cubicBezTo>
                    <a:pt x="254900" y="276412"/>
                    <a:pt x="159534" y="255146"/>
                    <a:pt x="80426" y="218726"/>
                  </a:cubicBezTo>
                  <a:lnTo>
                    <a:pt x="5749" y="188477"/>
                  </a:lnTo>
                  <a:cubicBezTo>
                    <a:pt x="726" y="163596"/>
                    <a:pt x="5023" y="132219"/>
                    <a:pt x="0" y="107338"/>
                  </a:cubicBezTo>
                  <a:cubicBezTo>
                    <a:pt x="0" y="84020"/>
                    <a:pt x="2363" y="61254"/>
                    <a:pt x="6863" y="39265"/>
                  </a:cubicBezTo>
                  <a:lnTo>
                    <a:pt x="19051" y="0"/>
                  </a:ln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7" name="任意多边形 149"/>
            <p:cNvSpPr/>
            <p:nvPr/>
          </p:nvSpPr>
          <p:spPr>
            <a:xfrm rot="19521841">
              <a:off x="3226530" y="3287350"/>
              <a:ext cx="588701" cy="138815"/>
            </a:xfrm>
            <a:custGeom>
              <a:avLst/>
              <a:gdLst>
                <a:gd name="connsiteX0" fmla="*/ 12850 w 924086"/>
                <a:gd name="connsiteY0" fmla="*/ 0 h 410383"/>
                <a:gd name="connsiteX1" fmla="*/ 0 w 924086"/>
                <a:gd name="connsiteY1" fmla="*/ 38310 h 410383"/>
                <a:gd name="connsiteX2" fmla="*/ 54964 w 924086"/>
                <a:gd name="connsiteY2" fmla="*/ 100049 h 410383"/>
                <a:gd name="connsiteX3" fmla="*/ 450340 w 924086"/>
                <a:gd name="connsiteY3" fmla="*/ 338242 h 410383"/>
                <a:gd name="connsiteX4" fmla="*/ 792663 w 924086"/>
                <a:gd name="connsiteY4" fmla="*/ 410076 h 410383"/>
                <a:gd name="connsiteX5" fmla="*/ 821086 w 924086"/>
                <a:gd name="connsiteY5" fmla="*/ 410383 h 410383"/>
                <a:gd name="connsiteX6" fmla="*/ 843904 w 924086"/>
                <a:gd name="connsiteY6" fmla="*/ 384791 h 410383"/>
                <a:gd name="connsiteX7" fmla="*/ 924086 w 924086"/>
                <a:gd name="connsiteY7" fmla="*/ 141875 h 410383"/>
                <a:gd name="connsiteX8" fmla="*/ 922174 w 924086"/>
                <a:gd name="connsiteY8" fmla="*/ 124318 h 410383"/>
                <a:gd name="connsiteX9" fmla="*/ 811146 w 924086"/>
                <a:gd name="connsiteY9" fmla="*/ 128641 h 410383"/>
                <a:gd name="connsiteX10" fmla="*/ 15814 w 924086"/>
                <a:gd name="connsiteY10" fmla="*/ 1388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24086 w 961603"/>
                <a:gd name="connsiteY7" fmla="*/ 141875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0797 w 961603"/>
                <a:gd name="connsiteY7" fmla="*/ 171573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7090 w 961603"/>
                <a:gd name="connsiteY7" fmla="*/ 179550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7090 w 961603"/>
                <a:gd name="connsiteY7" fmla="*/ 179550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38030 w 961603"/>
                <a:gd name="connsiteY0" fmla="*/ 30512 h 408995"/>
                <a:gd name="connsiteX1" fmla="*/ 0 w 961603"/>
                <a:gd name="connsiteY1" fmla="*/ 36922 h 408995"/>
                <a:gd name="connsiteX2" fmla="*/ 54964 w 961603"/>
                <a:gd name="connsiteY2" fmla="*/ 98661 h 408995"/>
                <a:gd name="connsiteX3" fmla="*/ 450340 w 961603"/>
                <a:gd name="connsiteY3" fmla="*/ 336854 h 408995"/>
                <a:gd name="connsiteX4" fmla="*/ 792663 w 961603"/>
                <a:gd name="connsiteY4" fmla="*/ 408688 h 408995"/>
                <a:gd name="connsiteX5" fmla="*/ 821086 w 961603"/>
                <a:gd name="connsiteY5" fmla="*/ 408995 h 408995"/>
                <a:gd name="connsiteX6" fmla="*/ 843904 w 961603"/>
                <a:gd name="connsiteY6" fmla="*/ 383403 h 408995"/>
                <a:gd name="connsiteX7" fmla="*/ 947090 w 961603"/>
                <a:gd name="connsiteY7" fmla="*/ 178162 h 408995"/>
                <a:gd name="connsiteX8" fmla="*/ 961603 w 961603"/>
                <a:gd name="connsiteY8" fmla="*/ 104662 h 408995"/>
                <a:gd name="connsiteX9" fmla="*/ 811146 w 961603"/>
                <a:gd name="connsiteY9" fmla="*/ 127253 h 408995"/>
                <a:gd name="connsiteX10" fmla="*/ 15814 w 961603"/>
                <a:gd name="connsiteY10" fmla="*/ 0 h 408995"/>
                <a:gd name="connsiteX11" fmla="*/ 38030 w 961603"/>
                <a:gd name="connsiteY11" fmla="*/ 30512 h 408995"/>
                <a:gd name="connsiteX0" fmla="*/ 38030 w 961603"/>
                <a:gd name="connsiteY0" fmla="*/ 30512 h 408995"/>
                <a:gd name="connsiteX1" fmla="*/ 0 w 961603"/>
                <a:gd name="connsiteY1" fmla="*/ 36922 h 408995"/>
                <a:gd name="connsiteX2" fmla="*/ 57883 w 961603"/>
                <a:gd name="connsiteY2" fmla="*/ 127945 h 408995"/>
                <a:gd name="connsiteX3" fmla="*/ 450340 w 961603"/>
                <a:gd name="connsiteY3" fmla="*/ 336854 h 408995"/>
                <a:gd name="connsiteX4" fmla="*/ 792663 w 961603"/>
                <a:gd name="connsiteY4" fmla="*/ 408688 h 408995"/>
                <a:gd name="connsiteX5" fmla="*/ 821086 w 961603"/>
                <a:gd name="connsiteY5" fmla="*/ 408995 h 408995"/>
                <a:gd name="connsiteX6" fmla="*/ 843904 w 961603"/>
                <a:gd name="connsiteY6" fmla="*/ 383403 h 408995"/>
                <a:gd name="connsiteX7" fmla="*/ 947090 w 961603"/>
                <a:gd name="connsiteY7" fmla="*/ 178162 h 408995"/>
                <a:gd name="connsiteX8" fmla="*/ 961603 w 961603"/>
                <a:gd name="connsiteY8" fmla="*/ 104662 h 408995"/>
                <a:gd name="connsiteX9" fmla="*/ 811146 w 961603"/>
                <a:gd name="connsiteY9" fmla="*/ 127253 h 408995"/>
                <a:gd name="connsiteX10" fmla="*/ 15814 w 961603"/>
                <a:gd name="connsiteY10" fmla="*/ 0 h 408995"/>
                <a:gd name="connsiteX11" fmla="*/ 38030 w 961603"/>
                <a:gd name="connsiteY11" fmla="*/ 30512 h 408995"/>
                <a:gd name="connsiteX0" fmla="*/ 22217 w 945790"/>
                <a:gd name="connsiteY0" fmla="*/ 30512 h 408995"/>
                <a:gd name="connsiteX1" fmla="*/ 8396 w 945790"/>
                <a:gd name="connsiteY1" fmla="*/ 59066 h 408995"/>
                <a:gd name="connsiteX2" fmla="*/ 42070 w 945790"/>
                <a:gd name="connsiteY2" fmla="*/ 127945 h 408995"/>
                <a:gd name="connsiteX3" fmla="*/ 434527 w 945790"/>
                <a:gd name="connsiteY3" fmla="*/ 336854 h 408995"/>
                <a:gd name="connsiteX4" fmla="*/ 776850 w 945790"/>
                <a:gd name="connsiteY4" fmla="*/ 408688 h 408995"/>
                <a:gd name="connsiteX5" fmla="*/ 805273 w 945790"/>
                <a:gd name="connsiteY5" fmla="*/ 408995 h 408995"/>
                <a:gd name="connsiteX6" fmla="*/ 828091 w 945790"/>
                <a:gd name="connsiteY6" fmla="*/ 383403 h 408995"/>
                <a:gd name="connsiteX7" fmla="*/ 931277 w 945790"/>
                <a:gd name="connsiteY7" fmla="*/ 178162 h 408995"/>
                <a:gd name="connsiteX8" fmla="*/ 945790 w 945790"/>
                <a:gd name="connsiteY8" fmla="*/ 104662 h 408995"/>
                <a:gd name="connsiteX9" fmla="*/ 795333 w 945790"/>
                <a:gd name="connsiteY9" fmla="*/ 127253 h 408995"/>
                <a:gd name="connsiteX10" fmla="*/ 1 w 945790"/>
                <a:gd name="connsiteY10" fmla="*/ 0 h 408995"/>
                <a:gd name="connsiteX11" fmla="*/ 22217 w 945790"/>
                <a:gd name="connsiteY11" fmla="*/ 30512 h 408995"/>
                <a:gd name="connsiteX0" fmla="*/ 22215 w 945788"/>
                <a:gd name="connsiteY0" fmla="*/ 30512 h 408995"/>
                <a:gd name="connsiteX1" fmla="*/ 8394 w 945788"/>
                <a:gd name="connsiteY1" fmla="*/ 59066 h 408995"/>
                <a:gd name="connsiteX2" fmla="*/ 42068 w 945788"/>
                <a:gd name="connsiteY2" fmla="*/ 127945 h 408995"/>
                <a:gd name="connsiteX3" fmla="*/ 434525 w 945788"/>
                <a:gd name="connsiteY3" fmla="*/ 336854 h 408995"/>
                <a:gd name="connsiteX4" fmla="*/ 776848 w 945788"/>
                <a:gd name="connsiteY4" fmla="*/ 408688 h 408995"/>
                <a:gd name="connsiteX5" fmla="*/ 805271 w 945788"/>
                <a:gd name="connsiteY5" fmla="*/ 408995 h 408995"/>
                <a:gd name="connsiteX6" fmla="*/ 828089 w 945788"/>
                <a:gd name="connsiteY6" fmla="*/ 383403 h 408995"/>
                <a:gd name="connsiteX7" fmla="*/ 931275 w 945788"/>
                <a:gd name="connsiteY7" fmla="*/ 178162 h 408995"/>
                <a:gd name="connsiteX8" fmla="*/ 945788 w 945788"/>
                <a:gd name="connsiteY8" fmla="*/ 104662 h 408995"/>
                <a:gd name="connsiteX9" fmla="*/ 795331 w 945788"/>
                <a:gd name="connsiteY9" fmla="*/ 127253 h 408995"/>
                <a:gd name="connsiteX10" fmla="*/ -1 w 945788"/>
                <a:gd name="connsiteY10" fmla="*/ -1 h 408995"/>
                <a:gd name="connsiteX11" fmla="*/ 22215 w 945788"/>
                <a:gd name="connsiteY11" fmla="*/ 30512 h 408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45788" h="408995">
                  <a:moveTo>
                    <a:pt x="22215" y="30512"/>
                  </a:moveTo>
                  <a:lnTo>
                    <a:pt x="8394" y="59066"/>
                  </a:lnTo>
                  <a:lnTo>
                    <a:pt x="42068" y="127945"/>
                  </a:lnTo>
                  <a:cubicBezTo>
                    <a:pt x="152886" y="229228"/>
                    <a:pt x="312062" y="290064"/>
                    <a:pt x="434525" y="336854"/>
                  </a:cubicBezTo>
                  <a:cubicBezTo>
                    <a:pt x="556988" y="383644"/>
                    <a:pt x="662670" y="401806"/>
                    <a:pt x="776848" y="408688"/>
                  </a:cubicBezTo>
                  <a:lnTo>
                    <a:pt x="805271" y="408995"/>
                  </a:lnTo>
                  <a:lnTo>
                    <a:pt x="828089" y="383403"/>
                  </a:lnTo>
                  <a:cubicBezTo>
                    <a:pt x="878712" y="314062"/>
                    <a:pt x="901746" y="247788"/>
                    <a:pt x="931275" y="178162"/>
                  </a:cubicBezTo>
                  <a:lnTo>
                    <a:pt x="945788" y="104662"/>
                  </a:lnTo>
                  <a:cubicBezTo>
                    <a:pt x="908779" y="106103"/>
                    <a:pt x="832340" y="125812"/>
                    <a:pt x="795331" y="127253"/>
                  </a:cubicBezTo>
                  <a:cubicBezTo>
                    <a:pt x="484735" y="127253"/>
                    <a:pt x="203542" y="78622"/>
                    <a:pt x="-1" y="-1"/>
                  </a:cubicBezTo>
                  <a:lnTo>
                    <a:pt x="22215" y="30512"/>
                  </a:ln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88" name="组合 87"/>
          <p:cNvGrpSpPr/>
          <p:nvPr/>
        </p:nvGrpSpPr>
        <p:grpSpPr>
          <a:xfrm>
            <a:off x="9719323" y="4558310"/>
            <a:ext cx="1585979" cy="1242475"/>
            <a:chOff x="244233" y="2410144"/>
            <a:chExt cx="740733" cy="580299"/>
          </a:xfrm>
        </p:grpSpPr>
        <p:sp>
          <p:nvSpPr>
            <p:cNvPr id="89" name="椭圆 88"/>
            <p:cNvSpPr/>
            <p:nvPr/>
          </p:nvSpPr>
          <p:spPr>
            <a:xfrm rot="1385688">
              <a:off x="298137" y="2410144"/>
              <a:ext cx="580299" cy="580299"/>
            </a:xfrm>
            <a:prstGeom prst="ellipse">
              <a:avLst/>
            </a:prstGeom>
            <a:solidFill>
              <a:srgbClr val="EF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0" name="任意多边形 152"/>
            <p:cNvSpPr/>
            <p:nvPr/>
          </p:nvSpPr>
          <p:spPr>
            <a:xfrm rot="1385688">
              <a:off x="450707" y="2504731"/>
              <a:ext cx="534259" cy="56941"/>
            </a:xfrm>
            <a:custGeom>
              <a:avLst/>
              <a:gdLst>
                <a:gd name="connsiteX0" fmla="*/ 1709431 w 2315094"/>
                <a:gd name="connsiteY0" fmla="*/ 9366 h 246743"/>
                <a:gd name="connsiteX1" fmla="*/ 1710303 w 2315094"/>
                <a:gd name="connsiteY1" fmla="*/ 9916 h 246743"/>
                <a:gd name="connsiteX2" fmla="*/ 1708294 w 2315094"/>
                <a:gd name="connsiteY2" fmla="*/ 9949 h 246743"/>
                <a:gd name="connsiteX3" fmla="*/ 1737605 w 2315094"/>
                <a:gd name="connsiteY3" fmla="*/ 33187 h 246743"/>
                <a:gd name="connsiteX4" fmla="*/ 1826922 w 2315094"/>
                <a:gd name="connsiteY4" fmla="*/ 119252 h 246743"/>
                <a:gd name="connsiteX5" fmla="*/ 1833735 w 2315094"/>
                <a:gd name="connsiteY5" fmla="*/ 127199 h 246743"/>
                <a:gd name="connsiteX6" fmla="*/ 1444236 w 2315094"/>
                <a:gd name="connsiteY6" fmla="*/ 159657 h 246743"/>
                <a:gd name="connsiteX7" fmla="*/ 1226522 w 2315094"/>
                <a:gd name="connsiteY7" fmla="*/ 159657 h 246743"/>
                <a:gd name="connsiteX8" fmla="*/ 907208 w 2315094"/>
                <a:gd name="connsiteY8" fmla="*/ 246743 h 246743"/>
                <a:gd name="connsiteX9" fmla="*/ 413722 w 2315094"/>
                <a:gd name="connsiteY9" fmla="*/ 217714 h 246743"/>
                <a:gd name="connsiteX10" fmla="*/ 152465 w 2315094"/>
                <a:gd name="connsiteY10" fmla="*/ 188685 h 246743"/>
                <a:gd name="connsiteX11" fmla="*/ 0 w 2315094"/>
                <a:gd name="connsiteY11" fmla="*/ 180867 h 246743"/>
                <a:gd name="connsiteX12" fmla="*/ 111374 w 2315094"/>
                <a:gd name="connsiteY12" fmla="*/ 58392 h 246743"/>
                <a:gd name="connsiteX13" fmla="*/ 134876 w 2315094"/>
                <a:gd name="connsiteY13" fmla="*/ 35745 h 246743"/>
                <a:gd name="connsiteX14" fmla="*/ 131924 w 2315094"/>
                <a:gd name="connsiteY14" fmla="*/ 35794 h 246743"/>
                <a:gd name="connsiteX15" fmla="*/ 133799 w 2315094"/>
                <a:gd name="connsiteY15" fmla="*/ 33732 h 246743"/>
                <a:gd name="connsiteX16" fmla="*/ 2315094 w 2315094"/>
                <a:gd name="connsiteY16" fmla="*/ 0 h 246743"/>
                <a:gd name="connsiteX17" fmla="*/ 2160167 w 2315094"/>
                <a:gd name="connsiteY17" fmla="*/ 2540 h 246743"/>
                <a:gd name="connsiteX18" fmla="*/ 2160183 w 2315094"/>
                <a:gd name="connsiteY18" fmla="*/ 2396 h 24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15094" h="246743">
                  <a:moveTo>
                    <a:pt x="1709431" y="9366"/>
                  </a:moveTo>
                  <a:lnTo>
                    <a:pt x="1710303" y="9916"/>
                  </a:lnTo>
                  <a:lnTo>
                    <a:pt x="1708294" y="9949"/>
                  </a:lnTo>
                  <a:lnTo>
                    <a:pt x="1737605" y="33187"/>
                  </a:lnTo>
                  <a:cubicBezTo>
                    <a:pt x="1768664" y="60362"/>
                    <a:pt x="1798471" y="89088"/>
                    <a:pt x="1826922" y="119252"/>
                  </a:cubicBezTo>
                  <a:lnTo>
                    <a:pt x="1833735" y="127199"/>
                  </a:lnTo>
                  <a:lnTo>
                    <a:pt x="1444236" y="159657"/>
                  </a:lnTo>
                  <a:lnTo>
                    <a:pt x="1226522" y="159657"/>
                  </a:lnTo>
                  <a:lnTo>
                    <a:pt x="907208" y="246743"/>
                  </a:lnTo>
                  <a:lnTo>
                    <a:pt x="413722" y="217714"/>
                  </a:lnTo>
                  <a:lnTo>
                    <a:pt x="152465" y="188685"/>
                  </a:lnTo>
                  <a:lnTo>
                    <a:pt x="0" y="180867"/>
                  </a:lnTo>
                  <a:lnTo>
                    <a:pt x="111374" y="58392"/>
                  </a:lnTo>
                  <a:lnTo>
                    <a:pt x="134876" y="35745"/>
                  </a:lnTo>
                  <a:lnTo>
                    <a:pt x="131924" y="35794"/>
                  </a:lnTo>
                  <a:lnTo>
                    <a:pt x="133799" y="33732"/>
                  </a:lnTo>
                  <a:close/>
                  <a:moveTo>
                    <a:pt x="2315094" y="0"/>
                  </a:moveTo>
                  <a:lnTo>
                    <a:pt x="2160167" y="2540"/>
                  </a:lnTo>
                  <a:lnTo>
                    <a:pt x="2160183" y="2396"/>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1" name="任意多边形 153"/>
            <p:cNvSpPr/>
            <p:nvPr/>
          </p:nvSpPr>
          <p:spPr>
            <a:xfrm rot="1385688">
              <a:off x="327986" y="2597920"/>
              <a:ext cx="573858" cy="66990"/>
            </a:xfrm>
            <a:custGeom>
              <a:avLst/>
              <a:gdLst>
                <a:gd name="connsiteX0" fmla="*/ 1525199 w 2486689"/>
                <a:gd name="connsiteY0" fmla="*/ 0 h 290286"/>
                <a:gd name="connsiteX1" fmla="*/ 1873542 w 2486689"/>
                <a:gd name="connsiteY1" fmla="*/ 43543 h 290286"/>
                <a:gd name="connsiteX2" fmla="*/ 2192856 w 2486689"/>
                <a:gd name="connsiteY2" fmla="*/ 43543 h 290286"/>
                <a:gd name="connsiteX3" fmla="*/ 2455358 w 2486689"/>
                <a:gd name="connsiteY3" fmla="*/ 43543 h 290286"/>
                <a:gd name="connsiteX4" fmla="*/ 2482945 w 2486689"/>
                <a:gd name="connsiteY4" fmla="*/ 150742 h 290286"/>
                <a:gd name="connsiteX5" fmla="*/ 2485325 w 2486689"/>
                <a:gd name="connsiteY5" fmla="*/ 166323 h 290286"/>
                <a:gd name="connsiteX6" fmla="*/ 2486249 w 2486689"/>
                <a:gd name="connsiteY6" fmla="*/ 166175 h 290286"/>
                <a:gd name="connsiteX7" fmla="*/ 2486689 w 2486689"/>
                <a:gd name="connsiteY7" fmla="*/ 168380 h 290286"/>
                <a:gd name="connsiteX8" fmla="*/ 2178342 w 2486689"/>
                <a:gd name="connsiteY8" fmla="*/ 217715 h 290286"/>
                <a:gd name="connsiteX9" fmla="*/ 1612285 w 2486689"/>
                <a:gd name="connsiteY9" fmla="*/ 203200 h 290286"/>
                <a:gd name="connsiteX10" fmla="*/ 1510685 w 2486689"/>
                <a:gd name="connsiteY10" fmla="*/ 232229 h 290286"/>
                <a:gd name="connsiteX11" fmla="*/ 1409085 w 2486689"/>
                <a:gd name="connsiteY11" fmla="*/ 261258 h 290286"/>
                <a:gd name="connsiteX12" fmla="*/ 1292970 w 2486689"/>
                <a:gd name="connsiteY12" fmla="*/ 290286 h 290286"/>
                <a:gd name="connsiteX13" fmla="*/ 1118799 w 2486689"/>
                <a:gd name="connsiteY13" fmla="*/ 275772 h 290286"/>
                <a:gd name="connsiteX14" fmla="*/ 988170 w 2486689"/>
                <a:gd name="connsiteY14" fmla="*/ 217715 h 290286"/>
                <a:gd name="connsiteX15" fmla="*/ 509 w 2486689"/>
                <a:gd name="connsiteY15" fmla="*/ 230061 h 290286"/>
                <a:gd name="connsiteX16" fmla="*/ 0 w 2486689"/>
                <a:gd name="connsiteY16" fmla="*/ 227773 h 290286"/>
                <a:gd name="connsiteX17" fmla="*/ 5668 w 2486689"/>
                <a:gd name="connsiteY17" fmla="*/ 227702 h 290286"/>
                <a:gd name="connsiteX18" fmla="*/ 17422 w 2486689"/>
                <a:gd name="connsiteY18" fmla="*/ 150742 h 290286"/>
                <a:gd name="connsiteX19" fmla="*/ 41274 w 2486689"/>
                <a:gd name="connsiteY19" fmla="*/ 58058 h 290286"/>
                <a:gd name="connsiteX20" fmla="*/ 349542 w 2486689"/>
                <a:gd name="connsiteY20" fmla="*/ 58058 h 290286"/>
                <a:gd name="connsiteX21" fmla="*/ 654342 w 2486689"/>
                <a:gd name="connsiteY21" fmla="*/ 29029 h 290286"/>
                <a:gd name="connsiteX22" fmla="*/ 813999 w 2486689"/>
                <a:gd name="connsiteY22" fmla="*/ 29029 h 290286"/>
                <a:gd name="connsiteX23" fmla="*/ 1162342 w 2486689"/>
                <a:gd name="connsiteY23" fmla="*/ 29029 h 290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6689" h="290286">
                  <a:moveTo>
                    <a:pt x="1525199" y="0"/>
                  </a:moveTo>
                  <a:lnTo>
                    <a:pt x="1873542" y="43543"/>
                  </a:lnTo>
                  <a:lnTo>
                    <a:pt x="2192856" y="43543"/>
                  </a:lnTo>
                  <a:lnTo>
                    <a:pt x="2455358" y="43543"/>
                  </a:lnTo>
                  <a:lnTo>
                    <a:pt x="2482945" y="150742"/>
                  </a:lnTo>
                  <a:lnTo>
                    <a:pt x="2485325" y="166323"/>
                  </a:lnTo>
                  <a:lnTo>
                    <a:pt x="2486249" y="166175"/>
                  </a:lnTo>
                  <a:lnTo>
                    <a:pt x="2486689" y="168380"/>
                  </a:lnTo>
                  <a:lnTo>
                    <a:pt x="2178342" y="217715"/>
                  </a:lnTo>
                  <a:lnTo>
                    <a:pt x="1612285" y="203200"/>
                  </a:lnTo>
                  <a:lnTo>
                    <a:pt x="1510685" y="232229"/>
                  </a:lnTo>
                  <a:lnTo>
                    <a:pt x="1409085" y="261258"/>
                  </a:lnTo>
                  <a:lnTo>
                    <a:pt x="1292970" y="290286"/>
                  </a:lnTo>
                  <a:lnTo>
                    <a:pt x="1118799" y="275772"/>
                  </a:lnTo>
                  <a:lnTo>
                    <a:pt x="988170" y="217715"/>
                  </a:lnTo>
                  <a:lnTo>
                    <a:pt x="509" y="230061"/>
                  </a:lnTo>
                  <a:lnTo>
                    <a:pt x="0" y="227773"/>
                  </a:lnTo>
                  <a:lnTo>
                    <a:pt x="5668" y="227702"/>
                  </a:lnTo>
                  <a:lnTo>
                    <a:pt x="17422" y="150742"/>
                  </a:lnTo>
                  <a:lnTo>
                    <a:pt x="41274" y="58058"/>
                  </a:lnTo>
                  <a:lnTo>
                    <a:pt x="349542" y="58058"/>
                  </a:lnTo>
                  <a:lnTo>
                    <a:pt x="654342" y="29029"/>
                  </a:lnTo>
                  <a:lnTo>
                    <a:pt x="813999" y="29029"/>
                  </a:lnTo>
                  <a:lnTo>
                    <a:pt x="1162342" y="29029"/>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2" name="任意多边形 154"/>
            <p:cNvSpPr/>
            <p:nvPr/>
          </p:nvSpPr>
          <p:spPr>
            <a:xfrm rot="1385688">
              <a:off x="274806" y="2738933"/>
              <a:ext cx="568364" cy="56941"/>
            </a:xfrm>
            <a:custGeom>
              <a:avLst/>
              <a:gdLst>
                <a:gd name="connsiteX0" fmla="*/ 924406 w 2462881"/>
                <a:gd name="connsiteY0" fmla="*/ 0 h 246743"/>
                <a:gd name="connsiteX1" fmla="*/ 1069549 w 2462881"/>
                <a:gd name="connsiteY1" fmla="*/ 0 h 246743"/>
                <a:gd name="connsiteX2" fmla="*/ 1359835 w 2462881"/>
                <a:gd name="connsiteY2" fmla="*/ 0 h 246743"/>
                <a:gd name="connsiteX3" fmla="*/ 1693664 w 2462881"/>
                <a:gd name="connsiteY3" fmla="*/ 0 h 246743"/>
                <a:gd name="connsiteX4" fmla="*/ 2100064 w 2462881"/>
                <a:gd name="connsiteY4" fmla="*/ 29029 h 246743"/>
                <a:gd name="connsiteX5" fmla="*/ 2462881 w 2462881"/>
                <a:gd name="connsiteY5" fmla="*/ 62013 h 246743"/>
                <a:gd name="connsiteX6" fmla="*/ 2462771 w 2462881"/>
                <a:gd name="connsiteY6" fmla="*/ 62730 h 246743"/>
                <a:gd name="connsiteX7" fmla="*/ 2431789 w 2462881"/>
                <a:gd name="connsiteY7" fmla="*/ 183223 h 246743"/>
                <a:gd name="connsiteX8" fmla="*/ 2419001 w 2462881"/>
                <a:gd name="connsiteY8" fmla="*/ 218165 h 246743"/>
                <a:gd name="connsiteX9" fmla="*/ 2424015 w 2462881"/>
                <a:gd name="connsiteY9" fmla="*/ 218096 h 246743"/>
                <a:gd name="connsiteX10" fmla="*/ 2423575 w 2462881"/>
                <a:gd name="connsiteY10" fmla="*/ 220075 h 246743"/>
                <a:gd name="connsiteX11" fmla="*/ 1548521 w 2462881"/>
                <a:gd name="connsiteY11" fmla="*/ 232229 h 246743"/>
                <a:gd name="connsiteX12" fmla="*/ 706692 w 2462881"/>
                <a:gd name="connsiteY12" fmla="*/ 246743 h 246743"/>
                <a:gd name="connsiteX13" fmla="*/ 9993 w 2462881"/>
                <a:gd name="connsiteY13" fmla="*/ 118122 h 246743"/>
                <a:gd name="connsiteX14" fmla="*/ 9292 w 2462881"/>
                <a:gd name="connsiteY14" fmla="*/ 116019 h 246743"/>
                <a:gd name="connsiteX15" fmla="*/ 13144 w 2462881"/>
                <a:gd name="connsiteY15" fmla="*/ 116730 h 246743"/>
                <a:gd name="connsiteX16" fmla="*/ 0 w 2462881"/>
                <a:gd name="connsiteY16" fmla="*/ 65609 h 246743"/>
                <a:gd name="connsiteX17" fmla="*/ 750235 w 2462881"/>
                <a:gd name="connsiteY17" fmla="*/ 43543 h 24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62881" h="246743">
                  <a:moveTo>
                    <a:pt x="924406" y="0"/>
                  </a:moveTo>
                  <a:lnTo>
                    <a:pt x="1069549" y="0"/>
                  </a:lnTo>
                  <a:lnTo>
                    <a:pt x="1359835" y="0"/>
                  </a:lnTo>
                  <a:lnTo>
                    <a:pt x="1693664" y="0"/>
                  </a:lnTo>
                  <a:lnTo>
                    <a:pt x="2100064" y="29029"/>
                  </a:lnTo>
                  <a:lnTo>
                    <a:pt x="2462881" y="62013"/>
                  </a:lnTo>
                  <a:lnTo>
                    <a:pt x="2462771" y="62730"/>
                  </a:lnTo>
                  <a:cubicBezTo>
                    <a:pt x="2454397" y="103654"/>
                    <a:pt x="2444035" y="143853"/>
                    <a:pt x="2431789" y="183223"/>
                  </a:cubicBezTo>
                  <a:lnTo>
                    <a:pt x="2419001" y="218165"/>
                  </a:lnTo>
                  <a:lnTo>
                    <a:pt x="2424015" y="218096"/>
                  </a:lnTo>
                  <a:lnTo>
                    <a:pt x="2423575" y="220075"/>
                  </a:lnTo>
                  <a:lnTo>
                    <a:pt x="1548521" y="232229"/>
                  </a:lnTo>
                  <a:lnTo>
                    <a:pt x="706692" y="246743"/>
                  </a:lnTo>
                  <a:lnTo>
                    <a:pt x="9993" y="118122"/>
                  </a:lnTo>
                  <a:lnTo>
                    <a:pt x="9292" y="116019"/>
                  </a:lnTo>
                  <a:lnTo>
                    <a:pt x="13144" y="116730"/>
                  </a:lnTo>
                  <a:lnTo>
                    <a:pt x="0" y="65609"/>
                  </a:lnTo>
                  <a:lnTo>
                    <a:pt x="750235" y="43543"/>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3" name="任意多边形 155"/>
            <p:cNvSpPr/>
            <p:nvPr/>
          </p:nvSpPr>
          <p:spPr>
            <a:xfrm rot="1385688">
              <a:off x="244233" y="2868157"/>
              <a:ext cx="469631" cy="50242"/>
            </a:xfrm>
            <a:custGeom>
              <a:avLst/>
              <a:gdLst>
                <a:gd name="connsiteX0" fmla="*/ 1436914 w 2035046"/>
                <a:gd name="connsiteY0" fmla="*/ 0 h 217714"/>
                <a:gd name="connsiteX1" fmla="*/ 1698172 w 2035046"/>
                <a:gd name="connsiteY1" fmla="*/ 0 h 217714"/>
                <a:gd name="connsiteX2" fmla="*/ 1930400 w 2035046"/>
                <a:gd name="connsiteY2" fmla="*/ 0 h 217714"/>
                <a:gd name="connsiteX3" fmla="*/ 2035046 w 2035046"/>
                <a:gd name="connsiteY3" fmla="*/ 0 h 217714"/>
                <a:gd name="connsiteX4" fmla="*/ 1904918 w 2035046"/>
                <a:gd name="connsiteY4" fmla="*/ 145143 h 217714"/>
                <a:gd name="connsiteX5" fmla="*/ 1756229 w 2035046"/>
                <a:gd name="connsiteY5" fmla="*/ 145143 h 217714"/>
                <a:gd name="connsiteX6" fmla="*/ 1161143 w 2035046"/>
                <a:gd name="connsiteY6" fmla="*/ 174171 h 217714"/>
                <a:gd name="connsiteX7" fmla="*/ 914400 w 2035046"/>
                <a:gd name="connsiteY7" fmla="*/ 217714 h 217714"/>
                <a:gd name="connsiteX8" fmla="*/ 580572 w 2035046"/>
                <a:gd name="connsiteY8" fmla="*/ 217714 h 217714"/>
                <a:gd name="connsiteX9" fmla="*/ 413255 w 2035046"/>
                <a:gd name="connsiteY9" fmla="*/ 193812 h 217714"/>
                <a:gd name="connsiteX10" fmla="*/ 412103 w 2035046"/>
                <a:gd name="connsiteY10" fmla="*/ 192381 h 217714"/>
                <a:gd name="connsiteX11" fmla="*/ 422768 w 2035046"/>
                <a:gd name="connsiteY11" fmla="*/ 193904 h 217714"/>
                <a:gd name="connsiteX12" fmla="*/ 399060 w 2035046"/>
                <a:gd name="connsiteY12" fmla="*/ 176176 h 217714"/>
                <a:gd name="connsiteX13" fmla="*/ 392750 w 2035046"/>
                <a:gd name="connsiteY13" fmla="*/ 168336 h 217714"/>
                <a:gd name="connsiteX14" fmla="*/ 385564 w 2035046"/>
                <a:gd name="connsiteY14" fmla="*/ 166084 h 217714"/>
                <a:gd name="connsiteX15" fmla="*/ 333256 w 2035046"/>
                <a:gd name="connsiteY15" fmla="*/ 126969 h 217714"/>
                <a:gd name="connsiteX16" fmla="*/ 243971 w 2035046"/>
                <a:gd name="connsiteY16" fmla="*/ 45821 h 217714"/>
                <a:gd name="connsiteX17" fmla="*/ 205664 w 2035046"/>
                <a:gd name="connsiteY17" fmla="*/ 3673 h 217714"/>
                <a:gd name="connsiteX18" fmla="*/ 812800 w 2035046"/>
                <a:gd name="connsiteY18" fmla="*/ 14514 h 217714"/>
                <a:gd name="connsiteX19" fmla="*/ 1117600 w 2035046"/>
                <a:gd name="connsiteY19" fmla="*/ 58057 h 217714"/>
                <a:gd name="connsiteX20" fmla="*/ 1248229 w 2035046"/>
                <a:gd name="connsiteY20" fmla="*/ 43543 h 217714"/>
                <a:gd name="connsiteX21" fmla="*/ 0 w 2035046"/>
                <a:gd name="connsiteY21" fmla="*/ 0 h 217714"/>
                <a:gd name="connsiteX22" fmla="*/ 628 w 2035046"/>
                <a:gd name="connsiteY22" fmla="*/ 11 h 217714"/>
                <a:gd name="connsiteX23" fmla="*/ 75925 w 2035046"/>
                <a:gd name="connsiteY23" fmla="*/ 69033 h 217714"/>
                <a:gd name="connsiteX24" fmla="*/ 74989 w 2035046"/>
                <a:gd name="connsiteY24" fmla="*/ 68739 h 2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35046" h="217714">
                  <a:moveTo>
                    <a:pt x="1436914" y="0"/>
                  </a:moveTo>
                  <a:lnTo>
                    <a:pt x="1698172" y="0"/>
                  </a:lnTo>
                  <a:lnTo>
                    <a:pt x="1930400" y="0"/>
                  </a:lnTo>
                  <a:lnTo>
                    <a:pt x="2035046" y="0"/>
                  </a:lnTo>
                  <a:lnTo>
                    <a:pt x="1904918" y="145143"/>
                  </a:lnTo>
                  <a:lnTo>
                    <a:pt x="1756229" y="145143"/>
                  </a:lnTo>
                  <a:lnTo>
                    <a:pt x="1161143" y="174171"/>
                  </a:lnTo>
                  <a:lnTo>
                    <a:pt x="914400" y="217714"/>
                  </a:lnTo>
                  <a:lnTo>
                    <a:pt x="580572" y="217714"/>
                  </a:lnTo>
                  <a:lnTo>
                    <a:pt x="413255" y="193812"/>
                  </a:lnTo>
                  <a:lnTo>
                    <a:pt x="412103" y="192381"/>
                  </a:lnTo>
                  <a:lnTo>
                    <a:pt x="422768" y="193904"/>
                  </a:lnTo>
                  <a:lnTo>
                    <a:pt x="399060" y="176176"/>
                  </a:lnTo>
                  <a:lnTo>
                    <a:pt x="392750" y="168336"/>
                  </a:lnTo>
                  <a:lnTo>
                    <a:pt x="385564" y="166084"/>
                  </a:lnTo>
                  <a:lnTo>
                    <a:pt x="333256" y="126969"/>
                  </a:lnTo>
                  <a:cubicBezTo>
                    <a:pt x="302209" y="101346"/>
                    <a:pt x="272411" y="74262"/>
                    <a:pt x="243971" y="45821"/>
                  </a:cubicBezTo>
                  <a:lnTo>
                    <a:pt x="205664" y="3673"/>
                  </a:lnTo>
                  <a:lnTo>
                    <a:pt x="812800" y="14514"/>
                  </a:lnTo>
                  <a:lnTo>
                    <a:pt x="1117600" y="58057"/>
                  </a:lnTo>
                  <a:lnTo>
                    <a:pt x="1248229" y="43543"/>
                  </a:lnTo>
                  <a:close/>
                  <a:moveTo>
                    <a:pt x="0" y="0"/>
                  </a:moveTo>
                  <a:lnTo>
                    <a:pt x="628" y="11"/>
                  </a:lnTo>
                  <a:lnTo>
                    <a:pt x="75925" y="69033"/>
                  </a:lnTo>
                  <a:lnTo>
                    <a:pt x="74989" y="68739"/>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94" name="组合 93"/>
          <p:cNvGrpSpPr/>
          <p:nvPr/>
        </p:nvGrpSpPr>
        <p:grpSpPr>
          <a:xfrm>
            <a:off x="7296978" y="1690131"/>
            <a:ext cx="2296556" cy="1462420"/>
            <a:chOff x="1682924" y="1913650"/>
            <a:chExt cx="2296556" cy="1462420"/>
          </a:xfrm>
        </p:grpSpPr>
        <p:sp>
          <p:nvSpPr>
            <p:cNvPr id="95" name="文本框 94"/>
            <p:cNvSpPr txBox="1"/>
            <p:nvPr/>
          </p:nvSpPr>
          <p:spPr>
            <a:xfrm>
              <a:off x="1682924" y="2452740"/>
              <a:ext cx="2296556" cy="923330"/>
            </a:xfrm>
            <a:prstGeom prst="rect">
              <a:avLst/>
            </a:prstGeom>
            <a:noFill/>
          </p:spPr>
          <p:txBody>
            <a:bodyPr wrap="square" rtlCol="0">
              <a:spAutoFit/>
            </a:bodyPr>
            <a:lstStyle/>
            <a:p>
              <a:r>
                <a:rPr lang="zh-CN" altLang="en-US" dirty="0">
                  <a:solidFill>
                    <a:srgbClr val="13A984"/>
                  </a:solidFill>
                  <a:cs typeface="+mn-ea"/>
                  <a:sym typeface="+mn-lt"/>
                </a:rPr>
                <a:t>点击此处添加内容</a:t>
              </a:r>
              <a:endParaRPr lang="en-US" altLang="zh-CN" dirty="0">
                <a:solidFill>
                  <a:srgbClr val="13A984"/>
                </a:solidFill>
                <a:cs typeface="+mn-ea"/>
                <a:sym typeface="+mn-lt"/>
              </a:endParaRPr>
            </a:p>
            <a:p>
              <a:r>
                <a:rPr lang="zh-CN" altLang="en-US" dirty="0">
                  <a:solidFill>
                    <a:srgbClr val="13A984"/>
                  </a:solidFill>
                  <a:cs typeface="+mn-ea"/>
                  <a:sym typeface="+mn-lt"/>
                </a:rPr>
                <a:t>点击此处添加内容</a:t>
              </a:r>
              <a:endParaRPr lang="en-US" altLang="zh-CN" dirty="0">
                <a:solidFill>
                  <a:srgbClr val="13A984"/>
                </a:solidFill>
                <a:cs typeface="+mn-ea"/>
                <a:sym typeface="+mn-lt"/>
              </a:endParaRPr>
            </a:p>
            <a:p>
              <a:endParaRPr lang="en-US" altLang="zh-CN" dirty="0">
                <a:solidFill>
                  <a:srgbClr val="13A984"/>
                </a:solidFill>
                <a:cs typeface="+mn-ea"/>
                <a:sym typeface="+mn-lt"/>
              </a:endParaRPr>
            </a:p>
          </p:txBody>
        </p:sp>
        <p:sp>
          <p:nvSpPr>
            <p:cNvPr id="96" name="文本框 95"/>
            <p:cNvSpPr txBox="1"/>
            <p:nvPr/>
          </p:nvSpPr>
          <p:spPr>
            <a:xfrm>
              <a:off x="1682924" y="1913650"/>
              <a:ext cx="2296556" cy="769441"/>
            </a:xfrm>
            <a:prstGeom prst="rect">
              <a:avLst/>
            </a:prstGeom>
            <a:noFill/>
          </p:spPr>
          <p:txBody>
            <a:bodyPr wrap="square" rtlCol="0">
              <a:spAutoFit/>
            </a:bodyPr>
            <a:lstStyle/>
            <a:p>
              <a:r>
                <a:rPr lang="zh-CN" altLang="en-US" sz="2600" dirty="0">
                  <a:solidFill>
                    <a:srgbClr val="EED402"/>
                  </a:solidFill>
                  <a:cs typeface="+mn-ea"/>
                  <a:sym typeface="+mn-lt"/>
                </a:rPr>
                <a:t>点击输入标题</a:t>
              </a:r>
              <a:endParaRPr lang="en-US" altLang="zh-CN" sz="2600" dirty="0">
                <a:solidFill>
                  <a:srgbClr val="EED402"/>
                </a:solidFill>
                <a:cs typeface="+mn-ea"/>
                <a:sym typeface="+mn-lt"/>
              </a:endParaRPr>
            </a:p>
            <a:p>
              <a:endParaRPr lang="en-US" altLang="zh-CN" dirty="0">
                <a:solidFill>
                  <a:srgbClr val="13A984"/>
                </a:solidFill>
                <a:cs typeface="+mn-ea"/>
                <a:sym typeface="+mn-lt"/>
              </a:endParaRPr>
            </a:p>
          </p:txBody>
        </p:sp>
      </p:grpSp>
      <p:grpSp>
        <p:nvGrpSpPr>
          <p:cNvPr id="97" name="组合 96"/>
          <p:cNvGrpSpPr/>
          <p:nvPr/>
        </p:nvGrpSpPr>
        <p:grpSpPr>
          <a:xfrm>
            <a:off x="7296978" y="3329844"/>
            <a:ext cx="2296556" cy="1462420"/>
            <a:chOff x="1682924" y="1913650"/>
            <a:chExt cx="2296556" cy="1462420"/>
          </a:xfrm>
        </p:grpSpPr>
        <p:sp>
          <p:nvSpPr>
            <p:cNvPr id="98" name="文本框 97"/>
            <p:cNvSpPr txBox="1"/>
            <p:nvPr/>
          </p:nvSpPr>
          <p:spPr>
            <a:xfrm>
              <a:off x="1682924" y="2452740"/>
              <a:ext cx="2296556" cy="923330"/>
            </a:xfrm>
            <a:prstGeom prst="rect">
              <a:avLst/>
            </a:prstGeom>
            <a:noFill/>
          </p:spPr>
          <p:txBody>
            <a:bodyPr wrap="square" rtlCol="0">
              <a:spAutoFit/>
            </a:bodyPr>
            <a:lstStyle/>
            <a:p>
              <a:r>
                <a:rPr lang="zh-CN" altLang="en-US" dirty="0">
                  <a:solidFill>
                    <a:srgbClr val="13A984"/>
                  </a:solidFill>
                  <a:cs typeface="+mn-ea"/>
                  <a:sym typeface="+mn-lt"/>
                </a:rPr>
                <a:t>点击此处添加内容</a:t>
              </a:r>
              <a:endParaRPr lang="en-US" altLang="zh-CN" dirty="0">
                <a:solidFill>
                  <a:srgbClr val="13A984"/>
                </a:solidFill>
                <a:cs typeface="+mn-ea"/>
                <a:sym typeface="+mn-lt"/>
              </a:endParaRPr>
            </a:p>
            <a:p>
              <a:r>
                <a:rPr lang="zh-CN" altLang="en-US" dirty="0">
                  <a:solidFill>
                    <a:srgbClr val="13A984"/>
                  </a:solidFill>
                  <a:cs typeface="+mn-ea"/>
                  <a:sym typeface="+mn-lt"/>
                </a:rPr>
                <a:t>点击此处添加内容</a:t>
              </a:r>
              <a:endParaRPr lang="en-US" altLang="zh-CN" dirty="0">
                <a:solidFill>
                  <a:srgbClr val="13A984"/>
                </a:solidFill>
                <a:cs typeface="+mn-ea"/>
                <a:sym typeface="+mn-lt"/>
              </a:endParaRPr>
            </a:p>
            <a:p>
              <a:endParaRPr lang="en-US" altLang="zh-CN" dirty="0">
                <a:solidFill>
                  <a:srgbClr val="13A984"/>
                </a:solidFill>
                <a:cs typeface="+mn-ea"/>
                <a:sym typeface="+mn-lt"/>
              </a:endParaRPr>
            </a:p>
          </p:txBody>
        </p:sp>
        <p:sp>
          <p:nvSpPr>
            <p:cNvPr id="99" name="文本框 98"/>
            <p:cNvSpPr txBox="1"/>
            <p:nvPr/>
          </p:nvSpPr>
          <p:spPr>
            <a:xfrm>
              <a:off x="1682924" y="1913650"/>
              <a:ext cx="2296556" cy="769441"/>
            </a:xfrm>
            <a:prstGeom prst="rect">
              <a:avLst/>
            </a:prstGeom>
            <a:noFill/>
          </p:spPr>
          <p:txBody>
            <a:bodyPr wrap="square" rtlCol="0">
              <a:spAutoFit/>
            </a:bodyPr>
            <a:lstStyle/>
            <a:p>
              <a:r>
                <a:rPr lang="zh-CN" altLang="en-US" sz="2600" dirty="0">
                  <a:solidFill>
                    <a:srgbClr val="EED402"/>
                  </a:solidFill>
                  <a:cs typeface="+mn-ea"/>
                  <a:sym typeface="+mn-lt"/>
                </a:rPr>
                <a:t>点击输入标题</a:t>
              </a:r>
              <a:endParaRPr lang="en-US" altLang="zh-CN" sz="2600" dirty="0">
                <a:solidFill>
                  <a:srgbClr val="EED402"/>
                </a:solidFill>
                <a:cs typeface="+mn-ea"/>
                <a:sym typeface="+mn-lt"/>
              </a:endParaRPr>
            </a:p>
            <a:p>
              <a:endParaRPr lang="en-US" altLang="zh-CN" dirty="0">
                <a:solidFill>
                  <a:srgbClr val="13A984"/>
                </a:solidFill>
                <a:cs typeface="+mn-ea"/>
                <a:sym typeface="+mn-lt"/>
              </a:endParaRPr>
            </a:p>
          </p:txBody>
        </p:sp>
      </p:grpSp>
      <p:grpSp>
        <p:nvGrpSpPr>
          <p:cNvPr id="100" name="组合 99"/>
          <p:cNvGrpSpPr/>
          <p:nvPr/>
        </p:nvGrpSpPr>
        <p:grpSpPr>
          <a:xfrm>
            <a:off x="7296978" y="4863265"/>
            <a:ext cx="2296556" cy="1462420"/>
            <a:chOff x="1682924" y="1913650"/>
            <a:chExt cx="2296556" cy="1462420"/>
          </a:xfrm>
        </p:grpSpPr>
        <p:sp>
          <p:nvSpPr>
            <p:cNvPr id="101" name="文本框 100"/>
            <p:cNvSpPr txBox="1"/>
            <p:nvPr/>
          </p:nvSpPr>
          <p:spPr>
            <a:xfrm>
              <a:off x="1682924" y="2452740"/>
              <a:ext cx="2296556" cy="923330"/>
            </a:xfrm>
            <a:prstGeom prst="rect">
              <a:avLst/>
            </a:prstGeom>
            <a:noFill/>
          </p:spPr>
          <p:txBody>
            <a:bodyPr wrap="square" rtlCol="0">
              <a:spAutoFit/>
            </a:bodyPr>
            <a:lstStyle/>
            <a:p>
              <a:r>
                <a:rPr lang="zh-CN" altLang="en-US" dirty="0">
                  <a:solidFill>
                    <a:srgbClr val="13A984"/>
                  </a:solidFill>
                  <a:cs typeface="+mn-ea"/>
                  <a:sym typeface="+mn-lt"/>
                </a:rPr>
                <a:t>点击此处添加内容</a:t>
              </a:r>
              <a:endParaRPr lang="en-US" altLang="zh-CN" dirty="0">
                <a:solidFill>
                  <a:srgbClr val="13A984"/>
                </a:solidFill>
                <a:cs typeface="+mn-ea"/>
                <a:sym typeface="+mn-lt"/>
              </a:endParaRPr>
            </a:p>
            <a:p>
              <a:r>
                <a:rPr lang="zh-CN" altLang="en-US" dirty="0">
                  <a:solidFill>
                    <a:srgbClr val="13A984"/>
                  </a:solidFill>
                  <a:cs typeface="+mn-ea"/>
                  <a:sym typeface="+mn-lt"/>
                </a:rPr>
                <a:t>点击此处添加内容</a:t>
              </a:r>
              <a:endParaRPr lang="en-US" altLang="zh-CN" dirty="0">
                <a:solidFill>
                  <a:srgbClr val="13A984"/>
                </a:solidFill>
                <a:cs typeface="+mn-ea"/>
                <a:sym typeface="+mn-lt"/>
              </a:endParaRPr>
            </a:p>
            <a:p>
              <a:endParaRPr lang="en-US" altLang="zh-CN" dirty="0">
                <a:solidFill>
                  <a:srgbClr val="13A984"/>
                </a:solidFill>
                <a:cs typeface="+mn-ea"/>
                <a:sym typeface="+mn-lt"/>
              </a:endParaRPr>
            </a:p>
          </p:txBody>
        </p:sp>
        <p:sp>
          <p:nvSpPr>
            <p:cNvPr id="102" name="文本框 101"/>
            <p:cNvSpPr txBox="1"/>
            <p:nvPr/>
          </p:nvSpPr>
          <p:spPr>
            <a:xfrm>
              <a:off x="1682924" y="1913650"/>
              <a:ext cx="2296556" cy="769441"/>
            </a:xfrm>
            <a:prstGeom prst="rect">
              <a:avLst/>
            </a:prstGeom>
            <a:noFill/>
          </p:spPr>
          <p:txBody>
            <a:bodyPr wrap="square" rtlCol="0">
              <a:spAutoFit/>
            </a:bodyPr>
            <a:lstStyle/>
            <a:p>
              <a:r>
                <a:rPr lang="zh-CN" altLang="en-US" sz="2600" dirty="0">
                  <a:solidFill>
                    <a:srgbClr val="EED402"/>
                  </a:solidFill>
                  <a:cs typeface="+mn-ea"/>
                  <a:sym typeface="+mn-lt"/>
                </a:rPr>
                <a:t>点击输入标题</a:t>
              </a:r>
              <a:endParaRPr lang="en-US" altLang="zh-CN" sz="2600" dirty="0">
                <a:solidFill>
                  <a:srgbClr val="EED402"/>
                </a:solidFill>
                <a:cs typeface="+mn-ea"/>
                <a:sym typeface="+mn-lt"/>
              </a:endParaRPr>
            </a:p>
            <a:p>
              <a:endParaRPr lang="en-US" altLang="zh-CN" dirty="0">
                <a:solidFill>
                  <a:srgbClr val="13A984"/>
                </a:solidFill>
                <a:cs typeface="+mn-ea"/>
                <a:sym typeface="+mn-lt"/>
              </a:endParaRPr>
            </a:p>
          </p:txBody>
        </p:sp>
      </p:grpSp>
    </p:spTree>
    <p:extLst>
      <p:ext uri="{BB962C8B-B14F-4D97-AF65-F5344CB8AC3E}">
        <p14:creationId xmlns:p14="http://schemas.microsoft.com/office/powerpoint/2010/main" val="425285530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animEffect transition="in" filter="fade">
                                      <p:cBhvr>
                                        <p:cTn id="14" dur="500"/>
                                        <p:tgtEl>
                                          <p:spTgt spid="4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500" fill="hold"/>
                                        <p:tgtEl>
                                          <p:spTgt spid="48"/>
                                        </p:tgtEl>
                                        <p:attrNameLst>
                                          <p:attrName>ppt_w</p:attrName>
                                        </p:attrNameLst>
                                      </p:cBhvr>
                                      <p:tavLst>
                                        <p:tav tm="0">
                                          <p:val>
                                            <p:fltVal val="0"/>
                                          </p:val>
                                        </p:tav>
                                        <p:tav tm="100000">
                                          <p:val>
                                            <p:strVal val="#ppt_w"/>
                                          </p:val>
                                        </p:tav>
                                      </p:tavLst>
                                    </p:anim>
                                    <p:anim calcmode="lin" valueType="num">
                                      <p:cBhvr>
                                        <p:cTn id="23" dur="500" fill="hold"/>
                                        <p:tgtEl>
                                          <p:spTgt spid="48"/>
                                        </p:tgtEl>
                                        <p:attrNameLst>
                                          <p:attrName>ppt_h</p:attrName>
                                        </p:attrNameLst>
                                      </p:cBhvr>
                                      <p:tavLst>
                                        <p:tav tm="0">
                                          <p:val>
                                            <p:fltVal val="0"/>
                                          </p:val>
                                        </p:tav>
                                        <p:tav tm="100000">
                                          <p:val>
                                            <p:strVal val="#ppt_h"/>
                                          </p:val>
                                        </p:tav>
                                      </p:tavLst>
                                    </p:anim>
                                    <p:animEffect transition="in" filter="fade">
                                      <p:cBhvr>
                                        <p:cTn id="24" dur="500"/>
                                        <p:tgtEl>
                                          <p:spTgt spid="48"/>
                                        </p:tgtEl>
                                      </p:cBhvr>
                                    </p:animEffect>
                                  </p:childTnLst>
                                </p:cTn>
                              </p:par>
                              <p:par>
                                <p:cTn id="25" presetID="53" presetClass="entr" presetSubtype="16" fill="hold" nodeType="with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Effect transition="in" filter="fade">
                                      <p:cBhvr>
                                        <p:cTn id="29" dur="500"/>
                                        <p:tgtEl>
                                          <p:spTgt spid="49"/>
                                        </p:tgtEl>
                                      </p:cBhvr>
                                    </p:animEffect>
                                  </p:childTnLst>
                                </p:cTn>
                              </p:par>
                              <p:par>
                                <p:cTn id="30" presetID="53" presetClass="entr" presetSubtype="16" fill="hold" nodeType="withEffect">
                                  <p:stCondLst>
                                    <p:cond delay="0"/>
                                  </p:stCondLst>
                                  <p:childTnLst>
                                    <p:set>
                                      <p:cBhvr>
                                        <p:cTn id="31" dur="1" fill="hold">
                                          <p:stCondLst>
                                            <p:cond delay="0"/>
                                          </p:stCondLst>
                                        </p:cTn>
                                        <p:tgtEl>
                                          <p:spTgt spid="60"/>
                                        </p:tgtEl>
                                        <p:attrNameLst>
                                          <p:attrName>style.visibility</p:attrName>
                                        </p:attrNameLst>
                                      </p:cBhvr>
                                      <p:to>
                                        <p:strVal val="visible"/>
                                      </p:to>
                                    </p:set>
                                    <p:anim calcmode="lin" valueType="num">
                                      <p:cBhvr>
                                        <p:cTn id="32" dur="500" fill="hold"/>
                                        <p:tgtEl>
                                          <p:spTgt spid="60"/>
                                        </p:tgtEl>
                                        <p:attrNameLst>
                                          <p:attrName>ppt_w</p:attrName>
                                        </p:attrNameLst>
                                      </p:cBhvr>
                                      <p:tavLst>
                                        <p:tav tm="0">
                                          <p:val>
                                            <p:fltVal val="0"/>
                                          </p:val>
                                        </p:tav>
                                        <p:tav tm="100000">
                                          <p:val>
                                            <p:strVal val="#ppt_w"/>
                                          </p:val>
                                        </p:tav>
                                      </p:tavLst>
                                    </p:anim>
                                    <p:anim calcmode="lin" valueType="num">
                                      <p:cBhvr>
                                        <p:cTn id="33" dur="500" fill="hold"/>
                                        <p:tgtEl>
                                          <p:spTgt spid="60"/>
                                        </p:tgtEl>
                                        <p:attrNameLst>
                                          <p:attrName>ppt_h</p:attrName>
                                        </p:attrNameLst>
                                      </p:cBhvr>
                                      <p:tavLst>
                                        <p:tav tm="0">
                                          <p:val>
                                            <p:fltVal val="0"/>
                                          </p:val>
                                        </p:tav>
                                        <p:tav tm="100000">
                                          <p:val>
                                            <p:strVal val="#ppt_h"/>
                                          </p:val>
                                        </p:tav>
                                      </p:tavLst>
                                    </p:anim>
                                    <p:animEffect transition="in" filter="fade">
                                      <p:cBhvr>
                                        <p:cTn id="34" dur="500"/>
                                        <p:tgtEl>
                                          <p:spTgt spid="60"/>
                                        </p:tgtEl>
                                      </p:cBhvr>
                                    </p:animEffect>
                                  </p:childTnLst>
                                </p:cTn>
                              </p:par>
                              <p:par>
                                <p:cTn id="35" presetID="53" presetClass="entr" presetSubtype="16" fill="hold" nodeType="withEffect">
                                  <p:stCondLst>
                                    <p:cond delay="0"/>
                                  </p:stCondLst>
                                  <p:childTnLst>
                                    <p:set>
                                      <p:cBhvr>
                                        <p:cTn id="36" dur="1" fill="hold">
                                          <p:stCondLst>
                                            <p:cond delay="0"/>
                                          </p:stCondLst>
                                        </p:cTn>
                                        <p:tgtEl>
                                          <p:spTgt spid="67"/>
                                        </p:tgtEl>
                                        <p:attrNameLst>
                                          <p:attrName>style.visibility</p:attrName>
                                        </p:attrNameLst>
                                      </p:cBhvr>
                                      <p:to>
                                        <p:strVal val="visible"/>
                                      </p:to>
                                    </p:set>
                                    <p:anim calcmode="lin" valueType="num">
                                      <p:cBhvr>
                                        <p:cTn id="37" dur="500" fill="hold"/>
                                        <p:tgtEl>
                                          <p:spTgt spid="67"/>
                                        </p:tgtEl>
                                        <p:attrNameLst>
                                          <p:attrName>ppt_w</p:attrName>
                                        </p:attrNameLst>
                                      </p:cBhvr>
                                      <p:tavLst>
                                        <p:tav tm="0">
                                          <p:val>
                                            <p:fltVal val="0"/>
                                          </p:val>
                                        </p:tav>
                                        <p:tav tm="100000">
                                          <p:val>
                                            <p:strVal val="#ppt_w"/>
                                          </p:val>
                                        </p:tav>
                                      </p:tavLst>
                                    </p:anim>
                                    <p:anim calcmode="lin" valueType="num">
                                      <p:cBhvr>
                                        <p:cTn id="38" dur="500" fill="hold"/>
                                        <p:tgtEl>
                                          <p:spTgt spid="67"/>
                                        </p:tgtEl>
                                        <p:attrNameLst>
                                          <p:attrName>ppt_h</p:attrName>
                                        </p:attrNameLst>
                                      </p:cBhvr>
                                      <p:tavLst>
                                        <p:tav tm="0">
                                          <p:val>
                                            <p:fltVal val="0"/>
                                          </p:val>
                                        </p:tav>
                                        <p:tav tm="100000">
                                          <p:val>
                                            <p:strVal val="#ppt_h"/>
                                          </p:val>
                                        </p:tav>
                                      </p:tavLst>
                                    </p:anim>
                                    <p:animEffect transition="in" filter="fade">
                                      <p:cBhvr>
                                        <p:cTn id="39" dur="500"/>
                                        <p:tgtEl>
                                          <p:spTgt spid="6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73"/>
                                        </p:tgtEl>
                                        <p:attrNameLst>
                                          <p:attrName>style.visibility</p:attrName>
                                        </p:attrNameLst>
                                      </p:cBhvr>
                                      <p:to>
                                        <p:strVal val="visible"/>
                                      </p:to>
                                    </p:set>
                                    <p:anim calcmode="lin" valueType="num">
                                      <p:cBhvr additive="base">
                                        <p:cTn id="44" dur="500" fill="hold"/>
                                        <p:tgtEl>
                                          <p:spTgt spid="73"/>
                                        </p:tgtEl>
                                        <p:attrNameLst>
                                          <p:attrName>ppt_x</p:attrName>
                                        </p:attrNameLst>
                                      </p:cBhvr>
                                      <p:tavLst>
                                        <p:tav tm="0">
                                          <p:val>
                                            <p:strVal val="#ppt_x"/>
                                          </p:val>
                                        </p:tav>
                                        <p:tav tm="100000">
                                          <p:val>
                                            <p:strVal val="#ppt_x"/>
                                          </p:val>
                                        </p:tav>
                                      </p:tavLst>
                                    </p:anim>
                                    <p:anim calcmode="lin" valueType="num">
                                      <p:cBhvr additive="base">
                                        <p:cTn id="45" dur="500" fill="hold"/>
                                        <p:tgtEl>
                                          <p:spTgt spid="7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74"/>
                                        </p:tgtEl>
                                        <p:attrNameLst>
                                          <p:attrName>style.visibility</p:attrName>
                                        </p:attrNameLst>
                                      </p:cBhvr>
                                      <p:to>
                                        <p:strVal val="visible"/>
                                      </p:to>
                                    </p:set>
                                    <p:anim calcmode="lin" valueType="num">
                                      <p:cBhvr additive="base">
                                        <p:cTn id="48" dur="500" fill="hold"/>
                                        <p:tgtEl>
                                          <p:spTgt spid="74"/>
                                        </p:tgtEl>
                                        <p:attrNameLst>
                                          <p:attrName>ppt_x</p:attrName>
                                        </p:attrNameLst>
                                      </p:cBhvr>
                                      <p:tavLst>
                                        <p:tav tm="0">
                                          <p:val>
                                            <p:strVal val="#ppt_x"/>
                                          </p:val>
                                        </p:tav>
                                        <p:tav tm="100000">
                                          <p:val>
                                            <p:strVal val="#ppt_x"/>
                                          </p:val>
                                        </p:tav>
                                      </p:tavLst>
                                    </p:anim>
                                    <p:anim calcmode="lin" valueType="num">
                                      <p:cBhvr additive="base">
                                        <p:cTn id="49" dur="500" fill="hold"/>
                                        <p:tgtEl>
                                          <p:spTgt spid="74"/>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75"/>
                                        </p:tgtEl>
                                        <p:attrNameLst>
                                          <p:attrName>style.visibility</p:attrName>
                                        </p:attrNameLst>
                                      </p:cBhvr>
                                      <p:to>
                                        <p:strVal val="visible"/>
                                      </p:to>
                                    </p:set>
                                    <p:anim calcmode="lin" valueType="num">
                                      <p:cBhvr additive="base">
                                        <p:cTn id="52" dur="500" fill="hold"/>
                                        <p:tgtEl>
                                          <p:spTgt spid="75"/>
                                        </p:tgtEl>
                                        <p:attrNameLst>
                                          <p:attrName>ppt_x</p:attrName>
                                        </p:attrNameLst>
                                      </p:cBhvr>
                                      <p:tavLst>
                                        <p:tav tm="0">
                                          <p:val>
                                            <p:strVal val="#ppt_x"/>
                                          </p:val>
                                        </p:tav>
                                        <p:tav tm="100000">
                                          <p:val>
                                            <p:strVal val="#ppt_x"/>
                                          </p:val>
                                        </p:tav>
                                      </p:tavLst>
                                    </p:anim>
                                    <p:anim calcmode="lin" valueType="num">
                                      <p:cBhvr additive="base">
                                        <p:cTn id="53" dur="500" fill="hold"/>
                                        <p:tgtEl>
                                          <p:spTgt spid="75"/>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500" fill="hold"/>
                                        <p:tgtEl>
                                          <p:spTgt spid="76"/>
                                        </p:tgtEl>
                                        <p:attrNameLst>
                                          <p:attrName>ppt_x</p:attrName>
                                        </p:attrNameLst>
                                      </p:cBhvr>
                                      <p:tavLst>
                                        <p:tav tm="0">
                                          <p:val>
                                            <p:strVal val="#ppt_x"/>
                                          </p:val>
                                        </p:tav>
                                        <p:tav tm="100000">
                                          <p:val>
                                            <p:strVal val="#ppt_x"/>
                                          </p:val>
                                        </p:tav>
                                      </p:tavLst>
                                    </p:anim>
                                    <p:anim calcmode="lin" valueType="num">
                                      <p:cBhvr additive="base">
                                        <p:cTn id="57" dur="500" fill="hold"/>
                                        <p:tgtEl>
                                          <p:spTgt spid="76"/>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77"/>
                                        </p:tgtEl>
                                        <p:attrNameLst>
                                          <p:attrName>style.visibility</p:attrName>
                                        </p:attrNameLst>
                                      </p:cBhvr>
                                      <p:to>
                                        <p:strVal val="visible"/>
                                      </p:to>
                                    </p:set>
                                    <p:anim calcmode="lin" valueType="num">
                                      <p:cBhvr additive="base">
                                        <p:cTn id="60" dur="500" fill="hold"/>
                                        <p:tgtEl>
                                          <p:spTgt spid="77"/>
                                        </p:tgtEl>
                                        <p:attrNameLst>
                                          <p:attrName>ppt_x</p:attrName>
                                        </p:attrNameLst>
                                      </p:cBhvr>
                                      <p:tavLst>
                                        <p:tav tm="0">
                                          <p:val>
                                            <p:strVal val="#ppt_x"/>
                                          </p:val>
                                        </p:tav>
                                        <p:tav tm="100000">
                                          <p:val>
                                            <p:strVal val="#ppt_x"/>
                                          </p:val>
                                        </p:tav>
                                      </p:tavLst>
                                    </p:anim>
                                    <p:anim calcmode="lin" valueType="num">
                                      <p:cBhvr additive="base">
                                        <p:cTn id="61" dur="500" fill="hold"/>
                                        <p:tgtEl>
                                          <p:spTgt spid="77"/>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83"/>
                                        </p:tgtEl>
                                        <p:attrNameLst>
                                          <p:attrName>style.visibility</p:attrName>
                                        </p:attrNameLst>
                                      </p:cBhvr>
                                      <p:to>
                                        <p:strVal val="visible"/>
                                      </p:to>
                                    </p:set>
                                    <p:anim calcmode="lin" valueType="num">
                                      <p:cBhvr additive="base">
                                        <p:cTn id="64" dur="500" fill="hold"/>
                                        <p:tgtEl>
                                          <p:spTgt spid="83"/>
                                        </p:tgtEl>
                                        <p:attrNameLst>
                                          <p:attrName>ppt_x</p:attrName>
                                        </p:attrNameLst>
                                      </p:cBhvr>
                                      <p:tavLst>
                                        <p:tav tm="0">
                                          <p:val>
                                            <p:strVal val="#ppt_x"/>
                                          </p:val>
                                        </p:tav>
                                        <p:tav tm="100000">
                                          <p:val>
                                            <p:strVal val="#ppt_x"/>
                                          </p:val>
                                        </p:tav>
                                      </p:tavLst>
                                    </p:anim>
                                    <p:anim calcmode="lin" valueType="num">
                                      <p:cBhvr additive="base">
                                        <p:cTn id="65" dur="500" fill="hold"/>
                                        <p:tgtEl>
                                          <p:spTgt spid="83"/>
                                        </p:tgtEl>
                                        <p:attrNameLst>
                                          <p:attrName>ppt_y</p:attrName>
                                        </p:attrNameLst>
                                      </p:cBhvr>
                                      <p:tavLst>
                                        <p:tav tm="0">
                                          <p:val>
                                            <p:strVal val="1+#ppt_h/2"/>
                                          </p:val>
                                        </p:tav>
                                        <p:tav tm="100000">
                                          <p:val>
                                            <p:strVal val="#ppt_y"/>
                                          </p:val>
                                        </p:tav>
                                      </p:tavLst>
                                    </p:anim>
                                  </p:childTnLst>
                                </p:cTn>
                              </p:par>
                              <p:par>
                                <p:cTn id="66" presetID="2" presetClass="entr" presetSubtype="4" fill="hold" nodeType="withEffect">
                                  <p:stCondLst>
                                    <p:cond delay="0"/>
                                  </p:stCondLst>
                                  <p:childTnLst>
                                    <p:set>
                                      <p:cBhvr>
                                        <p:cTn id="67" dur="1" fill="hold">
                                          <p:stCondLst>
                                            <p:cond delay="0"/>
                                          </p:stCondLst>
                                        </p:cTn>
                                        <p:tgtEl>
                                          <p:spTgt spid="88"/>
                                        </p:tgtEl>
                                        <p:attrNameLst>
                                          <p:attrName>style.visibility</p:attrName>
                                        </p:attrNameLst>
                                      </p:cBhvr>
                                      <p:to>
                                        <p:strVal val="visible"/>
                                      </p:to>
                                    </p:set>
                                    <p:anim calcmode="lin" valueType="num">
                                      <p:cBhvr additive="base">
                                        <p:cTn id="68" dur="500" fill="hold"/>
                                        <p:tgtEl>
                                          <p:spTgt spid="88"/>
                                        </p:tgtEl>
                                        <p:attrNameLst>
                                          <p:attrName>ppt_x</p:attrName>
                                        </p:attrNameLst>
                                      </p:cBhvr>
                                      <p:tavLst>
                                        <p:tav tm="0">
                                          <p:val>
                                            <p:strVal val="#ppt_x"/>
                                          </p:val>
                                        </p:tav>
                                        <p:tav tm="100000">
                                          <p:val>
                                            <p:strVal val="#ppt_x"/>
                                          </p:val>
                                        </p:tav>
                                      </p:tavLst>
                                    </p:anim>
                                    <p:anim calcmode="lin" valueType="num">
                                      <p:cBhvr additive="base">
                                        <p:cTn id="69" dur="500" fill="hold"/>
                                        <p:tgtEl>
                                          <p:spTgt spid="88"/>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94"/>
                                        </p:tgtEl>
                                        <p:attrNameLst>
                                          <p:attrName>style.visibility</p:attrName>
                                        </p:attrNameLst>
                                      </p:cBhvr>
                                      <p:to>
                                        <p:strVal val="visible"/>
                                      </p:to>
                                    </p:set>
                                    <p:anim calcmode="lin" valueType="num">
                                      <p:cBhvr additive="base">
                                        <p:cTn id="72" dur="500" fill="hold"/>
                                        <p:tgtEl>
                                          <p:spTgt spid="94"/>
                                        </p:tgtEl>
                                        <p:attrNameLst>
                                          <p:attrName>ppt_x</p:attrName>
                                        </p:attrNameLst>
                                      </p:cBhvr>
                                      <p:tavLst>
                                        <p:tav tm="0">
                                          <p:val>
                                            <p:strVal val="#ppt_x"/>
                                          </p:val>
                                        </p:tav>
                                        <p:tav tm="100000">
                                          <p:val>
                                            <p:strVal val="#ppt_x"/>
                                          </p:val>
                                        </p:tav>
                                      </p:tavLst>
                                    </p:anim>
                                    <p:anim calcmode="lin" valueType="num">
                                      <p:cBhvr additive="base">
                                        <p:cTn id="73" dur="500" fill="hold"/>
                                        <p:tgtEl>
                                          <p:spTgt spid="94"/>
                                        </p:tgtEl>
                                        <p:attrNameLst>
                                          <p:attrName>ppt_y</p:attrName>
                                        </p:attrNameLst>
                                      </p:cBhvr>
                                      <p:tavLst>
                                        <p:tav tm="0">
                                          <p:val>
                                            <p:strVal val="1+#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97"/>
                                        </p:tgtEl>
                                        <p:attrNameLst>
                                          <p:attrName>style.visibility</p:attrName>
                                        </p:attrNameLst>
                                      </p:cBhvr>
                                      <p:to>
                                        <p:strVal val="visible"/>
                                      </p:to>
                                    </p:set>
                                    <p:anim calcmode="lin" valueType="num">
                                      <p:cBhvr additive="base">
                                        <p:cTn id="76" dur="500" fill="hold"/>
                                        <p:tgtEl>
                                          <p:spTgt spid="97"/>
                                        </p:tgtEl>
                                        <p:attrNameLst>
                                          <p:attrName>ppt_x</p:attrName>
                                        </p:attrNameLst>
                                      </p:cBhvr>
                                      <p:tavLst>
                                        <p:tav tm="0">
                                          <p:val>
                                            <p:strVal val="#ppt_x"/>
                                          </p:val>
                                        </p:tav>
                                        <p:tav tm="100000">
                                          <p:val>
                                            <p:strVal val="#ppt_x"/>
                                          </p:val>
                                        </p:tav>
                                      </p:tavLst>
                                    </p:anim>
                                    <p:anim calcmode="lin" valueType="num">
                                      <p:cBhvr additive="base">
                                        <p:cTn id="77" dur="500" fill="hold"/>
                                        <p:tgtEl>
                                          <p:spTgt spid="97"/>
                                        </p:tgtEl>
                                        <p:attrNameLst>
                                          <p:attrName>ppt_y</p:attrName>
                                        </p:attrNameLst>
                                      </p:cBhvr>
                                      <p:tavLst>
                                        <p:tav tm="0">
                                          <p:val>
                                            <p:strVal val="1+#ppt_h/2"/>
                                          </p:val>
                                        </p:tav>
                                        <p:tav tm="100000">
                                          <p:val>
                                            <p:strVal val="#ppt_y"/>
                                          </p:val>
                                        </p:tav>
                                      </p:tavLst>
                                    </p:anim>
                                  </p:childTnLst>
                                </p:cTn>
                              </p:par>
                              <p:par>
                                <p:cTn id="78" presetID="2" presetClass="entr" presetSubtype="4" fill="hold" nodeType="withEffect">
                                  <p:stCondLst>
                                    <p:cond delay="0"/>
                                  </p:stCondLst>
                                  <p:childTnLst>
                                    <p:set>
                                      <p:cBhvr>
                                        <p:cTn id="79" dur="1" fill="hold">
                                          <p:stCondLst>
                                            <p:cond delay="0"/>
                                          </p:stCondLst>
                                        </p:cTn>
                                        <p:tgtEl>
                                          <p:spTgt spid="100"/>
                                        </p:tgtEl>
                                        <p:attrNameLst>
                                          <p:attrName>style.visibility</p:attrName>
                                        </p:attrNameLst>
                                      </p:cBhvr>
                                      <p:to>
                                        <p:strVal val="visible"/>
                                      </p:to>
                                    </p:set>
                                    <p:anim calcmode="lin" valueType="num">
                                      <p:cBhvr additive="base">
                                        <p:cTn id="80" dur="500" fill="hold"/>
                                        <p:tgtEl>
                                          <p:spTgt spid="100"/>
                                        </p:tgtEl>
                                        <p:attrNameLst>
                                          <p:attrName>ppt_x</p:attrName>
                                        </p:attrNameLst>
                                      </p:cBhvr>
                                      <p:tavLst>
                                        <p:tav tm="0">
                                          <p:val>
                                            <p:strVal val="#ppt_x"/>
                                          </p:val>
                                        </p:tav>
                                        <p:tav tm="100000">
                                          <p:val>
                                            <p:strVal val="#ppt_x"/>
                                          </p:val>
                                        </p:tav>
                                      </p:tavLst>
                                    </p:anim>
                                    <p:anim calcmode="lin" valueType="num">
                                      <p:cBhvr additive="base">
                                        <p:cTn id="81"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73" grpId="0" animBg="1"/>
      <p:bldP spid="74" grpId="0" animBg="1"/>
      <p:bldP spid="75" grpId="0" animBg="1"/>
      <p:bldP spid="7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0472" y="325759"/>
            <a:ext cx="1321413" cy="665748"/>
            <a:chOff x="2714627" y="1645275"/>
            <a:chExt cx="7633918" cy="3846086"/>
          </a:xfrm>
        </p:grpSpPr>
        <p:sp>
          <p:nvSpPr>
            <p:cNvPr id="3" name="椭圆 2"/>
            <p:cNvSpPr/>
            <p:nvPr/>
          </p:nvSpPr>
          <p:spPr>
            <a:xfrm>
              <a:off x="4444461" y="1645275"/>
              <a:ext cx="3846086" cy="3846086"/>
            </a:xfrm>
            <a:prstGeom prst="ellipse">
              <a:avLst/>
            </a:prstGeom>
            <a:noFill/>
            <a:ln w="28575">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600" dirty="0">
                  <a:solidFill>
                    <a:srgbClr val="AD331E"/>
                  </a:solidFill>
                  <a:cs typeface="+mn-ea"/>
                  <a:sym typeface="+mn-lt"/>
                </a:rPr>
                <a:t>1</a:t>
              </a:r>
              <a:endParaRPr lang="zh-CN" altLang="en-US" sz="4600" dirty="0">
                <a:solidFill>
                  <a:srgbClr val="AD331E"/>
                </a:solidFill>
                <a:cs typeface="+mn-ea"/>
                <a:sym typeface="+mn-lt"/>
              </a:endParaRPr>
            </a:p>
          </p:txBody>
        </p:sp>
        <p:sp>
          <p:nvSpPr>
            <p:cNvPr id="4" name="任意多边形 3"/>
            <p:cNvSpPr/>
            <p:nvPr/>
          </p:nvSpPr>
          <p:spPr>
            <a:xfrm rot="19595597">
              <a:off x="2714627" y="2390785"/>
              <a:ext cx="7633918" cy="2896800"/>
            </a:xfrm>
            <a:custGeom>
              <a:avLst/>
              <a:gdLst>
                <a:gd name="connsiteX0" fmla="*/ 1329115 w 1398046"/>
                <a:gd name="connsiteY0" fmla="*/ 99317 h 418957"/>
                <a:gd name="connsiteX1" fmla="*/ 1398046 w 1398046"/>
                <a:gd name="connsiteY1" fmla="*/ 195984 h 418957"/>
                <a:gd name="connsiteX2" fmla="*/ 699023 w 1398046"/>
                <a:gd name="connsiteY2" fmla="*/ 418957 h 418957"/>
                <a:gd name="connsiteX3" fmla="*/ 0 w 1398046"/>
                <a:gd name="connsiteY3" fmla="*/ 195984 h 418957"/>
                <a:gd name="connsiteX4" fmla="*/ 308192 w 1398046"/>
                <a:gd name="connsiteY4" fmla="*/ 11092 h 418957"/>
                <a:gd name="connsiteX5" fmla="*/ 362716 w 1398046"/>
                <a:gd name="connsiteY5" fmla="*/ 1652 h 418957"/>
                <a:gd name="connsiteX6" fmla="*/ 359914 w 1398046"/>
                <a:gd name="connsiteY6" fmla="*/ 34235 h 418957"/>
                <a:gd name="connsiteX7" fmla="*/ 360944 w 1398046"/>
                <a:gd name="connsiteY7" fmla="*/ 43845 h 418957"/>
                <a:gd name="connsiteX8" fmla="*/ 316180 w 1398046"/>
                <a:gd name="connsiteY8" fmla="*/ 56721 h 418957"/>
                <a:gd name="connsiteX9" fmla="*/ 157256 w 1398046"/>
                <a:gd name="connsiteY9" fmla="*/ 190477 h 418957"/>
                <a:gd name="connsiteX10" fmla="*/ 699856 w 1398046"/>
                <a:gd name="connsiteY10" fmla="*/ 379637 h 418957"/>
                <a:gd name="connsiteX11" fmla="*/ 1242456 w 1398046"/>
                <a:gd name="connsiteY11" fmla="*/ 190477 h 418957"/>
                <a:gd name="connsiteX12" fmla="*/ 1149788 w 1398046"/>
                <a:gd name="connsiteY12" fmla="*/ 84716 h 418957"/>
                <a:gd name="connsiteX13" fmla="*/ 1064688 w 1398046"/>
                <a:gd name="connsiteY13" fmla="*/ 50457 h 418957"/>
                <a:gd name="connsiteX14" fmla="*/ 1034154 w 1398046"/>
                <a:gd name="connsiteY14" fmla="*/ 42893 h 418957"/>
                <a:gd name="connsiteX15" fmla="*/ 1035489 w 1398046"/>
                <a:gd name="connsiteY15" fmla="*/ 27354 h 418957"/>
                <a:gd name="connsiteX16" fmla="*/ 1032557 w 1398046"/>
                <a:gd name="connsiteY16" fmla="*/ 0 h 418957"/>
                <a:gd name="connsiteX17" fmla="*/ 1169031 w 1398046"/>
                <a:gd name="connsiteY17" fmla="*/ 30936 h 418957"/>
                <a:gd name="connsiteX18" fmla="*/ 1278664 w 1398046"/>
                <a:gd name="connsiteY18" fmla="*/ 71318 h 418957"/>
                <a:gd name="connsiteX19" fmla="*/ 1329115 w 1398046"/>
                <a:gd name="connsiteY19" fmla="*/ 99317 h 41895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59914 w 1398046"/>
                <a:gd name="connsiteY6" fmla="*/ 39975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62496 w 1398046"/>
                <a:gd name="connsiteY6" fmla="*/ 40217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791 h 425431"/>
                <a:gd name="connsiteX1" fmla="*/ 1398046 w 1398046"/>
                <a:gd name="connsiteY1" fmla="*/ 202458 h 425431"/>
                <a:gd name="connsiteX2" fmla="*/ 699023 w 1398046"/>
                <a:gd name="connsiteY2" fmla="*/ 425431 h 425431"/>
                <a:gd name="connsiteX3" fmla="*/ 0 w 1398046"/>
                <a:gd name="connsiteY3" fmla="*/ 202458 h 425431"/>
                <a:gd name="connsiteX4" fmla="*/ 308192 w 1398046"/>
                <a:gd name="connsiteY4" fmla="*/ 17566 h 425431"/>
                <a:gd name="connsiteX5" fmla="*/ 388472 w 1398046"/>
                <a:gd name="connsiteY5" fmla="*/ 734 h 425431"/>
                <a:gd name="connsiteX6" fmla="*/ 362496 w 1398046"/>
                <a:gd name="connsiteY6" fmla="*/ 40951 h 425431"/>
                <a:gd name="connsiteX7" fmla="*/ 360944 w 1398046"/>
                <a:gd name="connsiteY7" fmla="*/ 50319 h 425431"/>
                <a:gd name="connsiteX8" fmla="*/ 316180 w 1398046"/>
                <a:gd name="connsiteY8" fmla="*/ 63195 h 425431"/>
                <a:gd name="connsiteX9" fmla="*/ 157256 w 1398046"/>
                <a:gd name="connsiteY9" fmla="*/ 196951 h 425431"/>
                <a:gd name="connsiteX10" fmla="*/ 699856 w 1398046"/>
                <a:gd name="connsiteY10" fmla="*/ 386111 h 425431"/>
                <a:gd name="connsiteX11" fmla="*/ 1242456 w 1398046"/>
                <a:gd name="connsiteY11" fmla="*/ 196951 h 425431"/>
                <a:gd name="connsiteX12" fmla="*/ 1149788 w 1398046"/>
                <a:gd name="connsiteY12" fmla="*/ 91190 h 425431"/>
                <a:gd name="connsiteX13" fmla="*/ 1064688 w 1398046"/>
                <a:gd name="connsiteY13" fmla="*/ 56931 h 425431"/>
                <a:gd name="connsiteX14" fmla="*/ 1034154 w 1398046"/>
                <a:gd name="connsiteY14" fmla="*/ 49367 h 425431"/>
                <a:gd name="connsiteX15" fmla="*/ 1035489 w 1398046"/>
                <a:gd name="connsiteY15" fmla="*/ 33828 h 425431"/>
                <a:gd name="connsiteX16" fmla="*/ 1015744 w 1398046"/>
                <a:gd name="connsiteY16" fmla="*/ 0 h 425431"/>
                <a:gd name="connsiteX17" fmla="*/ 1169031 w 1398046"/>
                <a:gd name="connsiteY17" fmla="*/ 37410 h 425431"/>
                <a:gd name="connsiteX18" fmla="*/ 1278664 w 1398046"/>
                <a:gd name="connsiteY18" fmla="*/ 77792 h 425431"/>
                <a:gd name="connsiteX19" fmla="*/ 1329115 w 1398046"/>
                <a:gd name="connsiteY19" fmla="*/ 105791 h 425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8046" h="425431">
                  <a:moveTo>
                    <a:pt x="1329115" y="105791"/>
                  </a:moveTo>
                  <a:cubicBezTo>
                    <a:pt x="1373291" y="135034"/>
                    <a:pt x="1398046" y="167824"/>
                    <a:pt x="1398046" y="202458"/>
                  </a:cubicBezTo>
                  <a:cubicBezTo>
                    <a:pt x="1398046" y="325603"/>
                    <a:pt x="1085083" y="425431"/>
                    <a:pt x="699023" y="425431"/>
                  </a:cubicBezTo>
                  <a:cubicBezTo>
                    <a:pt x="312963" y="425431"/>
                    <a:pt x="0" y="325603"/>
                    <a:pt x="0" y="202458"/>
                  </a:cubicBezTo>
                  <a:cubicBezTo>
                    <a:pt x="0" y="125493"/>
                    <a:pt x="122251" y="57636"/>
                    <a:pt x="308192" y="17566"/>
                  </a:cubicBezTo>
                  <a:lnTo>
                    <a:pt x="388472" y="734"/>
                  </a:lnTo>
                  <a:lnTo>
                    <a:pt x="362496" y="40951"/>
                  </a:lnTo>
                  <a:lnTo>
                    <a:pt x="360944" y="50319"/>
                  </a:lnTo>
                  <a:lnTo>
                    <a:pt x="316180" y="63195"/>
                  </a:lnTo>
                  <a:cubicBezTo>
                    <a:pt x="217988" y="97426"/>
                    <a:pt x="157256" y="144716"/>
                    <a:pt x="157256" y="196951"/>
                  </a:cubicBezTo>
                  <a:cubicBezTo>
                    <a:pt x="157256" y="301421"/>
                    <a:pt x="400186" y="386111"/>
                    <a:pt x="699856" y="386111"/>
                  </a:cubicBezTo>
                  <a:cubicBezTo>
                    <a:pt x="999526" y="386111"/>
                    <a:pt x="1242456" y="301421"/>
                    <a:pt x="1242456" y="196951"/>
                  </a:cubicBezTo>
                  <a:cubicBezTo>
                    <a:pt x="1242456" y="157775"/>
                    <a:pt x="1208294" y="121380"/>
                    <a:pt x="1149788" y="91190"/>
                  </a:cubicBezTo>
                  <a:cubicBezTo>
                    <a:pt x="1125411" y="78611"/>
                    <a:pt x="1096807" y="67109"/>
                    <a:pt x="1064688" y="56931"/>
                  </a:cubicBezTo>
                  <a:lnTo>
                    <a:pt x="1034154" y="49367"/>
                  </a:lnTo>
                  <a:lnTo>
                    <a:pt x="1035489" y="33828"/>
                  </a:lnTo>
                  <a:lnTo>
                    <a:pt x="1015744" y="0"/>
                  </a:lnTo>
                  <a:lnTo>
                    <a:pt x="1169031" y="37410"/>
                  </a:lnTo>
                  <a:cubicBezTo>
                    <a:pt x="1210410" y="49407"/>
                    <a:pt x="1247259" y="62965"/>
                    <a:pt x="1278664" y="77792"/>
                  </a:cubicBezTo>
                  <a:cubicBezTo>
                    <a:pt x="1297507" y="86689"/>
                    <a:pt x="1314390" y="96043"/>
                    <a:pt x="1329115" y="105791"/>
                  </a:cubicBezTo>
                  <a:close/>
                </a:path>
              </a:pathLst>
            </a:custGeom>
            <a:solidFill>
              <a:srgbClr val="6226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5" name="文本框 4"/>
          <p:cNvSpPr txBox="1"/>
          <p:nvPr/>
        </p:nvSpPr>
        <p:spPr>
          <a:xfrm>
            <a:off x="1700127" y="120024"/>
            <a:ext cx="4671491" cy="1569660"/>
          </a:xfrm>
          <a:prstGeom prst="rect">
            <a:avLst/>
          </a:prstGeom>
          <a:noFill/>
        </p:spPr>
        <p:txBody>
          <a:bodyPr wrap="square" rtlCol="0">
            <a:spAutoFit/>
          </a:bodyPr>
          <a:lstStyle>
            <a:defPPr>
              <a:defRPr lang="zh-CN"/>
            </a:defPPr>
            <a:lvl1pPr>
              <a:defRPr sz="2400" b="1">
                <a:solidFill>
                  <a:srgbClr val="AD331E"/>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sp>
        <p:nvSpPr>
          <p:cNvPr id="6" name="椭圆 5"/>
          <p:cNvSpPr/>
          <p:nvPr/>
        </p:nvSpPr>
        <p:spPr>
          <a:xfrm>
            <a:off x="2161310" y="1999412"/>
            <a:ext cx="1197032" cy="1163782"/>
          </a:xfrm>
          <a:prstGeom prst="ellipse">
            <a:avLst/>
          </a:prstGeom>
          <a:noFill/>
          <a:ln>
            <a:solidFill>
              <a:srgbClr val="E93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椭圆 6"/>
          <p:cNvSpPr/>
          <p:nvPr/>
        </p:nvSpPr>
        <p:spPr>
          <a:xfrm>
            <a:off x="4555774" y="1999412"/>
            <a:ext cx="1197032" cy="1163782"/>
          </a:xfrm>
          <a:prstGeom prst="ellipse">
            <a:avLst/>
          </a:prstGeom>
          <a:noFill/>
          <a:ln>
            <a:solidFill>
              <a:srgbClr val="E93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椭圆 7"/>
          <p:cNvSpPr/>
          <p:nvPr/>
        </p:nvSpPr>
        <p:spPr>
          <a:xfrm>
            <a:off x="6950238" y="1999412"/>
            <a:ext cx="1197032" cy="1163782"/>
          </a:xfrm>
          <a:prstGeom prst="ellipse">
            <a:avLst/>
          </a:prstGeom>
          <a:noFill/>
          <a:ln>
            <a:solidFill>
              <a:srgbClr val="E93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椭圆 8"/>
          <p:cNvSpPr/>
          <p:nvPr/>
        </p:nvSpPr>
        <p:spPr>
          <a:xfrm>
            <a:off x="9344702" y="1999412"/>
            <a:ext cx="1197032" cy="1163782"/>
          </a:xfrm>
          <a:prstGeom prst="ellipse">
            <a:avLst/>
          </a:prstGeom>
          <a:noFill/>
          <a:ln>
            <a:solidFill>
              <a:srgbClr val="E93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圆角矩形 17"/>
          <p:cNvSpPr/>
          <p:nvPr/>
        </p:nvSpPr>
        <p:spPr>
          <a:xfrm>
            <a:off x="1898073" y="3463636"/>
            <a:ext cx="1593272" cy="2840182"/>
          </a:xfrm>
          <a:prstGeom prst="roundRect">
            <a:avLst/>
          </a:prstGeom>
          <a:solidFill>
            <a:srgbClr val="13A98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圆角矩形 18"/>
          <p:cNvSpPr/>
          <p:nvPr/>
        </p:nvSpPr>
        <p:spPr>
          <a:xfrm>
            <a:off x="4292368" y="3463636"/>
            <a:ext cx="1593272" cy="2840182"/>
          </a:xfrm>
          <a:prstGeom prst="roundRect">
            <a:avLst/>
          </a:prstGeom>
          <a:solidFill>
            <a:srgbClr val="13A98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圆角矩形 19"/>
          <p:cNvSpPr/>
          <p:nvPr/>
        </p:nvSpPr>
        <p:spPr>
          <a:xfrm>
            <a:off x="6686663" y="3463636"/>
            <a:ext cx="1593272" cy="2840182"/>
          </a:xfrm>
          <a:prstGeom prst="roundRect">
            <a:avLst/>
          </a:prstGeom>
          <a:solidFill>
            <a:srgbClr val="13A98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圆角矩形 20"/>
          <p:cNvSpPr/>
          <p:nvPr/>
        </p:nvSpPr>
        <p:spPr>
          <a:xfrm>
            <a:off x="9080958" y="3463636"/>
            <a:ext cx="1593272" cy="2840182"/>
          </a:xfrm>
          <a:prstGeom prst="roundRect">
            <a:avLst/>
          </a:prstGeom>
          <a:solidFill>
            <a:srgbClr val="13A984">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4" name="组合 13"/>
          <p:cNvGrpSpPr/>
          <p:nvPr/>
        </p:nvGrpSpPr>
        <p:grpSpPr>
          <a:xfrm>
            <a:off x="2383154" y="2213015"/>
            <a:ext cx="836474" cy="764285"/>
            <a:chOff x="3075882" y="2842193"/>
            <a:chExt cx="739349" cy="675542"/>
          </a:xfrm>
        </p:grpSpPr>
        <p:sp>
          <p:nvSpPr>
            <p:cNvPr id="15" name="椭圆 14"/>
            <p:cNvSpPr/>
            <p:nvPr/>
          </p:nvSpPr>
          <p:spPr>
            <a:xfrm>
              <a:off x="3075882" y="2842193"/>
              <a:ext cx="675542" cy="675542"/>
            </a:xfrm>
            <a:prstGeom prst="ellipse">
              <a:avLst/>
            </a:prstGeom>
            <a:solidFill>
              <a:srgbClr val="EFD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 name="任意多边形 23"/>
            <p:cNvSpPr/>
            <p:nvPr/>
          </p:nvSpPr>
          <p:spPr>
            <a:xfrm>
              <a:off x="3088661" y="2913816"/>
              <a:ext cx="404743" cy="211177"/>
            </a:xfrm>
            <a:custGeom>
              <a:avLst/>
              <a:gdLst>
                <a:gd name="connsiteX0" fmla="*/ 404743 w 404743"/>
                <a:gd name="connsiteY0" fmla="*/ 0 h 211177"/>
                <a:gd name="connsiteX1" fmla="*/ 403228 w 404743"/>
                <a:gd name="connsiteY1" fmla="*/ 4882 h 211177"/>
                <a:gd name="connsiteX2" fmla="*/ 92000 w 404743"/>
                <a:gd name="connsiteY2" fmla="*/ 211177 h 211177"/>
                <a:gd name="connsiteX3" fmla="*/ 40561 w 404743"/>
                <a:gd name="connsiteY3" fmla="*/ 207285 h 211177"/>
                <a:gd name="connsiteX4" fmla="*/ 0 w 404743"/>
                <a:gd name="connsiteY4" fmla="*/ 197937 h 211177"/>
                <a:gd name="connsiteX5" fmla="*/ 2657 w 404743"/>
                <a:gd name="connsiteY5" fmla="*/ 193043 h 211177"/>
                <a:gd name="connsiteX6" fmla="*/ 21647 w 404743"/>
                <a:gd name="connsiteY6" fmla="*/ 131867 h 211177"/>
                <a:gd name="connsiteX7" fmla="*/ 92000 w 404743"/>
                <a:gd name="connsiteY7" fmla="*/ 138959 h 211177"/>
                <a:gd name="connsiteX8" fmla="*/ 392939 w 404743"/>
                <a:gd name="connsiteY8" fmla="*/ 14306 h 21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43" h="211177">
                  <a:moveTo>
                    <a:pt x="404743" y="0"/>
                  </a:moveTo>
                  <a:lnTo>
                    <a:pt x="403228" y="4882"/>
                  </a:lnTo>
                  <a:cubicBezTo>
                    <a:pt x="351951" y="126113"/>
                    <a:pt x="231910" y="211177"/>
                    <a:pt x="92000" y="211177"/>
                  </a:cubicBezTo>
                  <a:cubicBezTo>
                    <a:pt x="74512" y="211177"/>
                    <a:pt x="57333" y="209848"/>
                    <a:pt x="40561" y="207285"/>
                  </a:cubicBezTo>
                  <a:lnTo>
                    <a:pt x="0" y="197937"/>
                  </a:lnTo>
                  <a:lnTo>
                    <a:pt x="2657" y="193043"/>
                  </a:lnTo>
                  <a:lnTo>
                    <a:pt x="21647" y="131867"/>
                  </a:lnTo>
                  <a:lnTo>
                    <a:pt x="92000" y="138959"/>
                  </a:lnTo>
                  <a:cubicBezTo>
                    <a:pt x="209524" y="138959"/>
                    <a:pt x="315922" y="91323"/>
                    <a:pt x="392939" y="14306"/>
                  </a:cubicBez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 name="任意多边形 24"/>
            <p:cNvSpPr/>
            <p:nvPr/>
          </p:nvSpPr>
          <p:spPr>
            <a:xfrm rot="20183245">
              <a:off x="3083500" y="3122249"/>
              <a:ext cx="681714" cy="156713"/>
            </a:xfrm>
            <a:custGeom>
              <a:avLst/>
              <a:gdLst>
                <a:gd name="connsiteX0" fmla="*/ 19051 w 675542"/>
                <a:gd name="connsiteY0" fmla="*/ 0 h 276412"/>
                <a:gd name="connsiteX1" fmla="*/ 24338 w 675542"/>
                <a:gd name="connsiteY1" fmla="*/ 1444 h 276412"/>
                <a:gd name="connsiteX2" fmla="*/ 557306 w 675542"/>
                <a:gd name="connsiteY2" fmla="*/ 55341 h 276412"/>
                <a:gd name="connsiteX3" fmla="*/ 669922 w 675542"/>
                <a:gd name="connsiteY3" fmla="*/ 51583 h 276412"/>
                <a:gd name="connsiteX4" fmla="*/ 675542 w 675542"/>
                <a:gd name="connsiteY4" fmla="*/ 107338 h 276412"/>
                <a:gd name="connsiteX5" fmla="*/ 655406 w 675542"/>
                <a:gd name="connsiteY5" fmla="*/ 207077 h 276412"/>
                <a:gd name="connsiteX6" fmla="*/ 634687 w 675542"/>
                <a:gd name="connsiteY6" fmla="*/ 218726 h 276412"/>
                <a:gd name="connsiteX7" fmla="*/ 357556 w 675542"/>
                <a:gd name="connsiteY7" fmla="*/ 276412 h 276412"/>
                <a:gd name="connsiteX8" fmla="*/ 80426 w 675542"/>
                <a:gd name="connsiteY8" fmla="*/ 218726 h 276412"/>
                <a:gd name="connsiteX9" fmla="*/ 15070 w 675542"/>
                <a:gd name="connsiteY9" fmla="*/ 181980 h 276412"/>
                <a:gd name="connsiteX10" fmla="*/ 0 w 675542"/>
                <a:gd name="connsiteY10" fmla="*/ 107338 h 276412"/>
                <a:gd name="connsiteX11" fmla="*/ 6863 w 675542"/>
                <a:gd name="connsiteY11" fmla="*/ 39265 h 276412"/>
                <a:gd name="connsiteX0" fmla="*/ 19051 w 675542"/>
                <a:gd name="connsiteY0" fmla="*/ 0 h 276412"/>
                <a:gd name="connsiteX1" fmla="*/ 24338 w 675542"/>
                <a:gd name="connsiteY1" fmla="*/ 1444 h 276412"/>
                <a:gd name="connsiteX2" fmla="*/ 557306 w 675542"/>
                <a:gd name="connsiteY2" fmla="*/ 55341 h 276412"/>
                <a:gd name="connsiteX3" fmla="*/ 669922 w 675542"/>
                <a:gd name="connsiteY3" fmla="*/ 51583 h 276412"/>
                <a:gd name="connsiteX4" fmla="*/ 675542 w 675542"/>
                <a:gd name="connsiteY4" fmla="*/ 107338 h 276412"/>
                <a:gd name="connsiteX5" fmla="*/ 655406 w 675542"/>
                <a:gd name="connsiteY5" fmla="*/ 207077 h 276412"/>
                <a:gd name="connsiteX6" fmla="*/ 634687 w 675542"/>
                <a:gd name="connsiteY6" fmla="*/ 218726 h 276412"/>
                <a:gd name="connsiteX7" fmla="*/ 357556 w 675542"/>
                <a:gd name="connsiteY7" fmla="*/ 276412 h 276412"/>
                <a:gd name="connsiteX8" fmla="*/ 80426 w 675542"/>
                <a:gd name="connsiteY8" fmla="*/ 218726 h 276412"/>
                <a:gd name="connsiteX9" fmla="*/ 5749 w 675542"/>
                <a:gd name="connsiteY9" fmla="*/ 188477 h 276412"/>
                <a:gd name="connsiteX10" fmla="*/ 0 w 675542"/>
                <a:gd name="connsiteY10" fmla="*/ 107338 h 276412"/>
                <a:gd name="connsiteX11" fmla="*/ 6863 w 675542"/>
                <a:gd name="connsiteY11" fmla="*/ 39265 h 276412"/>
                <a:gd name="connsiteX12" fmla="*/ 19051 w 675542"/>
                <a:gd name="connsiteY12" fmla="*/ 0 h 27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5542" h="276412">
                  <a:moveTo>
                    <a:pt x="19051" y="0"/>
                  </a:moveTo>
                  <a:lnTo>
                    <a:pt x="24338" y="1444"/>
                  </a:lnTo>
                  <a:cubicBezTo>
                    <a:pt x="176477" y="35472"/>
                    <a:pt x="359883" y="55341"/>
                    <a:pt x="557306" y="55341"/>
                  </a:cubicBezTo>
                  <a:lnTo>
                    <a:pt x="669922" y="51583"/>
                  </a:lnTo>
                  <a:lnTo>
                    <a:pt x="675542" y="107338"/>
                  </a:lnTo>
                  <a:lnTo>
                    <a:pt x="655406" y="207077"/>
                  </a:lnTo>
                  <a:lnTo>
                    <a:pt x="634687" y="218726"/>
                  </a:lnTo>
                  <a:cubicBezTo>
                    <a:pt x="555578" y="255146"/>
                    <a:pt x="460212" y="276412"/>
                    <a:pt x="357556" y="276412"/>
                  </a:cubicBezTo>
                  <a:cubicBezTo>
                    <a:pt x="254900" y="276412"/>
                    <a:pt x="159534" y="255146"/>
                    <a:pt x="80426" y="218726"/>
                  </a:cubicBezTo>
                  <a:lnTo>
                    <a:pt x="5749" y="188477"/>
                  </a:lnTo>
                  <a:cubicBezTo>
                    <a:pt x="726" y="163596"/>
                    <a:pt x="5023" y="132219"/>
                    <a:pt x="0" y="107338"/>
                  </a:cubicBezTo>
                  <a:cubicBezTo>
                    <a:pt x="0" y="84020"/>
                    <a:pt x="2363" y="61254"/>
                    <a:pt x="6863" y="39265"/>
                  </a:cubicBezTo>
                  <a:lnTo>
                    <a:pt x="19051" y="0"/>
                  </a:ln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任意多边形 25"/>
            <p:cNvSpPr/>
            <p:nvPr/>
          </p:nvSpPr>
          <p:spPr>
            <a:xfrm rot="19521841">
              <a:off x="3226530" y="3287350"/>
              <a:ext cx="588701" cy="138815"/>
            </a:xfrm>
            <a:custGeom>
              <a:avLst/>
              <a:gdLst>
                <a:gd name="connsiteX0" fmla="*/ 12850 w 924086"/>
                <a:gd name="connsiteY0" fmla="*/ 0 h 410383"/>
                <a:gd name="connsiteX1" fmla="*/ 0 w 924086"/>
                <a:gd name="connsiteY1" fmla="*/ 38310 h 410383"/>
                <a:gd name="connsiteX2" fmla="*/ 54964 w 924086"/>
                <a:gd name="connsiteY2" fmla="*/ 100049 h 410383"/>
                <a:gd name="connsiteX3" fmla="*/ 450340 w 924086"/>
                <a:gd name="connsiteY3" fmla="*/ 338242 h 410383"/>
                <a:gd name="connsiteX4" fmla="*/ 792663 w 924086"/>
                <a:gd name="connsiteY4" fmla="*/ 410076 h 410383"/>
                <a:gd name="connsiteX5" fmla="*/ 821086 w 924086"/>
                <a:gd name="connsiteY5" fmla="*/ 410383 h 410383"/>
                <a:gd name="connsiteX6" fmla="*/ 843904 w 924086"/>
                <a:gd name="connsiteY6" fmla="*/ 384791 h 410383"/>
                <a:gd name="connsiteX7" fmla="*/ 924086 w 924086"/>
                <a:gd name="connsiteY7" fmla="*/ 141875 h 410383"/>
                <a:gd name="connsiteX8" fmla="*/ 922174 w 924086"/>
                <a:gd name="connsiteY8" fmla="*/ 124318 h 410383"/>
                <a:gd name="connsiteX9" fmla="*/ 811146 w 924086"/>
                <a:gd name="connsiteY9" fmla="*/ 128641 h 410383"/>
                <a:gd name="connsiteX10" fmla="*/ 15814 w 924086"/>
                <a:gd name="connsiteY10" fmla="*/ 1388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24086 w 961603"/>
                <a:gd name="connsiteY7" fmla="*/ 141875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0797 w 961603"/>
                <a:gd name="connsiteY7" fmla="*/ 171573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7090 w 961603"/>
                <a:gd name="connsiteY7" fmla="*/ 179550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12850 w 961603"/>
                <a:gd name="connsiteY0" fmla="*/ 0 h 410383"/>
                <a:gd name="connsiteX1" fmla="*/ 0 w 961603"/>
                <a:gd name="connsiteY1" fmla="*/ 38310 h 410383"/>
                <a:gd name="connsiteX2" fmla="*/ 54964 w 961603"/>
                <a:gd name="connsiteY2" fmla="*/ 100049 h 410383"/>
                <a:gd name="connsiteX3" fmla="*/ 450340 w 961603"/>
                <a:gd name="connsiteY3" fmla="*/ 338242 h 410383"/>
                <a:gd name="connsiteX4" fmla="*/ 792663 w 961603"/>
                <a:gd name="connsiteY4" fmla="*/ 410076 h 410383"/>
                <a:gd name="connsiteX5" fmla="*/ 821086 w 961603"/>
                <a:gd name="connsiteY5" fmla="*/ 410383 h 410383"/>
                <a:gd name="connsiteX6" fmla="*/ 843904 w 961603"/>
                <a:gd name="connsiteY6" fmla="*/ 384791 h 410383"/>
                <a:gd name="connsiteX7" fmla="*/ 947090 w 961603"/>
                <a:gd name="connsiteY7" fmla="*/ 179550 h 410383"/>
                <a:gd name="connsiteX8" fmla="*/ 961603 w 961603"/>
                <a:gd name="connsiteY8" fmla="*/ 106050 h 410383"/>
                <a:gd name="connsiteX9" fmla="*/ 811146 w 961603"/>
                <a:gd name="connsiteY9" fmla="*/ 128641 h 410383"/>
                <a:gd name="connsiteX10" fmla="*/ 15814 w 961603"/>
                <a:gd name="connsiteY10" fmla="*/ 1388 h 410383"/>
                <a:gd name="connsiteX11" fmla="*/ 12850 w 961603"/>
                <a:gd name="connsiteY11" fmla="*/ 0 h 410383"/>
                <a:gd name="connsiteX0" fmla="*/ 38030 w 961603"/>
                <a:gd name="connsiteY0" fmla="*/ 30512 h 408995"/>
                <a:gd name="connsiteX1" fmla="*/ 0 w 961603"/>
                <a:gd name="connsiteY1" fmla="*/ 36922 h 408995"/>
                <a:gd name="connsiteX2" fmla="*/ 54964 w 961603"/>
                <a:gd name="connsiteY2" fmla="*/ 98661 h 408995"/>
                <a:gd name="connsiteX3" fmla="*/ 450340 w 961603"/>
                <a:gd name="connsiteY3" fmla="*/ 336854 h 408995"/>
                <a:gd name="connsiteX4" fmla="*/ 792663 w 961603"/>
                <a:gd name="connsiteY4" fmla="*/ 408688 h 408995"/>
                <a:gd name="connsiteX5" fmla="*/ 821086 w 961603"/>
                <a:gd name="connsiteY5" fmla="*/ 408995 h 408995"/>
                <a:gd name="connsiteX6" fmla="*/ 843904 w 961603"/>
                <a:gd name="connsiteY6" fmla="*/ 383403 h 408995"/>
                <a:gd name="connsiteX7" fmla="*/ 947090 w 961603"/>
                <a:gd name="connsiteY7" fmla="*/ 178162 h 408995"/>
                <a:gd name="connsiteX8" fmla="*/ 961603 w 961603"/>
                <a:gd name="connsiteY8" fmla="*/ 104662 h 408995"/>
                <a:gd name="connsiteX9" fmla="*/ 811146 w 961603"/>
                <a:gd name="connsiteY9" fmla="*/ 127253 h 408995"/>
                <a:gd name="connsiteX10" fmla="*/ 15814 w 961603"/>
                <a:gd name="connsiteY10" fmla="*/ 0 h 408995"/>
                <a:gd name="connsiteX11" fmla="*/ 38030 w 961603"/>
                <a:gd name="connsiteY11" fmla="*/ 30512 h 408995"/>
                <a:gd name="connsiteX0" fmla="*/ 38030 w 961603"/>
                <a:gd name="connsiteY0" fmla="*/ 30512 h 408995"/>
                <a:gd name="connsiteX1" fmla="*/ 0 w 961603"/>
                <a:gd name="connsiteY1" fmla="*/ 36922 h 408995"/>
                <a:gd name="connsiteX2" fmla="*/ 57883 w 961603"/>
                <a:gd name="connsiteY2" fmla="*/ 127945 h 408995"/>
                <a:gd name="connsiteX3" fmla="*/ 450340 w 961603"/>
                <a:gd name="connsiteY3" fmla="*/ 336854 h 408995"/>
                <a:gd name="connsiteX4" fmla="*/ 792663 w 961603"/>
                <a:gd name="connsiteY4" fmla="*/ 408688 h 408995"/>
                <a:gd name="connsiteX5" fmla="*/ 821086 w 961603"/>
                <a:gd name="connsiteY5" fmla="*/ 408995 h 408995"/>
                <a:gd name="connsiteX6" fmla="*/ 843904 w 961603"/>
                <a:gd name="connsiteY6" fmla="*/ 383403 h 408995"/>
                <a:gd name="connsiteX7" fmla="*/ 947090 w 961603"/>
                <a:gd name="connsiteY7" fmla="*/ 178162 h 408995"/>
                <a:gd name="connsiteX8" fmla="*/ 961603 w 961603"/>
                <a:gd name="connsiteY8" fmla="*/ 104662 h 408995"/>
                <a:gd name="connsiteX9" fmla="*/ 811146 w 961603"/>
                <a:gd name="connsiteY9" fmla="*/ 127253 h 408995"/>
                <a:gd name="connsiteX10" fmla="*/ 15814 w 961603"/>
                <a:gd name="connsiteY10" fmla="*/ 0 h 408995"/>
                <a:gd name="connsiteX11" fmla="*/ 38030 w 961603"/>
                <a:gd name="connsiteY11" fmla="*/ 30512 h 408995"/>
                <a:gd name="connsiteX0" fmla="*/ 22217 w 945790"/>
                <a:gd name="connsiteY0" fmla="*/ 30512 h 408995"/>
                <a:gd name="connsiteX1" fmla="*/ 8396 w 945790"/>
                <a:gd name="connsiteY1" fmla="*/ 59066 h 408995"/>
                <a:gd name="connsiteX2" fmla="*/ 42070 w 945790"/>
                <a:gd name="connsiteY2" fmla="*/ 127945 h 408995"/>
                <a:gd name="connsiteX3" fmla="*/ 434527 w 945790"/>
                <a:gd name="connsiteY3" fmla="*/ 336854 h 408995"/>
                <a:gd name="connsiteX4" fmla="*/ 776850 w 945790"/>
                <a:gd name="connsiteY4" fmla="*/ 408688 h 408995"/>
                <a:gd name="connsiteX5" fmla="*/ 805273 w 945790"/>
                <a:gd name="connsiteY5" fmla="*/ 408995 h 408995"/>
                <a:gd name="connsiteX6" fmla="*/ 828091 w 945790"/>
                <a:gd name="connsiteY6" fmla="*/ 383403 h 408995"/>
                <a:gd name="connsiteX7" fmla="*/ 931277 w 945790"/>
                <a:gd name="connsiteY7" fmla="*/ 178162 h 408995"/>
                <a:gd name="connsiteX8" fmla="*/ 945790 w 945790"/>
                <a:gd name="connsiteY8" fmla="*/ 104662 h 408995"/>
                <a:gd name="connsiteX9" fmla="*/ 795333 w 945790"/>
                <a:gd name="connsiteY9" fmla="*/ 127253 h 408995"/>
                <a:gd name="connsiteX10" fmla="*/ 1 w 945790"/>
                <a:gd name="connsiteY10" fmla="*/ 0 h 408995"/>
                <a:gd name="connsiteX11" fmla="*/ 22217 w 945790"/>
                <a:gd name="connsiteY11" fmla="*/ 30512 h 408995"/>
                <a:gd name="connsiteX0" fmla="*/ 22215 w 945788"/>
                <a:gd name="connsiteY0" fmla="*/ 30512 h 408995"/>
                <a:gd name="connsiteX1" fmla="*/ 8394 w 945788"/>
                <a:gd name="connsiteY1" fmla="*/ 59066 h 408995"/>
                <a:gd name="connsiteX2" fmla="*/ 42068 w 945788"/>
                <a:gd name="connsiteY2" fmla="*/ 127945 h 408995"/>
                <a:gd name="connsiteX3" fmla="*/ 434525 w 945788"/>
                <a:gd name="connsiteY3" fmla="*/ 336854 h 408995"/>
                <a:gd name="connsiteX4" fmla="*/ 776848 w 945788"/>
                <a:gd name="connsiteY4" fmla="*/ 408688 h 408995"/>
                <a:gd name="connsiteX5" fmla="*/ 805271 w 945788"/>
                <a:gd name="connsiteY5" fmla="*/ 408995 h 408995"/>
                <a:gd name="connsiteX6" fmla="*/ 828089 w 945788"/>
                <a:gd name="connsiteY6" fmla="*/ 383403 h 408995"/>
                <a:gd name="connsiteX7" fmla="*/ 931275 w 945788"/>
                <a:gd name="connsiteY7" fmla="*/ 178162 h 408995"/>
                <a:gd name="connsiteX8" fmla="*/ 945788 w 945788"/>
                <a:gd name="connsiteY8" fmla="*/ 104662 h 408995"/>
                <a:gd name="connsiteX9" fmla="*/ 795331 w 945788"/>
                <a:gd name="connsiteY9" fmla="*/ 127253 h 408995"/>
                <a:gd name="connsiteX10" fmla="*/ -1 w 945788"/>
                <a:gd name="connsiteY10" fmla="*/ -1 h 408995"/>
                <a:gd name="connsiteX11" fmla="*/ 22215 w 945788"/>
                <a:gd name="connsiteY11" fmla="*/ 30512 h 408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45788" h="408995">
                  <a:moveTo>
                    <a:pt x="22215" y="30512"/>
                  </a:moveTo>
                  <a:lnTo>
                    <a:pt x="8394" y="59066"/>
                  </a:lnTo>
                  <a:lnTo>
                    <a:pt x="42068" y="127945"/>
                  </a:lnTo>
                  <a:cubicBezTo>
                    <a:pt x="152886" y="229228"/>
                    <a:pt x="312062" y="290064"/>
                    <a:pt x="434525" y="336854"/>
                  </a:cubicBezTo>
                  <a:cubicBezTo>
                    <a:pt x="556988" y="383644"/>
                    <a:pt x="662670" y="401806"/>
                    <a:pt x="776848" y="408688"/>
                  </a:cubicBezTo>
                  <a:lnTo>
                    <a:pt x="805271" y="408995"/>
                  </a:lnTo>
                  <a:lnTo>
                    <a:pt x="828089" y="383403"/>
                  </a:lnTo>
                  <a:cubicBezTo>
                    <a:pt x="878712" y="314062"/>
                    <a:pt x="901746" y="247788"/>
                    <a:pt x="931275" y="178162"/>
                  </a:cubicBezTo>
                  <a:lnTo>
                    <a:pt x="945788" y="104662"/>
                  </a:lnTo>
                  <a:cubicBezTo>
                    <a:pt x="908779" y="106103"/>
                    <a:pt x="832340" y="125812"/>
                    <a:pt x="795331" y="127253"/>
                  </a:cubicBezTo>
                  <a:cubicBezTo>
                    <a:pt x="484735" y="127253"/>
                    <a:pt x="203542" y="78622"/>
                    <a:pt x="-1" y="-1"/>
                  </a:cubicBezTo>
                  <a:lnTo>
                    <a:pt x="22215" y="30512"/>
                  </a:lnTo>
                  <a:close/>
                </a:path>
              </a:pathLst>
            </a:custGeom>
            <a:solidFill>
              <a:srgbClr val="B4A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9" name="组合 18"/>
          <p:cNvGrpSpPr/>
          <p:nvPr/>
        </p:nvGrpSpPr>
        <p:grpSpPr>
          <a:xfrm>
            <a:off x="4733500" y="2199160"/>
            <a:ext cx="841579" cy="825215"/>
            <a:chOff x="3624574" y="930011"/>
            <a:chExt cx="2865126" cy="2864305"/>
          </a:xfrm>
        </p:grpSpPr>
        <p:sp>
          <p:nvSpPr>
            <p:cNvPr id="20" name="椭圆 19"/>
            <p:cNvSpPr/>
            <p:nvPr/>
          </p:nvSpPr>
          <p:spPr>
            <a:xfrm>
              <a:off x="3624574" y="930011"/>
              <a:ext cx="2864305" cy="2864305"/>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同侧圆角矩形 241"/>
            <p:cNvSpPr/>
            <p:nvPr/>
          </p:nvSpPr>
          <p:spPr>
            <a:xfrm rot="5400000">
              <a:off x="4526902" y="595342"/>
              <a:ext cx="357189" cy="1500131"/>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 name="任意多边形 29"/>
            <p:cNvSpPr/>
            <p:nvPr/>
          </p:nvSpPr>
          <p:spPr>
            <a:xfrm>
              <a:off x="3625850" y="1717778"/>
              <a:ext cx="2863850" cy="1444522"/>
            </a:xfrm>
            <a:custGeom>
              <a:avLst/>
              <a:gdLst>
                <a:gd name="connsiteX0" fmla="*/ 190500 w 2781300"/>
                <a:gd name="connsiteY0" fmla="*/ 381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90500 w 2781300"/>
                <a:gd name="connsiteY19" fmla="*/ 381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01600 w 2781300"/>
                <a:gd name="connsiteY0" fmla="*/ 25400 h 1409700"/>
                <a:gd name="connsiteX1" fmla="*/ 1562100 w 2781300"/>
                <a:gd name="connsiteY1" fmla="*/ 76200 h 1409700"/>
                <a:gd name="connsiteX2" fmla="*/ 1562100 w 2781300"/>
                <a:gd name="connsiteY2" fmla="*/ 76200 h 1409700"/>
                <a:gd name="connsiteX3" fmla="*/ 1447800 w 2781300"/>
                <a:gd name="connsiteY3" fmla="*/ 266700 h 1409700"/>
                <a:gd name="connsiteX4" fmla="*/ 647700 w 2781300"/>
                <a:gd name="connsiteY4" fmla="*/ 266700 h 1409700"/>
                <a:gd name="connsiteX5" fmla="*/ 647700 w 2781300"/>
                <a:gd name="connsiteY5" fmla="*/ 457200 h 1409700"/>
                <a:gd name="connsiteX6" fmla="*/ 2324100 w 2781300"/>
                <a:gd name="connsiteY6" fmla="*/ 419100 h 1409700"/>
                <a:gd name="connsiteX7" fmla="*/ 2171700 w 2781300"/>
                <a:gd name="connsiteY7" fmla="*/ 38100 h 1409700"/>
                <a:gd name="connsiteX8" fmla="*/ 2705100 w 2781300"/>
                <a:gd name="connsiteY8" fmla="*/ 0 h 1409700"/>
                <a:gd name="connsiteX9" fmla="*/ 2781300 w 2781300"/>
                <a:gd name="connsiteY9" fmla="*/ 342900 h 1409700"/>
                <a:gd name="connsiteX10" fmla="*/ 2705100 w 2781300"/>
                <a:gd name="connsiteY10" fmla="*/ 723900 h 1409700"/>
                <a:gd name="connsiteX11" fmla="*/ 2705100 w 2781300"/>
                <a:gd name="connsiteY11" fmla="*/ 952500 h 1409700"/>
                <a:gd name="connsiteX12" fmla="*/ 800100 w 2781300"/>
                <a:gd name="connsiteY12" fmla="*/ 952500 h 1409700"/>
                <a:gd name="connsiteX13" fmla="*/ 800100 w 2781300"/>
                <a:gd name="connsiteY13" fmla="*/ 1181100 h 1409700"/>
                <a:gd name="connsiteX14" fmla="*/ 1905000 w 2781300"/>
                <a:gd name="connsiteY14" fmla="*/ 1181100 h 1409700"/>
                <a:gd name="connsiteX15" fmla="*/ 1866900 w 2781300"/>
                <a:gd name="connsiteY15" fmla="*/ 1409700 h 1409700"/>
                <a:gd name="connsiteX16" fmla="*/ 266700 w 2781300"/>
                <a:gd name="connsiteY16" fmla="*/ 1333500 h 1409700"/>
                <a:gd name="connsiteX17" fmla="*/ 114300 w 2781300"/>
                <a:gd name="connsiteY17" fmla="*/ 914400 h 1409700"/>
                <a:gd name="connsiteX18" fmla="*/ 0 w 2781300"/>
                <a:gd name="connsiteY18" fmla="*/ 647700 h 1409700"/>
                <a:gd name="connsiteX19" fmla="*/ 101600 w 2781300"/>
                <a:gd name="connsiteY19" fmla="*/ 25400 h 1409700"/>
                <a:gd name="connsiteX0" fmla="*/ 137904 w 2817604"/>
                <a:gd name="connsiteY0" fmla="*/ 25400 h 1409700"/>
                <a:gd name="connsiteX1" fmla="*/ 1598404 w 2817604"/>
                <a:gd name="connsiteY1" fmla="*/ 76200 h 1409700"/>
                <a:gd name="connsiteX2" fmla="*/ 1598404 w 2817604"/>
                <a:gd name="connsiteY2" fmla="*/ 76200 h 1409700"/>
                <a:gd name="connsiteX3" fmla="*/ 1484104 w 2817604"/>
                <a:gd name="connsiteY3" fmla="*/ 266700 h 1409700"/>
                <a:gd name="connsiteX4" fmla="*/ 684004 w 2817604"/>
                <a:gd name="connsiteY4" fmla="*/ 266700 h 1409700"/>
                <a:gd name="connsiteX5" fmla="*/ 684004 w 2817604"/>
                <a:gd name="connsiteY5" fmla="*/ 457200 h 1409700"/>
                <a:gd name="connsiteX6" fmla="*/ 2360404 w 2817604"/>
                <a:gd name="connsiteY6" fmla="*/ 419100 h 1409700"/>
                <a:gd name="connsiteX7" fmla="*/ 2208004 w 2817604"/>
                <a:gd name="connsiteY7" fmla="*/ 38100 h 1409700"/>
                <a:gd name="connsiteX8" fmla="*/ 2741404 w 2817604"/>
                <a:gd name="connsiteY8" fmla="*/ 0 h 1409700"/>
                <a:gd name="connsiteX9" fmla="*/ 2817604 w 2817604"/>
                <a:gd name="connsiteY9" fmla="*/ 342900 h 1409700"/>
                <a:gd name="connsiteX10" fmla="*/ 2741404 w 2817604"/>
                <a:gd name="connsiteY10" fmla="*/ 723900 h 1409700"/>
                <a:gd name="connsiteX11" fmla="*/ 2741404 w 2817604"/>
                <a:gd name="connsiteY11" fmla="*/ 952500 h 1409700"/>
                <a:gd name="connsiteX12" fmla="*/ 836404 w 2817604"/>
                <a:gd name="connsiteY12" fmla="*/ 952500 h 1409700"/>
                <a:gd name="connsiteX13" fmla="*/ 836404 w 2817604"/>
                <a:gd name="connsiteY13" fmla="*/ 1181100 h 1409700"/>
                <a:gd name="connsiteX14" fmla="*/ 1941304 w 2817604"/>
                <a:gd name="connsiteY14" fmla="*/ 1181100 h 1409700"/>
                <a:gd name="connsiteX15" fmla="*/ 1903204 w 2817604"/>
                <a:gd name="connsiteY15" fmla="*/ 1409700 h 1409700"/>
                <a:gd name="connsiteX16" fmla="*/ 303004 w 2817604"/>
                <a:gd name="connsiteY16" fmla="*/ 1333500 h 1409700"/>
                <a:gd name="connsiteX17" fmla="*/ 150604 w 2817604"/>
                <a:gd name="connsiteY17" fmla="*/ 914400 h 1409700"/>
                <a:gd name="connsiteX18" fmla="*/ 36304 w 2817604"/>
                <a:gd name="connsiteY18" fmla="*/ 647700 h 1409700"/>
                <a:gd name="connsiteX19" fmla="*/ 42654 w 2817604"/>
                <a:gd name="connsiteY19" fmla="*/ 361950 h 1409700"/>
                <a:gd name="connsiteX20" fmla="*/ 137904 w 2817604"/>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21583 w 2788583"/>
                <a:gd name="connsiteY17" fmla="*/ 9144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08883 w 2788583"/>
                <a:gd name="connsiteY0" fmla="*/ 25400 h 1409700"/>
                <a:gd name="connsiteX1" fmla="*/ 1569383 w 2788583"/>
                <a:gd name="connsiteY1" fmla="*/ 76200 h 1409700"/>
                <a:gd name="connsiteX2" fmla="*/ 1569383 w 2788583"/>
                <a:gd name="connsiteY2" fmla="*/ 76200 h 1409700"/>
                <a:gd name="connsiteX3" fmla="*/ 1455083 w 2788583"/>
                <a:gd name="connsiteY3" fmla="*/ 266700 h 1409700"/>
                <a:gd name="connsiteX4" fmla="*/ 654983 w 2788583"/>
                <a:gd name="connsiteY4" fmla="*/ 266700 h 1409700"/>
                <a:gd name="connsiteX5" fmla="*/ 654983 w 2788583"/>
                <a:gd name="connsiteY5" fmla="*/ 457200 h 1409700"/>
                <a:gd name="connsiteX6" fmla="*/ 2331383 w 2788583"/>
                <a:gd name="connsiteY6" fmla="*/ 419100 h 1409700"/>
                <a:gd name="connsiteX7" fmla="*/ 2178983 w 2788583"/>
                <a:gd name="connsiteY7" fmla="*/ 38100 h 1409700"/>
                <a:gd name="connsiteX8" fmla="*/ 2712383 w 2788583"/>
                <a:gd name="connsiteY8" fmla="*/ 0 h 1409700"/>
                <a:gd name="connsiteX9" fmla="*/ 2788583 w 2788583"/>
                <a:gd name="connsiteY9" fmla="*/ 342900 h 1409700"/>
                <a:gd name="connsiteX10" fmla="*/ 2712383 w 2788583"/>
                <a:gd name="connsiteY10" fmla="*/ 723900 h 1409700"/>
                <a:gd name="connsiteX11" fmla="*/ 2712383 w 2788583"/>
                <a:gd name="connsiteY11" fmla="*/ 952500 h 1409700"/>
                <a:gd name="connsiteX12" fmla="*/ 807383 w 2788583"/>
                <a:gd name="connsiteY12" fmla="*/ 952500 h 1409700"/>
                <a:gd name="connsiteX13" fmla="*/ 807383 w 2788583"/>
                <a:gd name="connsiteY13" fmla="*/ 1181100 h 1409700"/>
                <a:gd name="connsiteX14" fmla="*/ 1912283 w 2788583"/>
                <a:gd name="connsiteY14" fmla="*/ 1181100 h 1409700"/>
                <a:gd name="connsiteX15" fmla="*/ 1874183 w 2788583"/>
                <a:gd name="connsiteY15" fmla="*/ 1409700 h 1409700"/>
                <a:gd name="connsiteX16" fmla="*/ 273983 w 2788583"/>
                <a:gd name="connsiteY16" fmla="*/ 1333500 h 1409700"/>
                <a:gd name="connsiteX17" fmla="*/ 19983 w 2788583"/>
                <a:gd name="connsiteY17" fmla="*/ 952500 h 1409700"/>
                <a:gd name="connsiteX18" fmla="*/ 7283 w 2788583"/>
                <a:gd name="connsiteY18" fmla="*/ 647700 h 1409700"/>
                <a:gd name="connsiteX19" fmla="*/ 13633 w 2788583"/>
                <a:gd name="connsiteY19" fmla="*/ 361950 h 1409700"/>
                <a:gd name="connsiteX20" fmla="*/ 108883 w 2788583"/>
                <a:gd name="connsiteY20" fmla="*/ 25400 h 1409700"/>
                <a:gd name="connsiteX0" fmla="*/ 125473 w 2805173"/>
                <a:gd name="connsiteY0" fmla="*/ 25400 h 1409700"/>
                <a:gd name="connsiteX1" fmla="*/ 1585973 w 2805173"/>
                <a:gd name="connsiteY1" fmla="*/ 76200 h 1409700"/>
                <a:gd name="connsiteX2" fmla="*/ 1585973 w 2805173"/>
                <a:gd name="connsiteY2" fmla="*/ 76200 h 1409700"/>
                <a:gd name="connsiteX3" fmla="*/ 1471673 w 2805173"/>
                <a:gd name="connsiteY3" fmla="*/ 266700 h 1409700"/>
                <a:gd name="connsiteX4" fmla="*/ 671573 w 2805173"/>
                <a:gd name="connsiteY4" fmla="*/ 266700 h 1409700"/>
                <a:gd name="connsiteX5" fmla="*/ 671573 w 2805173"/>
                <a:gd name="connsiteY5" fmla="*/ 457200 h 1409700"/>
                <a:gd name="connsiteX6" fmla="*/ 2347973 w 2805173"/>
                <a:gd name="connsiteY6" fmla="*/ 419100 h 1409700"/>
                <a:gd name="connsiteX7" fmla="*/ 2195573 w 2805173"/>
                <a:gd name="connsiteY7" fmla="*/ 38100 h 1409700"/>
                <a:gd name="connsiteX8" fmla="*/ 2728973 w 2805173"/>
                <a:gd name="connsiteY8" fmla="*/ 0 h 1409700"/>
                <a:gd name="connsiteX9" fmla="*/ 2805173 w 2805173"/>
                <a:gd name="connsiteY9" fmla="*/ 342900 h 1409700"/>
                <a:gd name="connsiteX10" fmla="*/ 2728973 w 2805173"/>
                <a:gd name="connsiteY10" fmla="*/ 723900 h 1409700"/>
                <a:gd name="connsiteX11" fmla="*/ 2728973 w 2805173"/>
                <a:gd name="connsiteY11" fmla="*/ 952500 h 1409700"/>
                <a:gd name="connsiteX12" fmla="*/ 823973 w 2805173"/>
                <a:gd name="connsiteY12" fmla="*/ 952500 h 1409700"/>
                <a:gd name="connsiteX13" fmla="*/ 823973 w 2805173"/>
                <a:gd name="connsiteY13" fmla="*/ 1181100 h 1409700"/>
                <a:gd name="connsiteX14" fmla="*/ 1928873 w 2805173"/>
                <a:gd name="connsiteY14" fmla="*/ 1181100 h 1409700"/>
                <a:gd name="connsiteX15" fmla="*/ 1890773 w 2805173"/>
                <a:gd name="connsiteY15" fmla="*/ 1409700 h 1409700"/>
                <a:gd name="connsiteX16" fmla="*/ 290573 w 2805173"/>
                <a:gd name="connsiteY16" fmla="*/ 1333500 h 1409700"/>
                <a:gd name="connsiteX17" fmla="*/ 36573 w 2805173"/>
                <a:gd name="connsiteY17" fmla="*/ 952500 h 1409700"/>
                <a:gd name="connsiteX18" fmla="*/ 23873 w 2805173"/>
                <a:gd name="connsiteY18" fmla="*/ 647700 h 1409700"/>
                <a:gd name="connsiteX19" fmla="*/ 30223 w 2805173"/>
                <a:gd name="connsiteY19" fmla="*/ 361950 h 1409700"/>
                <a:gd name="connsiteX20" fmla="*/ 125473 w 2805173"/>
                <a:gd name="connsiteY20" fmla="*/ 25400 h 1409700"/>
                <a:gd name="connsiteX0" fmla="*/ 125473 w 2805173"/>
                <a:gd name="connsiteY0" fmla="*/ 25400 h 1409700"/>
                <a:gd name="connsiteX1" fmla="*/ 1585973 w 2805173"/>
                <a:gd name="connsiteY1" fmla="*/ 76200 h 1409700"/>
                <a:gd name="connsiteX2" fmla="*/ 1585973 w 2805173"/>
                <a:gd name="connsiteY2" fmla="*/ 76200 h 1409700"/>
                <a:gd name="connsiteX3" fmla="*/ 1471673 w 2805173"/>
                <a:gd name="connsiteY3" fmla="*/ 266700 h 1409700"/>
                <a:gd name="connsiteX4" fmla="*/ 671573 w 2805173"/>
                <a:gd name="connsiteY4" fmla="*/ 266700 h 1409700"/>
                <a:gd name="connsiteX5" fmla="*/ 671573 w 2805173"/>
                <a:gd name="connsiteY5" fmla="*/ 457200 h 1409700"/>
                <a:gd name="connsiteX6" fmla="*/ 2347973 w 2805173"/>
                <a:gd name="connsiteY6" fmla="*/ 419100 h 1409700"/>
                <a:gd name="connsiteX7" fmla="*/ 2195573 w 2805173"/>
                <a:gd name="connsiteY7" fmla="*/ 38100 h 1409700"/>
                <a:gd name="connsiteX8" fmla="*/ 2728973 w 2805173"/>
                <a:gd name="connsiteY8" fmla="*/ 0 h 1409700"/>
                <a:gd name="connsiteX9" fmla="*/ 2805173 w 2805173"/>
                <a:gd name="connsiteY9" fmla="*/ 342900 h 1409700"/>
                <a:gd name="connsiteX10" fmla="*/ 2728973 w 2805173"/>
                <a:gd name="connsiteY10" fmla="*/ 723900 h 1409700"/>
                <a:gd name="connsiteX11" fmla="*/ 2728973 w 2805173"/>
                <a:gd name="connsiteY11" fmla="*/ 952500 h 1409700"/>
                <a:gd name="connsiteX12" fmla="*/ 823973 w 2805173"/>
                <a:gd name="connsiteY12" fmla="*/ 952500 h 1409700"/>
                <a:gd name="connsiteX13" fmla="*/ 823973 w 2805173"/>
                <a:gd name="connsiteY13" fmla="*/ 1181100 h 1409700"/>
                <a:gd name="connsiteX14" fmla="*/ 1928873 w 2805173"/>
                <a:gd name="connsiteY14" fmla="*/ 1181100 h 1409700"/>
                <a:gd name="connsiteX15" fmla="*/ 1890773 w 2805173"/>
                <a:gd name="connsiteY15" fmla="*/ 1409700 h 1409700"/>
                <a:gd name="connsiteX16" fmla="*/ 290573 w 2805173"/>
                <a:gd name="connsiteY16" fmla="*/ 1333500 h 1409700"/>
                <a:gd name="connsiteX17" fmla="*/ 36573 w 2805173"/>
                <a:gd name="connsiteY17" fmla="*/ 952500 h 1409700"/>
                <a:gd name="connsiteX18" fmla="*/ 23873 w 2805173"/>
                <a:gd name="connsiteY18" fmla="*/ 647700 h 1409700"/>
                <a:gd name="connsiteX19" fmla="*/ 30223 w 2805173"/>
                <a:gd name="connsiteY19" fmla="*/ 361950 h 1409700"/>
                <a:gd name="connsiteX20" fmla="*/ 125473 w 2805173"/>
                <a:gd name="connsiteY20" fmla="*/ 25400 h 1409700"/>
                <a:gd name="connsiteX0" fmla="*/ 150316 w 2830016"/>
                <a:gd name="connsiteY0" fmla="*/ 25400 h 1409700"/>
                <a:gd name="connsiteX1" fmla="*/ 1610816 w 2830016"/>
                <a:gd name="connsiteY1" fmla="*/ 76200 h 1409700"/>
                <a:gd name="connsiteX2" fmla="*/ 1610816 w 2830016"/>
                <a:gd name="connsiteY2" fmla="*/ 76200 h 1409700"/>
                <a:gd name="connsiteX3" fmla="*/ 1496516 w 2830016"/>
                <a:gd name="connsiteY3" fmla="*/ 266700 h 1409700"/>
                <a:gd name="connsiteX4" fmla="*/ 696416 w 2830016"/>
                <a:gd name="connsiteY4" fmla="*/ 266700 h 1409700"/>
                <a:gd name="connsiteX5" fmla="*/ 696416 w 2830016"/>
                <a:gd name="connsiteY5" fmla="*/ 457200 h 1409700"/>
                <a:gd name="connsiteX6" fmla="*/ 2372816 w 2830016"/>
                <a:gd name="connsiteY6" fmla="*/ 419100 h 1409700"/>
                <a:gd name="connsiteX7" fmla="*/ 2220416 w 2830016"/>
                <a:gd name="connsiteY7" fmla="*/ 38100 h 1409700"/>
                <a:gd name="connsiteX8" fmla="*/ 2753816 w 2830016"/>
                <a:gd name="connsiteY8" fmla="*/ 0 h 1409700"/>
                <a:gd name="connsiteX9" fmla="*/ 2830016 w 2830016"/>
                <a:gd name="connsiteY9" fmla="*/ 342900 h 1409700"/>
                <a:gd name="connsiteX10" fmla="*/ 2753816 w 2830016"/>
                <a:gd name="connsiteY10" fmla="*/ 723900 h 1409700"/>
                <a:gd name="connsiteX11" fmla="*/ 2753816 w 2830016"/>
                <a:gd name="connsiteY11" fmla="*/ 952500 h 1409700"/>
                <a:gd name="connsiteX12" fmla="*/ 848816 w 2830016"/>
                <a:gd name="connsiteY12" fmla="*/ 952500 h 1409700"/>
                <a:gd name="connsiteX13" fmla="*/ 848816 w 2830016"/>
                <a:gd name="connsiteY13" fmla="*/ 1181100 h 1409700"/>
                <a:gd name="connsiteX14" fmla="*/ 1953716 w 2830016"/>
                <a:gd name="connsiteY14" fmla="*/ 1181100 h 1409700"/>
                <a:gd name="connsiteX15" fmla="*/ 1915616 w 2830016"/>
                <a:gd name="connsiteY15" fmla="*/ 1409700 h 1409700"/>
                <a:gd name="connsiteX16" fmla="*/ 315416 w 2830016"/>
                <a:gd name="connsiteY16" fmla="*/ 1333500 h 1409700"/>
                <a:gd name="connsiteX17" fmla="*/ 61416 w 2830016"/>
                <a:gd name="connsiteY17" fmla="*/ 952500 h 1409700"/>
                <a:gd name="connsiteX18" fmla="*/ 16966 w 2830016"/>
                <a:gd name="connsiteY18" fmla="*/ 666750 h 1409700"/>
                <a:gd name="connsiteX19" fmla="*/ 55066 w 2830016"/>
                <a:gd name="connsiteY19" fmla="*/ 361950 h 1409700"/>
                <a:gd name="connsiteX20" fmla="*/ 150316 w 2830016"/>
                <a:gd name="connsiteY20" fmla="*/ 25400 h 1409700"/>
                <a:gd name="connsiteX0" fmla="*/ 133350 w 2813050"/>
                <a:gd name="connsiteY0" fmla="*/ 25400 h 1409700"/>
                <a:gd name="connsiteX1" fmla="*/ 1593850 w 2813050"/>
                <a:gd name="connsiteY1" fmla="*/ 76200 h 1409700"/>
                <a:gd name="connsiteX2" fmla="*/ 1593850 w 2813050"/>
                <a:gd name="connsiteY2" fmla="*/ 76200 h 1409700"/>
                <a:gd name="connsiteX3" fmla="*/ 1479550 w 2813050"/>
                <a:gd name="connsiteY3" fmla="*/ 266700 h 1409700"/>
                <a:gd name="connsiteX4" fmla="*/ 679450 w 2813050"/>
                <a:gd name="connsiteY4" fmla="*/ 266700 h 1409700"/>
                <a:gd name="connsiteX5" fmla="*/ 679450 w 2813050"/>
                <a:gd name="connsiteY5" fmla="*/ 457200 h 1409700"/>
                <a:gd name="connsiteX6" fmla="*/ 2355850 w 2813050"/>
                <a:gd name="connsiteY6" fmla="*/ 419100 h 1409700"/>
                <a:gd name="connsiteX7" fmla="*/ 2203450 w 2813050"/>
                <a:gd name="connsiteY7" fmla="*/ 38100 h 1409700"/>
                <a:gd name="connsiteX8" fmla="*/ 2736850 w 2813050"/>
                <a:gd name="connsiteY8" fmla="*/ 0 h 1409700"/>
                <a:gd name="connsiteX9" fmla="*/ 2813050 w 2813050"/>
                <a:gd name="connsiteY9" fmla="*/ 342900 h 1409700"/>
                <a:gd name="connsiteX10" fmla="*/ 2736850 w 2813050"/>
                <a:gd name="connsiteY10" fmla="*/ 723900 h 1409700"/>
                <a:gd name="connsiteX11" fmla="*/ 2736850 w 2813050"/>
                <a:gd name="connsiteY11" fmla="*/ 952500 h 1409700"/>
                <a:gd name="connsiteX12" fmla="*/ 831850 w 2813050"/>
                <a:gd name="connsiteY12" fmla="*/ 952500 h 1409700"/>
                <a:gd name="connsiteX13" fmla="*/ 831850 w 2813050"/>
                <a:gd name="connsiteY13" fmla="*/ 1181100 h 1409700"/>
                <a:gd name="connsiteX14" fmla="*/ 1936750 w 2813050"/>
                <a:gd name="connsiteY14" fmla="*/ 1181100 h 1409700"/>
                <a:gd name="connsiteX15" fmla="*/ 1898650 w 2813050"/>
                <a:gd name="connsiteY15" fmla="*/ 1409700 h 1409700"/>
                <a:gd name="connsiteX16" fmla="*/ 298450 w 2813050"/>
                <a:gd name="connsiteY16" fmla="*/ 1333500 h 1409700"/>
                <a:gd name="connsiteX17" fmla="*/ 44450 w 2813050"/>
                <a:gd name="connsiteY17" fmla="*/ 952500 h 1409700"/>
                <a:gd name="connsiteX18" fmla="*/ 0 w 2813050"/>
                <a:gd name="connsiteY18" fmla="*/ 666750 h 1409700"/>
                <a:gd name="connsiteX19" fmla="*/ 38100 w 2813050"/>
                <a:gd name="connsiteY19" fmla="*/ 361950 h 1409700"/>
                <a:gd name="connsiteX20" fmla="*/ 133350 w 2813050"/>
                <a:gd name="connsiteY20" fmla="*/ 25400 h 1409700"/>
                <a:gd name="connsiteX0" fmla="*/ 133350 w 2813050"/>
                <a:gd name="connsiteY0" fmla="*/ 25400 h 1409700"/>
                <a:gd name="connsiteX1" fmla="*/ 1593850 w 2813050"/>
                <a:gd name="connsiteY1" fmla="*/ 76200 h 1409700"/>
                <a:gd name="connsiteX2" fmla="*/ 1593850 w 2813050"/>
                <a:gd name="connsiteY2" fmla="*/ 76200 h 1409700"/>
                <a:gd name="connsiteX3" fmla="*/ 1479550 w 2813050"/>
                <a:gd name="connsiteY3" fmla="*/ 266700 h 1409700"/>
                <a:gd name="connsiteX4" fmla="*/ 679450 w 2813050"/>
                <a:gd name="connsiteY4" fmla="*/ 266700 h 1409700"/>
                <a:gd name="connsiteX5" fmla="*/ 679450 w 2813050"/>
                <a:gd name="connsiteY5" fmla="*/ 457200 h 1409700"/>
                <a:gd name="connsiteX6" fmla="*/ 2355850 w 2813050"/>
                <a:gd name="connsiteY6" fmla="*/ 419100 h 1409700"/>
                <a:gd name="connsiteX7" fmla="*/ 2203450 w 2813050"/>
                <a:gd name="connsiteY7" fmla="*/ 38100 h 1409700"/>
                <a:gd name="connsiteX8" fmla="*/ 2736850 w 2813050"/>
                <a:gd name="connsiteY8" fmla="*/ 0 h 1409700"/>
                <a:gd name="connsiteX9" fmla="*/ 2813050 w 2813050"/>
                <a:gd name="connsiteY9" fmla="*/ 342900 h 1409700"/>
                <a:gd name="connsiteX10" fmla="*/ 2736850 w 2813050"/>
                <a:gd name="connsiteY10" fmla="*/ 723900 h 1409700"/>
                <a:gd name="connsiteX11" fmla="*/ 2736850 w 2813050"/>
                <a:gd name="connsiteY11" fmla="*/ 952500 h 1409700"/>
                <a:gd name="connsiteX12" fmla="*/ 831850 w 2813050"/>
                <a:gd name="connsiteY12" fmla="*/ 952500 h 1409700"/>
                <a:gd name="connsiteX13" fmla="*/ 831850 w 2813050"/>
                <a:gd name="connsiteY13" fmla="*/ 1181100 h 1409700"/>
                <a:gd name="connsiteX14" fmla="*/ 1936750 w 2813050"/>
                <a:gd name="connsiteY14" fmla="*/ 1181100 h 1409700"/>
                <a:gd name="connsiteX15" fmla="*/ 1898650 w 2813050"/>
                <a:gd name="connsiteY15" fmla="*/ 1409700 h 1409700"/>
                <a:gd name="connsiteX16" fmla="*/ 298450 w 2813050"/>
                <a:gd name="connsiteY16" fmla="*/ 1333500 h 1409700"/>
                <a:gd name="connsiteX17" fmla="*/ 44450 w 2813050"/>
                <a:gd name="connsiteY17" fmla="*/ 952500 h 1409700"/>
                <a:gd name="connsiteX18" fmla="*/ 0 w 2813050"/>
                <a:gd name="connsiteY18" fmla="*/ 666750 h 1409700"/>
                <a:gd name="connsiteX19" fmla="*/ 38100 w 2813050"/>
                <a:gd name="connsiteY19" fmla="*/ 361950 h 1409700"/>
                <a:gd name="connsiteX20" fmla="*/ 133350 w 28130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36850 w 2863850"/>
                <a:gd name="connsiteY11" fmla="*/ 95250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13050 w 2863850"/>
                <a:gd name="connsiteY9" fmla="*/ 34290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38100 w 2863850"/>
                <a:gd name="connsiteY19" fmla="*/ 36195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25400 w 2863850"/>
                <a:gd name="connsiteY19" fmla="*/ 4064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25400 w 2863850"/>
                <a:gd name="connsiteY19" fmla="*/ 4064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593850 w 2863850"/>
                <a:gd name="connsiteY2" fmla="*/ 7620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9870 h 1414170"/>
                <a:gd name="connsiteX1" fmla="*/ 1593850 w 2863850"/>
                <a:gd name="connsiteY1" fmla="*/ 80670 h 1414170"/>
                <a:gd name="connsiteX2" fmla="*/ 1593850 w 2863850"/>
                <a:gd name="connsiteY2" fmla="*/ 80670 h 1414170"/>
                <a:gd name="connsiteX3" fmla="*/ 1479550 w 2863850"/>
                <a:gd name="connsiteY3" fmla="*/ 271170 h 1414170"/>
                <a:gd name="connsiteX4" fmla="*/ 679450 w 2863850"/>
                <a:gd name="connsiteY4" fmla="*/ 271170 h 1414170"/>
                <a:gd name="connsiteX5" fmla="*/ 679450 w 2863850"/>
                <a:gd name="connsiteY5" fmla="*/ 461670 h 1414170"/>
                <a:gd name="connsiteX6" fmla="*/ 2355850 w 2863850"/>
                <a:gd name="connsiteY6" fmla="*/ 423570 h 1414170"/>
                <a:gd name="connsiteX7" fmla="*/ 2203450 w 2863850"/>
                <a:gd name="connsiteY7" fmla="*/ 42570 h 1414170"/>
                <a:gd name="connsiteX8" fmla="*/ 2736850 w 2863850"/>
                <a:gd name="connsiteY8" fmla="*/ 4470 h 1414170"/>
                <a:gd name="connsiteX9" fmla="*/ 2838450 w 2863850"/>
                <a:gd name="connsiteY9" fmla="*/ 341020 h 1414170"/>
                <a:gd name="connsiteX10" fmla="*/ 2863850 w 2863850"/>
                <a:gd name="connsiteY10" fmla="*/ 760120 h 1414170"/>
                <a:gd name="connsiteX11" fmla="*/ 2794000 w 2863850"/>
                <a:gd name="connsiteY11" fmla="*/ 1001420 h 1414170"/>
                <a:gd name="connsiteX12" fmla="*/ 831850 w 2863850"/>
                <a:gd name="connsiteY12" fmla="*/ 956970 h 1414170"/>
                <a:gd name="connsiteX13" fmla="*/ 831850 w 2863850"/>
                <a:gd name="connsiteY13" fmla="*/ 1185570 h 1414170"/>
                <a:gd name="connsiteX14" fmla="*/ 1936750 w 2863850"/>
                <a:gd name="connsiteY14" fmla="*/ 1185570 h 1414170"/>
                <a:gd name="connsiteX15" fmla="*/ 1898650 w 2863850"/>
                <a:gd name="connsiteY15" fmla="*/ 1414170 h 1414170"/>
                <a:gd name="connsiteX16" fmla="*/ 298450 w 2863850"/>
                <a:gd name="connsiteY16" fmla="*/ 1337970 h 1414170"/>
                <a:gd name="connsiteX17" fmla="*/ 44450 w 2863850"/>
                <a:gd name="connsiteY17" fmla="*/ 956970 h 1414170"/>
                <a:gd name="connsiteX18" fmla="*/ 0 w 2863850"/>
                <a:gd name="connsiteY18" fmla="*/ 671220 h 1414170"/>
                <a:gd name="connsiteX19" fmla="*/ 6350 w 2863850"/>
                <a:gd name="connsiteY19" fmla="*/ 423570 h 1414170"/>
                <a:gd name="connsiteX20" fmla="*/ 133350 w 2863850"/>
                <a:gd name="connsiteY20" fmla="*/ 29870 h 1414170"/>
                <a:gd name="connsiteX0" fmla="*/ 133350 w 2863850"/>
                <a:gd name="connsiteY0" fmla="*/ 29870 h 1414170"/>
                <a:gd name="connsiteX1" fmla="*/ 1593850 w 2863850"/>
                <a:gd name="connsiteY1" fmla="*/ 80670 h 1414170"/>
                <a:gd name="connsiteX2" fmla="*/ 1593850 w 2863850"/>
                <a:gd name="connsiteY2" fmla="*/ 80670 h 1414170"/>
                <a:gd name="connsiteX3" fmla="*/ 1479550 w 2863850"/>
                <a:gd name="connsiteY3" fmla="*/ 271170 h 1414170"/>
                <a:gd name="connsiteX4" fmla="*/ 679450 w 2863850"/>
                <a:gd name="connsiteY4" fmla="*/ 271170 h 1414170"/>
                <a:gd name="connsiteX5" fmla="*/ 679450 w 2863850"/>
                <a:gd name="connsiteY5" fmla="*/ 461670 h 1414170"/>
                <a:gd name="connsiteX6" fmla="*/ 2355850 w 2863850"/>
                <a:gd name="connsiteY6" fmla="*/ 423570 h 1414170"/>
                <a:gd name="connsiteX7" fmla="*/ 2203450 w 2863850"/>
                <a:gd name="connsiteY7" fmla="*/ 42570 h 1414170"/>
                <a:gd name="connsiteX8" fmla="*/ 2736850 w 2863850"/>
                <a:gd name="connsiteY8" fmla="*/ 4470 h 1414170"/>
                <a:gd name="connsiteX9" fmla="*/ 2838450 w 2863850"/>
                <a:gd name="connsiteY9" fmla="*/ 341020 h 1414170"/>
                <a:gd name="connsiteX10" fmla="*/ 2863850 w 2863850"/>
                <a:gd name="connsiteY10" fmla="*/ 760120 h 1414170"/>
                <a:gd name="connsiteX11" fmla="*/ 2794000 w 2863850"/>
                <a:gd name="connsiteY11" fmla="*/ 1001420 h 1414170"/>
                <a:gd name="connsiteX12" fmla="*/ 831850 w 2863850"/>
                <a:gd name="connsiteY12" fmla="*/ 956970 h 1414170"/>
                <a:gd name="connsiteX13" fmla="*/ 831850 w 2863850"/>
                <a:gd name="connsiteY13" fmla="*/ 1185570 h 1414170"/>
                <a:gd name="connsiteX14" fmla="*/ 1936750 w 2863850"/>
                <a:gd name="connsiteY14" fmla="*/ 1185570 h 1414170"/>
                <a:gd name="connsiteX15" fmla="*/ 1898650 w 2863850"/>
                <a:gd name="connsiteY15" fmla="*/ 1414170 h 1414170"/>
                <a:gd name="connsiteX16" fmla="*/ 298450 w 2863850"/>
                <a:gd name="connsiteY16" fmla="*/ 1337970 h 1414170"/>
                <a:gd name="connsiteX17" fmla="*/ 44450 w 2863850"/>
                <a:gd name="connsiteY17" fmla="*/ 956970 h 1414170"/>
                <a:gd name="connsiteX18" fmla="*/ 0 w 2863850"/>
                <a:gd name="connsiteY18" fmla="*/ 671220 h 1414170"/>
                <a:gd name="connsiteX19" fmla="*/ 6350 w 2863850"/>
                <a:gd name="connsiteY19" fmla="*/ 423570 h 1414170"/>
                <a:gd name="connsiteX20" fmla="*/ 133350 w 2863850"/>
                <a:gd name="connsiteY20" fmla="*/ 29870 h 141417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25400 h 1409700"/>
                <a:gd name="connsiteX1" fmla="*/ 1593850 w 2863850"/>
                <a:gd name="connsiteY1" fmla="*/ 76200 h 1409700"/>
                <a:gd name="connsiteX2" fmla="*/ 1765300 w 2863850"/>
                <a:gd name="connsiteY2" fmla="*/ 222250 h 1409700"/>
                <a:gd name="connsiteX3" fmla="*/ 1479550 w 2863850"/>
                <a:gd name="connsiteY3" fmla="*/ 266700 h 1409700"/>
                <a:gd name="connsiteX4" fmla="*/ 679450 w 2863850"/>
                <a:gd name="connsiteY4" fmla="*/ 266700 h 1409700"/>
                <a:gd name="connsiteX5" fmla="*/ 679450 w 2863850"/>
                <a:gd name="connsiteY5" fmla="*/ 457200 h 1409700"/>
                <a:gd name="connsiteX6" fmla="*/ 2355850 w 2863850"/>
                <a:gd name="connsiteY6" fmla="*/ 419100 h 1409700"/>
                <a:gd name="connsiteX7" fmla="*/ 2203450 w 2863850"/>
                <a:gd name="connsiteY7" fmla="*/ 38100 h 1409700"/>
                <a:gd name="connsiteX8" fmla="*/ 2736850 w 2863850"/>
                <a:gd name="connsiteY8" fmla="*/ 0 h 1409700"/>
                <a:gd name="connsiteX9" fmla="*/ 2838450 w 2863850"/>
                <a:gd name="connsiteY9" fmla="*/ 336550 h 1409700"/>
                <a:gd name="connsiteX10" fmla="*/ 2863850 w 2863850"/>
                <a:gd name="connsiteY10" fmla="*/ 755650 h 1409700"/>
                <a:gd name="connsiteX11" fmla="*/ 2794000 w 2863850"/>
                <a:gd name="connsiteY11" fmla="*/ 996950 h 1409700"/>
                <a:gd name="connsiteX12" fmla="*/ 831850 w 2863850"/>
                <a:gd name="connsiteY12" fmla="*/ 952500 h 1409700"/>
                <a:gd name="connsiteX13" fmla="*/ 831850 w 2863850"/>
                <a:gd name="connsiteY13" fmla="*/ 1181100 h 1409700"/>
                <a:gd name="connsiteX14" fmla="*/ 1936750 w 2863850"/>
                <a:gd name="connsiteY14" fmla="*/ 1181100 h 1409700"/>
                <a:gd name="connsiteX15" fmla="*/ 1898650 w 2863850"/>
                <a:gd name="connsiteY15" fmla="*/ 1409700 h 1409700"/>
                <a:gd name="connsiteX16" fmla="*/ 298450 w 2863850"/>
                <a:gd name="connsiteY16" fmla="*/ 1333500 h 1409700"/>
                <a:gd name="connsiteX17" fmla="*/ 44450 w 2863850"/>
                <a:gd name="connsiteY17" fmla="*/ 952500 h 1409700"/>
                <a:gd name="connsiteX18" fmla="*/ 0 w 2863850"/>
                <a:gd name="connsiteY18" fmla="*/ 666750 h 1409700"/>
                <a:gd name="connsiteX19" fmla="*/ 6350 w 2863850"/>
                <a:gd name="connsiteY19" fmla="*/ 419100 h 1409700"/>
                <a:gd name="connsiteX20" fmla="*/ 133350 w 2863850"/>
                <a:gd name="connsiteY20" fmla="*/ 25400 h 1409700"/>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2159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36750 w 2863850"/>
                <a:gd name="connsiteY14" fmla="*/ 11905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 name="connsiteX0" fmla="*/ 133350 w 2863850"/>
                <a:gd name="connsiteY0" fmla="*/ 60222 h 1444522"/>
                <a:gd name="connsiteX1" fmla="*/ 1593850 w 2863850"/>
                <a:gd name="connsiteY1" fmla="*/ 111022 h 1444522"/>
                <a:gd name="connsiteX2" fmla="*/ 1765300 w 2863850"/>
                <a:gd name="connsiteY2" fmla="*/ 257072 h 1444522"/>
                <a:gd name="connsiteX3" fmla="*/ 1479550 w 2863850"/>
                <a:gd name="connsiteY3" fmla="*/ 301522 h 1444522"/>
                <a:gd name="connsiteX4" fmla="*/ 679450 w 2863850"/>
                <a:gd name="connsiteY4" fmla="*/ 301522 h 1444522"/>
                <a:gd name="connsiteX5" fmla="*/ 679450 w 2863850"/>
                <a:gd name="connsiteY5" fmla="*/ 492022 h 1444522"/>
                <a:gd name="connsiteX6" fmla="*/ 2355850 w 2863850"/>
                <a:gd name="connsiteY6" fmla="*/ 453922 h 1444522"/>
                <a:gd name="connsiteX7" fmla="*/ 2203450 w 2863850"/>
                <a:gd name="connsiteY7" fmla="*/ 72922 h 1444522"/>
                <a:gd name="connsiteX8" fmla="*/ 2736850 w 2863850"/>
                <a:gd name="connsiteY8" fmla="*/ 34822 h 1444522"/>
                <a:gd name="connsiteX9" fmla="*/ 2838450 w 2863850"/>
                <a:gd name="connsiteY9" fmla="*/ 371372 h 1444522"/>
                <a:gd name="connsiteX10" fmla="*/ 2863850 w 2863850"/>
                <a:gd name="connsiteY10" fmla="*/ 790472 h 1444522"/>
                <a:gd name="connsiteX11" fmla="*/ 2794000 w 2863850"/>
                <a:gd name="connsiteY11" fmla="*/ 1031772 h 1444522"/>
                <a:gd name="connsiteX12" fmla="*/ 831850 w 2863850"/>
                <a:gd name="connsiteY12" fmla="*/ 987322 h 1444522"/>
                <a:gd name="connsiteX13" fmla="*/ 831850 w 2863850"/>
                <a:gd name="connsiteY13" fmla="*/ 1215922 h 1444522"/>
                <a:gd name="connsiteX14" fmla="*/ 1911350 w 2863850"/>
                <a:gd name="connsiteY14" fmla="*/ 1266722 h 1444522"/>
                <a:gd name="connsiteX15" fmla="*/ 1898650 w 2863850"/>
                <a:gd name="connsiteY15" fmla="*/ 1444522 h 1444522"/>
                <a:gd name="connsiteX16" fmla="*/ 298450 w 2863850"/>
                <a:gd name="connsiteY16" fmla="*/ 1368322 h 1444522"/>
                <a:gd name="connsiteX17" fmla="*/ 44450 w 2863850"/>
                <a:gd name="connsiteY17" fmla="*/ 987322 h 1444522"/>
                <a:gd name="connsiteX18" fmla="*/ 0 w 2863850"/>
                <a:gd name="connsiteY18" fmla="*/ 701572 h 1444522"/>
                <a:gd name="connsiteX19" fmla="*/ 6350 w 2863850"/>
                <a:gd name="connsiteY19" fmla="*/ 453922 h 1444522"/>
                <a:gd name="connsiteX20" fmla="*/ 133350 w 2863850"/>
                <a:gd name="connsiteY20" fmla="*/ 60222 h 1444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63850" h="1444522">
                  <a:moveTo>
                    <a:pt x="133350" y="60222"/>
                  </a:moveTo>
                  <a:cubicBezTo>
                    <a:pt x="620183" y="77155"/>
                    <a:pt x="1321858" y="78214"/>
                    <a:pt x="1593850" y="111022"/>
                  </a:cubicBezTo>
                  <a:cubicBezTo>
                    <a:pt x="1865842" y="143830"/>
                    <a:pt x="1765300" y="170289"/>
                    <a:pt x="1765300" y="257072"/>
                  </a:cubicBezTo>
                  <a:cubicBezTo>
                    <a:pt x="1765300" y="331125"/>
                    <a:pt x="1587500" y="263422"/>
                    <a:pt x="1479550" y="301522"/>
                  </a:cubicBezTo>
                  <a:cubicBezTo>
                    <a:pt x="1212850" y="301522"/>
                    <a:pt x="939800" y="231672"/>
                    <a:pt x="679450" y="301522"/>
                  </a:cubicBezTo>
                  <a:cubicBezTo>
                    <a:pt x="609600" y="415822"/>
                    <a:pt x="647700" y="428522"/>
                    <a:pt x="679450" y="492022"/>
                  </a:cubicBezTo>
                  <a:cubicBezTo>
                    <a:pt x="1257300" y="542822"/>
                    <a:pt x="1809750" y="523772"/>
                    <a:pt x="2355850" y="453922"/>
                  </a:cubicBezTo>
                  <a:cubicBezTo>
                    <a:pt x="2393950" y="307872"/>
                    <a:pt x="2165350" y="231672"/>
                    <a:pt x="2203450" y="72922"/>
                  </a:cubicBezTo>
                  <a:cubicBezTo>
                    <a:pt x="2451100" y="-73128"/>
                    <a:pt x="2559050" y="47522"/>
                    <a:pt x="2736850" y="34822"/>
                  </a:cubicBezTo>
                  <a:lnTo>
                    <a:pt x="2838450" y="371372"/>
                  </a:lnTo>
                  <a:cubicBezTo>
                    <a:pt x="2855383" y="508955"/>
                    <a:pt x="2859617" y="646539"/>
                    <a:pt x="2863850" y="790472"/>
                  </a:cubicBezTo>
                  <a:cubicBezTo>
                    <a:pt x="2834217" y="906889"/>
                    <a:pt x="2836333" y="966155"/>
                    <a:pt x="2794000" y="1031772"/>
                  </a:cubicBezTo>
                  <a:cubicBezTo>
                    <a:pt x="2139950" y="1016955"/>
                    <a:pt x="933450" y="894189"/>
                    <a:pt x="831850" y="987322"/>
                  </a:cubicBezTo>
                  <a:cubicBezTo>
                    <a:pt x="781050" y="1107972"/>
                    <a:pt x="742950" y="1152422"/>
                    <a:pt x="831850" y="1215922"/>
                  </a:cubicBezTo>
                  <a:cubicBezTo>
                    <a:pt x="1200150" y="1273072"/>
                    <a:pt x="1606550" y="1203222"/>
                    <a:pt x="1911350" y="1266722"/>
                  </a:cubicBezTo>
                  <a:cubicBezTo>
                    <a:pt x="1987550" y="1370439"/>
                    <a:pt x="1911350" y="1359855"/>
                    <a:pt x="1898650" y="1444522"/>
                  </a:cubicBezTo>
                  <a:lnTo>
                    <a:pt x="298450" y="1368322"/>
                  </a:lnTo>
                  <a:cubicBezTo>
                    <a:pt x="162983" y="1431822"/>
                    <a:pt x="91017" y="1127022"/>
                    <a:pt x="44450" y="987322"/>
                  </a:cubicBezTo>
                  <a:cubicBezTo>
                    <a:pt x="8467" y="892072"/>
                    <a:pt x="23283" y="841272"/>
                    <a:pt x="0" y="701572"/>
                  </a:cubicBezTo>
                  <a:cubicBezTo>
                    <a:pt x="2117" y="615847"/>
                    <a:pt x="8467" y="563989"/>
                    <a:pt x="6350" y="453922"/>
                  </a:cubicBezTo>
                  <a:cubicBezTo>
                    <a:pt x="23283" y="350205"/>
                    <a:pt x="33867" y="95147"/>
                    <a:pt x="133350" y="60222"/>
                  </a:cubicBezTo>
                  <a:close/>
                </a:path>
              </a:pathLst>
            </a:custGeom>
            <a:solidFill>
              <a:srgbClr val="177F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 name="同侧圆角矩形 241"/>
            <p:cNvSpPr/>
            <p:nvPr/>
          </p:nvSpPr>
          <p:spPr>
            <a:xfrm rot="5400000">
              <a:off x="5511715" y="2905158"/>
              <a:ext cx="156537" cy="921599"/>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 name="同侧圆角矩形 241"/>
            <p:cNvSpPr/>
            <p:nvPr/>
          </p:nvSpPr>
          <p:spPr>
            <a:xfrm rot="5400000">
              <a:off x="5600247" y="3233866"/>
              <a:ext cx="132414" cy="497195"/>
            </a:xfrm>
            <a:custGeom>
              <a:avLst/>
              <a:gdLst>
                <a:gd name="connsiteX0" fmla="*/ 205632 w 411264"/>
                <a:gd name="connsiteY0" fmla="*/ 0 h 1344242"/>
                <a:gd name="connsiteX1" fmla="*/ 205632 w 411264"/>
                <a:gd name="connsiteY1" fmla="*/ 0 h 1344242"/>
                <a:gd name="connsiteX2" fmla="*/ 411264 w 411264"/>
                <a:gd name="connsiteY2" fmla="*/ 205632 h 1344242"/>
                <a:gd name="connsiteX3" fmla="*/ 411264 w 411264"/>
                <a:gd name="connsiteY3" fmla="*/ 1148365 h 1344242"/>
                <a:gd name="connsiteX4" fmla="*/ 215387 w 411264"/>
                <a:gd name="connsiteY4" fmla="*/ 1344242 h 1344242"/>
                <a:gd name="connsiteX5" fmla="*/ 195877 w 411264"/>
                <a:gd name="connsiteY5" fmla="*/ 1344242 h 1344242"/>
                <a:gd name="connsiteX6" fmla="*/ 0 w 411264"/>
                <a:gd name="connsiteY6" fmla="*/ 1148365 h 1344242"/>
                <a:gd name="connsiteX7" fmla="*/ 0 w 411264"/>
                <a:gd name="connsiteY7" fmla="*/ 205632 h 1344242"/>
                <a:gd name="connsiteX8" fmla="*/ 205632 w 411264"/>
                <a:gd name="connsiteY8" fmla="*/ 0 h 1344242"/>
                <a:gd name="connsiteX0" fmla="*/ 205632 w 411264"/>
                <a:gd name="connsiteY0" fmla="*/ 0 h 1412032"/>
                <a:gd name="connsiteX1" fmla="*/ 205632 w 411264"/>
                <a:gd name="connsiteY1" fmla="*/ 0 h 1412032"/>
                <a:gd name="connsiteX2" fmla="*/ 411264 w 411264"/>
                <a:gd name="connsiteY2" fmla="*/ 205632 h 1412032"/>
                <a:gd name="connsiteX3" fmla="*/ 411264 w 411264"/>
                <a:gd name="connsiteY3" fmla="*/ 1148365 h 1412032"/>
                <a:gd name="connsiteX4" fmla="*/ 320440 w 411264"/>
                <a:gd name="connsiteY4" fmla="*/ 1405265 h 1412032"/>
                <a:gd name="connsiteX5" fmla="*/ 215387 w 411264"/>
                <a:gd name="connsiteY5" fmla="*/ 1344242 h 1412032"/>
                <a:gd name="connsiteX6" fmla="*/ 195877 w 411264"/>
                <a:gd name="connsiteY6" fmla="*/ 1344242 h 1412032"/>
                <a:gd name="connsiteX7" fmla="*/ 0 w 411264"/>
                <a:gd name="connsiteY7" fmla="*/ 1148365 h 1412032"/>
                <a:gd name="connsiteX8" fmla="*/ 0 w 411264"/>
                <a:gd name="connsiteY8" fmla="*/ 205632 h 1412032"/>
                <a:gd name="connsiteX9" fmla="*/ 205632 w 411264"/>
                <a:gd name="connsiteY9" fmla="*/ 0 h 1412032"/>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195877 w 411264"/>
                <a:gd name="connsiteY6" fmla="*/ 13442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17121"/>
                <a:gd name="connsiteX1" fmla="*/ 205632 w 411264"/>
                <a:gd name="connsiteY1" fmla="*/ 0 h 1417121"/>
                <a:gd name="connsiteX2" fmla="*/ 411264 w 411264"/>
                <a:gd name="connsiteY2" fmla="*/ 205632 h 1417121"/>
                <a:gd name="connsiteX3" fmla="*/ 411264 w 411264"/>
                <a:gd name="connsiteY3" fmla="*/ 1148365 h 1417121"/>
                <a:gd name="connsiteX4" fmla="*/ 320440 w 411264"/>
                <a:gd name="connsiteY4" fmla="*/ 1405265 h 1417121"/>
                <a:gd name="connsiteX5" fmla="*/ 231262 w 411264"/>
                <a:gd name="connsiteY5" fmla="*/ 1395042 h 1417121"/>
                <a:gd name="connsiteX6" fmla="*/ 218105 w 411264"/>
                <a:gd name="connsiteY6" fmla="*/ 1356942 h 1417121"/>
                <a:gd name="connsiteX7" fmla="*/ 0 w 411264"/>
                <a:gd name="connsiteY7" fmla="*/ 1148365 h 1417121"/>
                <a:gd name="connsiteX8" fmla="*/ 0 w 411264"/>
                <a:gd name="connsiteY8" fmla="*/ 205632 h 1417121"/>
                <a:gd name="connsiteX9" fmla="*/ 205632 w 411264"/>
                <a:gd name="connsiteY9" fmla="*/ 0 h 1417121"/>
                <a:gd name="connsiteX0" fmla="*/ 205632 w 411264"/>
                <a:gd name="connsiteY0" fmla="*/ 0 h 1499283"/>
                <a:gd name="connsiteX1" fmla="*/ 205632 w 411264"/>
                <a:gd name="connsiteY1" fmla="*/ 0 h 1499283"/>
                <a:gd name="connsiteX2" fmla="*/ 411264 w 411264"/>
                <a:gd name="connsiteY2" fmla="*/ 205632 h 1499283"/>
                <a:gd name="connsiteX3" fmla="*/ 411264 w 411264"/>
                <a:gd name="connsiteY3" fmla="*/ 1148365 h 1499283"/>
                <a:gd name="connsiteX4" fmla="*/ 339493 w 411264"/>
                <a:gd name="connsiteY4" fmla="*/ 1494165 h 1499283"/>
                <a:gd name="connsiteX5" fmla="*/ 231262 w 411264"/>
                <a:gd name="connsiteY5" fmla="*/ 1395042 h 1499283"/>
                <a:gd name="connsiteX6" fmla="*/ 218105 w 411264"/>
                <a:gd name="connsiteY6" fmla="*/ 1356942 h 1499283"/>
                <a:gd name="connsiteX7" fmla="*/ 0 w 411264"/>
                <a:gd name="connsiteY7" fmla="*/ 1148365 h 1499283"/>
                <a:gd name="connsiteX8" fmla="*/ 0 w 411264"/>
                <a:gd name="connsiteY8" fmla="*/ 205632 h 1499283"/>
                <a:gd name="connsiteX9" fmla="*/ 205632 w 411264"/>
                <a:gd name="connsiteY9" fmla="*/ 0 h 1499283"/>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218105 w 411264"/>
                <a:gd name="connsiteY6" fmla="*/ 13569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11264"/>
                <a:gd name="connsiteY0" fmla="*/ 0 h 1500131"/>
                <a:gd name="connsiteX1" fmla="*/ 205632 w 411264"/>
                <a:gd name="connsiteY1" fmla="*/ 0 h 1500131"/>
                <a:gd name="connsiteX2" fmla="*/ 411264 w 411264"/>
                <a:gd name="connsiteY2" fmla="*/ 205632 h 1500131"/>
                <a:gd name="connsiteX3" fmla="*/ 411264 w 411264"/>
                <a:gd name="connsiteY3" fmla="*/ 1148365 h 1500131"/>
                <a:gd name="connsiteX4" fmla="*/ 339493 w 411264"/>
                <a:gd name="connsiteY4" fmla="*/ 1494165 h 1500131"/>
                <a:gd name="connsiteX5" fmla="*/ 215390 w 411264"/>
                <a:gd name="connsiteY5" fmla="*/ 1417267 h 1500131"/>
                <a:gd name="connsiteX6" fmla="*/ 183183 w 411264"/>
                <a:gd name="connsiteY6" fmla="*/ 1395042 h 1500131"/>
                <a:gd name="connsiteX7" fmla="*/ 0 w 411264"/>
                <a:gd name="connsiteY7" fmla="*/ 1148365 h 1500131"/>
                <a:gd name="connsiteX8" fmla="*/ 0 w 411264"/>
                <a:gd name="connsiteY8" fmla="*/ 205632 h 1500131"/>
                <a:gd name="connsiteX9" fmla="*/ 205632 w 411264"/>
                <a:gd name="connsiteY9"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32437"/>
                <a:gd name="connsiteY0" fmla="*/ 0 h 1500131"/>
                <a:gd name="connsiteX1" fmla="*/ 205632 w 432437"/>
                <a:gd name="connsiteY1" fmla="*/ 0 h 1500131"/>
                <a:gd name="connsiteX2" fmla="*/ 411264 w 432437"/>
                <a:gd name="connsiteY2" fmla="*/ 205632 h 1500131"/>
                <a:gd name="connsiteX3" fmla="*/ 428694 w 432437"/>
                <a:gd name="connsiteY3" fmla="*/ 831175 h 1500131"/>
                <a:gd name="connsiteX4" fmla="*/ 411264 w 432437"/>
                <a:gd name="connsiteY4" fmla="*/ 1148365 h 1500131"/>
                <a:gd name="connsiteX5" fmla="*/ 339493 w 432437"/>
                <a:gd name="connsiteY5" fmla="*/ 1494165 h 1500131"/>
                <a:gd name="connsiteX6" fmla="*/ 215390 w 432437"/>
                <a:gd name="connsiteY6" fmla="*/ 1417267 h 1500131"/>
                <a:gd name="connsiteX7" fmla="*/ 183183 w 432437"/>
                <a:gd name="connsiteY7" fmla="*/ 1395042 h 1500131"/>
                <a:gd name="connsiteX8" fmla="*/ 0 w 432437"/>
                <a:gd name="connsiteY8" fmla="*/ 1148365 h 1500131"/>
                <a:gd name="connsiteX9" fmla="*/ 0 w 432437"/>
                <a:gd name="connsiteY9" fmla="*/ 205632 h 1500131"/>
                <a:gd name="connsiteX10" fmla="*/ 205632 w 432437"/>
                <a:gd name="connsiteY10" fmla="*/ 0 h 1500131"/>
                <a:gd name="connsiteX0" fmla="*/ 205632 w 428695"/>
                <a:gd name="connsiteY0" fmla="*/ 0 h 1500131"/>
                <a:gd name="connsiteX1" fmla="*/ 205632 w 428695"/>
                <a:gd name="connsiteY1" fmla="*/ 0 h 1500131"/>
                <a:gd name="connsiteX2" fmla="*/ 411264 w 428695"/>
                <a:gd name="connsiteY2" fmla="*/ 205632 h 1500131"/>
                <a:gd name="connsiteX3" fmla="*/ 428694 w 428695"/>
                <a:gd name="connsiteY3" fmla="*/ 831175 h 1500131"/>
                <a:gd name="connsiteX4" fmla="*/ 411264 w 428695"/>
                <a:gd name="connsiteY4" fmla="*/ 1148365 h 1500131"/>
                <a:gd name="connsiteX5" fmla="*/ 339493 w 428695"/>
                <a:gd name="connsiteY5" fmla="*/ 1494165 h 1500131"/>
                <a:gd name="connsiteX6" fmla="*/ 215390 w 428695"/>
                <a:gd name="connsiteY6" fmla="*/ 1417267 h 1500131"/>
                <a:gd name="connsiteX7" fmla="*/ 183183 w 428695"/>
                <a:gd name="connsiteY7" fmla="*/ 1395042 h 1500131"/>
                <a:gd name="connsiteX8" fmla="*/ 0 w 428695"/>
                <a:gd name="connsiteY8" fmla="*/ 1148365 h 1500131"/>
                <a:gd name="connsiteX9" fmla="*/ 0 w 428695"/>
                <a:gd name="connsiteY9" fmla="*/ 205632 h 1500131"/>
                <a:gd name="connsiteX10" fmla="*/ 205632 w 428695"/>
                <a:gd name="connsiteY10" fmla="*/ 0 h 1500131"/>
                <a:gd name="connsiteX0" fmla="*/ 205632 w 428694"/>
                <a:gd name="connsiteY0" fmla="*/ 0 h 1500131"/>
                <a:gd name="connsiteX1" fmla="*/ 205632 w 428694"/>
                <a:gd name="connsiteY1" fmla="*/ 0 h 1500131"/>
                <a:gd name="connsiteX2" fmla="*/ 411264 w 428694"/>
                <a:gd name="connsiteY2" fmla="*/ 205632 h 1500131"/>
                <a:gd name="connsiteX3" fmla="*/ 386955 w 428694"/>
                <a:gd name="connsiteY3" fmla="*/ 493038 h 1500131"/>
                <a:gd name="connsiteX4" fmla="*/ 428694 w 428694"/>
                <a:gd name="connsiteY4" fmla="*/ 831175 h 1500131"/>
                <a:gd name="connsiteX5" fmla="*/ 411264 w 428694"/>
                <a:gd name="connsiteY5" fmla="*/ 1148365 h 1500131"/>
                <a:gd name="connsiteX6" fmla="*/ 339493 w 428694"/>
                <a:gd name="connsiteY6" fmla="*/ 1494165 h 1500131"/>
                <a:gd name="connsiteX7" fmla="*/ 215390 w 428694"/>
                <a:gd name="connsiteY7" fmla="*/ 1417267 h 1500131"/>
                <a:gd name="connsiteX8" fmla="*/ 183183 w 428694"/>
                <a:gd name="connsiteY8" fmla="*/ 1395042 h 1500131"/>
                <a:gd name="connsiteX9" fmla="*/ 0 w 428694"/>
                <a:gd name="connsiteY9" fmla="*/ 1148365 h 1500131"/>
                <a:gd name="connsiteX10" fmla="*/ 0 w 428694"/>
                <a:gd name="connsiteY10" fmla="*/ 205632 h 1500131"/>
                <a:gd name="connsiteX11" fmla="*/ 205632 w 428694"/>
                <a:gd name="connsiteY11" fmla="*/ 0 h 1500131"/>
                <a:gd name="connsiteX0" fmla="*/ 205632 w 428694"/>
                <a:gd name="connsiteY0" fmla="*/ 0 h 1500131"/>
                <a:gd name="connsiteX1" fmla="*/ 205632 w 428694"/>
                <a:gd name="connsiteY1" fmla="*/ 0 h 1500131"/>
                <a:gd name="connsiteX2" fmla="*/ 345211 w 428694"/>
                <a:gd name="connsiteY2" fmla="*/ 78699 h 1500131"/>
                <a:gd name="connsiteX3" fmla="*/ 411264 w 428694"/>
                <a:gd name="connsiteY3" fmla="*/ 205632 h 1500131"/>
                <a:gd name="connsiteX4" fmla="*/ 386955 w 428694"/>
                <a:gd name="connsiteY4" fmla="*/ 493038 h 1500131"/>
                <a:gd name="connsiteX5" fmla="*/ 428694 w 428694"/>
                <a:gd name="connsiteY5" fmla="*/ 831175 h 1500131"/>
                <a:gd name="connsiteX6" fmla="*/ 411264 w 428694"/>
                <a:gd name="connsiteY6" fmla="*/ 1148365 h 1500131"/>
                <a:gd name="connsiteX7" fmla="*/ 339493 w 428694"/>
                <a:gd name="connsiteY7" fmla="*/ 1494165 h 1500131"/>
                <a:gd name="connsiteX8" fmla="*/ 215390 w 428694"/>
                <a:gd name="connsiteY8" fmla="*/ 1417267 h 1500131"/>
                <a:gd name="connsiteX9" fmla="*/ 183183 w 428694"/>
                <a:gd name="connsiteY9" fmla="*/ 1395042 h 1500131"/>
                <a:gd name="connsiteX10" fmla="*/ 0 w 428694"/>
                <a:gd name="connsiteY10" fmla="*/ 1148365 h 1500131"/>
                <a:gd name="connsiteX11" fmla="*/ 0 w 428694"/>
                <a:gd name="connsiteY11" fmla="*/ 205632 h 1500131"/>
                <a:gd name="connsiteX12" fmla="*/ 205632 w 428694"/>
                <a:gd name="connsiteY12"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05720 w 428782"/>
                <a:gd name="connsiteY0" fmla="*/ 0 h 1500131"/>
                <a:gd name="connsiteX1" fmla="*/ 205720 w 428782"/>
                <a:gd name="connsiteY1" fmla="*/ 0 h 1500131"/>
                <a:gd name="connsiteX2" fmla="*/ 345299 w 428782"/>
                <a:gd name="connsiteY2" fmla="*/ 78699 h 1500131"/>
                <a:gd name="connsiteX3" fmla="*/ 411352 w 428782"/>
                <a:gd name="connsiteY3" fmla="*/ 205632 h 1500131"/>
                <a:gd name="connsiteX4" fmla="*/ 387043 w 428782"/>
                <a:gd name="connsiteY4" fmla="*/ 493038 h 1500131"/>
                <a:gd name="connsiteX5" fmla="*/ 428782 w 428782"/>
                <a:gd name="connsiteY5" fmla="*/ 831175 h 1500131"/>
                <a:gd name="connsiteX6" fmla="*/ 411352 w 428782"/>
                <a:gd name="connsiteY6" fmla="*/ 1148365 h 1500131"/>
                <a:gd name="connsiteX7" fmla="*/ 339581 w 428782"/>
                <a:gd name="connsiteY7" fmla="*/ 1494165 h 1500131"/>
                <a:gd name="connsiteX8" fmla="*/ 215478 w 428782"/>
                <a:gd name="connsiteY8" fmla="*/ 1417267 h 1500131"/>
                <a:gd name="connsiteX9" fmla="*/ 183271 w 428782"/>
                <a:gd name="connsiteY9" fmla="*/ 1395042 h 1500131"/>
                <a:gd name="connsiteX10" fmla="*/ 88 w 428782"/>
                <a:gd name="connsiteY10" fmla="*/ 1148365 h 1500131"/>
                <a:gd name="connsiteX11" fmla="*/ 35228 w 428782"/>
                <a:gd name="connsiteY11" fmla="*/ 754974 h 1500131"/>
                <a:gd name="connsiteX12" fmla="*/ 88 w 428782"/>
                <a:gd name="connsiteY12" fmla="*/ 205632 h 1500131"/>
                <a:gd name="connsiteX13" fmla="*/ 205720 w 428782"/>
                <a:gd name="connsiteY13" fmla="*/ 0 h 1500131"/>
                <a:gd name="connsiteX0" fmla="*/ 224158 w 447220"/>
                <a:gd name="connsiteY0" fmla="*/ 0 h 1500131"/>
                <a:gd name="connsiteX1" fmla="*/ 224158 w 447220"/>
                <a:gd name="connsiteY1" fmla="*/ 0 h 1500131"/>
                <a:gd name="connsiteX2" fmla="*/ 363737 w 447220"/>
                <a:gd name="connsiteY2" fmla="*/ 78699 h 1500131"/>
                <a:gd name="connsiteX3" fmla="*/ 429790 w 447220"/>
                <a:gd name="connsiteY3" fmla="*/ 205632 h 1500131"/>
                <a:gd name="connsiteX4" fmla="*/ 405481 w 447220"/>
                <a:gd name="connsiteY4" fmla="*/ 493038 h 1500131"/>
                <a:gd name="connsiteX5" fmla="*/ 447220 w 447220"/>
                <a:gd name="connsiteY5" fmla="*/ 831175 h 1500131"/>
                <a:gd name="connsiteX6" fmla="*/ 429790 w 447220"/>
                <a:gd name="connsiteY6" fmla="*/ 1148365 h 1500131"/>
                <a:gd name="connsiteX7" fmla="*/ 358019 w 447220"/>
                <a:gd name="connsiteY7" fmla="*/ 1494165 h 1500131"/>
                <a:gd name="connsiteX8" fmla="*/ 233916 w 447220"/>
                <a:gd name="connsiteY8" fmla="*/ 1417267 h 1500131"/>
                <a:gd name="connsiteX9" fmla="*/ 201709 w 447220"/>
                <a:gd name="connsiteY9" fmla="*/ 1395042 h 1500131"/>
                <a:gd name="connsiteX10" fmla="*/ 18526 w 447220"/>
                <a:gd name="connsiteY10" fmla="*/ 1148365 h 1500131"/>
                <a:gd name="connsiteX11" fmla="*/ 53666 w 447220"/>
                <a:gd name="connsiteY11" fmla="*/ 754974 h 1500131"/>
                <a:gd name="connsiteX12" fmla="*/ 0 w 447220"/>
                <a:gd name="connsiteY12" fmla="*/ 493037 h 1500131"/>
                <a:gd name="connsiteX13" fmla="*/ 18526 w 447220"/>
                <a:gd name="connsiteY13" fmla="*/ 205632 h 1500131"/>
                <a:gd name="connsiteX14" fmla="*/ 224158 w 447220"/>
                <a:gd name="connsiteY14" fmla="*/ 0 h 150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7220" h="1500131">
                  <a:moveTo>
                    <a:pt x="224158" y="0"/>
                  </a:moveTo>
                  <a:lnTo>
                    <a:pt x="224158" y="0"/>
                  </a:lnTo>
                  <a:cubicBezTo>
                    <a:pt x="250403" y="12323"/>
                    <a:pt x="329465" y="44427"/>
                    <a:pt x="363737" y="78699"/>
                  </a:cubicBezTo>
                  <a:cubicBezTo>
                    <a:pt x="398009" y="112971"/>
                    <a:pt x="425814" y="135782"/>
                    <a:pt x="429790" y="205632"/>
                  </a:cubicBezTo>
                  <a:cubicBezTo>
                    <a:pt x="463985" y="290980"/>
                    <a:pt x="402576" y="388781"/>
                    <a:pt x="405481" y="493038"/>
                  </a:cubicBezTo>
                  <a:cubicBezTo>
                    <a:pt x="408386" y="597295"/>
                    <a:pt x="447143" y="725129"/>
                    <a:pt x="447220" y="831175"/>
                  </a:cubicBezTo>
                  <a:cubicBezTo>
                    <a:pt x="369704" y="954959"/>
                    <a:pt x="440681" y="1037867"/>
                    <a:pt x="429790" y="1148365"/>
                  </a:cubicBezTo>
                  <a:cubicBezTo>
                    <a:pt x="410419" y="1335604"/>
                    <a:pt x="390665" y="1461519"/>
                    <a:pt x="358019" y="1494165"/>
                  </a:cubicBezTo>
                  <a:cubicBezTo>
                    <a:pt x="325373" y="1526811"/>
                    <a:pt x="250443" y="1414738"/>
                    <a:pt x="233916" y="1417267"/>
                  </a:cubicBezTo>
                  <a:lnTo>
                    <a:pt x="201709" y="1395042"/>
                  </a:lnTo>
                  <a:cubicBezTo>
                    <a:pt x="144344" y="1302967"/>
                    <a:pt x="18526" y="1256545"/>
                    <a:pt x="18526" y="1148365"/>
                  </a:cubicBezTo>
                  <a:cubicBezTo>
                    <a:pt x="16326" y="1020410"/>
                    <a:pt x="55866" y="882929"/>
                    <a:pt x="53666" y="754974"/>
                  </a:cubicBezTo>
                  <a:cubicBezTo>
                    <a:pt x="45715" y="669249"/>
                    <a:pt x="7951" y="578762"/>
                    <a:pt x="0" y="493037"/>
                  </a:cubicBezTo>
                  <a:lnTo>
                    <a:pt x="18526" y="205632"/>
                  </a:lnTo>
                  <a:cubicBezTo>
                    <a:pt x="18526" y="92065"/>
                    <a:pt x="110591" y="0"/>
                    <a:pt x="224158" y="0"/>
                  </a:cubicBezTo>
                  <a:close/>
                </a:path>
              </a:pathLst>
            </a:custGeom>
            <a:solidFill>
              <a:srgbClr val="177F6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5" name="组合 24"/>
          <p:cNvGrpSpPr/>
          <p:nvPr/>
        </p:nvGrpSpPr>
        <p:grpSpPr>
          <a:xfrm>
            <a:off x="7125619" y="2136264"/>
            <a:ext cx="826890" cy="834776"/>
            <a:chOff x="1966625" y="1676400"/>
            <a:chExt cx="3379972" cy="3352800"/>
          </a:xfrm>
        </p:grpSpPr>
        <p:sp>
          <p:nvSpPr>
            <p:cNvPr id="26" name="椭圆 25"/>
            <p:cNvSpPr/>
            <p:nvPr/>
          </p:nvSpPr>
          <p:spPr>
            <a:xfrm>
              <a:off x="1985087" y="1676400"/>
              <a:ext cx="3352800" cy="3352800"/>
            </a:xfrm>
            <a:prstGeom prst="ellipse">
              <a:avLst/>
            </a:prstGeom>
            <a:solidFill>
              <a:srgbClr val="EED4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 name="任意多边形 34"/>
            <p:cNvSpPr/>
            <p:nvPr/>
          </p:nvSpPr>
          <p:spPr>
            <a:xfrm>
              <a:off x="1966625" y="1902471"/>
              <a:ext cx="2475637" cy="3066736"/>
            </a:xfrm>
            <a:custGeom>
              <a:avLst/>
              <a:gdLst>
                <a:gd name="connsiteX0" fmla="*/ 2038350 w 2838450"/>
                <a:gd name="connsiteY0" fmla="*/ 0 h 3009900"/>
                <a:gd name="connsiteX1" fmla="*/ 2095500 w 2838450"/>
                <a:gd name="connsiteY1" fmla="*/ 171450 h 3009900"/>
                <a:gd name="connsiteX2" fmla="*/ 2076450 w 2838450"/>
                <a:gd name="connsiteY2" fmla="*/ 228600 h 3009900"/>
                <a:gd name="connsiteX3" fmla="*/ 1200150 w 2838450"/>
                <a:gd name="connsiteY3" fmla="*/ 304800 h 3009900"/>
                <a:gd name="connsiteX4" fmla="*/ 1181100 w 2838450"/>
                <a:gd name="connsiteY4" fmla="*/ 533400 h 3009900"/>
                <a:gd name="connsiteX5" fmla="*/ 1314450 w 2838450"/>
                <a:gd name="connsiteY5" fmla="*/ 571500 h 3009900"/>
                <a:gd name="connsiteX6" fmla="*/ 1924050 w 2838450"/>
                <a:gd name="connsiteY6" fmla="*/ 533400 h 3009900"/>
                <a:gd name="connsiteX7" fmla="*/ 1962150 w 2838450"/>
                <a:gd name="connsiteY7" fmla="*/ 647700 h 3009900"/>
                <a:gd name="connsiteX8" fmla="*/ 1962150 w 2838450"/>
                <a:gd name="connsiteY8" fmla="*/ 723900 h 3009900"/>
                <a:gd name="connsiteX9" fmla="*/ 552450 w 2838450"/>
                <a:gd name="connsiteY9" fmla="*/ 914400 h 3009900"/>
                <a:gd name="connsiteX10" fmla="*/ 590550 w 2838450"/>
                <a:gd name="connsiteY10" fmla="*/ 1314450 h 3009900"/>
                <a:gd name="connsiteX11" fmla="*/ 2343150 w 2838450"/>
                <a:gd name="connsiteY11" fmla="*/ 1104900 h 3009900"/>
                <a:gd name="connsiteX12" fmla="*/ 2305050 w 2838450"/>
                <a:gd name="connsiteY12" fmla="*/ 1314450 h 3009900"/>
                <a:gd name="connsiteX13" fmla="*/ 2286000 w 2838450"/>
                <a:gd name="connsiteY13" fmla="*/ 1390650 h 3009900"/>
                <a:gd name="connsiteX14" fmla="*/ 1276350 w 2838450"/>
                <a:gd name="connsiteY14" fmla="*/ 1466850 h 3009900"/>
                <a:gd name="connsiteX15" fmla="*/ 381000 w 2838450"/>
                <a:gd name="connsiteY15" fmla="*/ 1524000 h 3009900"/>
                <a:gd name="connsiteX16" fmla="*/ 590550 w 2838450"/>
                <a:gd name="connsiteY16" fmla="*/ 1885950 h 3009900"/>
                <a:gd name="connsiteX17" fmla="*/ 1562100 w 2838450"/>
                <a:gd name="connsiteY17" fmla="*/ 1752600 h 3009900"/>
                <a:gd name="connsiteX18" fmla="*/ 1600200 w 2838450"/>
                <a:gd name="connsiteY18" fmla="*/ 2000250 h 3009900"/>
                <a:gd name="connsiteX19" fmla="*/ 1352550 w 2838450"/>
                <a:gd name="connsiteY19" fmla="*/ 2057400 h 3009900"/>
                <a:gd name="connsiteX20" fmla="*/ 800100 w 2838450"/>
                <a:gd name="connsiteY20" fmla="*/ 2171700 h 3009900"/>
                <a:gd name="connsiteX21" fmla="*/ 1162050 w 2838450"/>
                <a:gd name="connsiteY21" fmla="*/ 2343150 h 3009900"/>
                <a:gd name="connsiteX22" fmla="*/ 2400300 w 2838450"/>
                <a:gd name="connsiteY22" fmla="*/ 2152650 h 3009900"/>
                <a:gd name="connsiteX23" fmla="*/ 2838450 w 2838450"/>
                <a:gd name="connsiteY23" fmla="*/ 2114550 h 3009900"/>
                <a:gd name="connsiteX24" fmla="*/ 2781300 w 2838450"/>
                <a:gd name="connsiteY24" fmla="*/ 2362200 h 3009900"/>
                <a:gd name="connsiteX25" fmla="*/ 2647950 w 2838450"/>
                <a:gd name="connsiteY25" fmla="*/ 2400300 h 3009900"/>
                <a:gd name="connsiteX26" fmla="*/ 1257300 w 2838450"/>
                <a:gd name="connsiteY26" fmla="*/ 2667000 h 3009900"/>
                <a:gd name="connsiteX27" fmla="*/ 1504950 w 2838450"/>
                <a:gd name="connsiteY27" fmla="*/ 2819400 h 3009900"/>
                <a:gd name="connsiteX28" fmla="*/ 2647950 w 2838450"/>
                <a:gd name="connsiteY28" fmla="*/ 2647950 h 3009900"/>
                <a:gd name="connsiteX29" fmla="*/ 2647950 w 2838450"/>
                <a:gd name="connsiteY29" fmla="*/ 2952750 h 3009900"/>
                <a:gd name="connsiteX30" fmla="*/ 0 w 2838450"/>
                <a:gd name="connsiteY30" fmla="*/ 3009900 h 3009900"/>
                <a:gd name="connsiteX31" fmla="*/ 9 w 2838450"/>
                <a:gd name="connsiteY31" fmla="*/ 3009787 h 3009900"/>
                <a:gd name="connsiteX32" fmla="*/ 1419225 w 2838450"/>
                <a:gd name="connsiteY32" fmla="*/ 2979157 h 3009900"/>
                <a:gd name="connsiteX33" fmla="*/ 1403526 w 2838450"/>
                <a:gd name="connsiteY33" fmla="*/ 2973410 h 3009900"/>
                <a:gd name="connsiteX34" fmla="*/ 388311 w 2838450"/>
                <a:gd name="connsiteY34" fmla="*/ 1600152 h 3009900"/>
                <a:gd name="connsiteX35" fmla="*/ 385297 w 2838450"/>
                <a:gd name="connsiteY35" fmla="*/ 1540457 h 3009900"/>
                <a:gd name="connsiteX36" fmla="*/ 375769 w 2838450"/>
                <a:gd name="connsiteY36" fmla="*/ 1524000 h 3009900"/>
                <a:gd name="connsiteX37" fmla="*/ 384438 w 2838450"/>
                <a:gd name="connsiteY37" fmla="*/ 1523447 h 3009900"/>
                <a:gd name="connsiteX38" fmla="*/ 379656 w 2838450"/>
                <a:gd name="connsiteY38" fmla="*/ 1428750 h 3009900"/>
                <a:gd name="connsiteX39" fmla="*/ 1118765 w 2838450"/>
                <a:gd name="connsiteY39" fmla="*/ 38653 h 3009900"/>
                <a:gd name="connsiteX40" fmla="*/ 1160496 w 2838450"/>
                <a:gd name="connsiteY40" fmla="*/ 13301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219200 w 2838450"/>
                <a:gd name="connsiteY3" fmla="*/ 323850 h 3009900"/>
                <a:gd name="connsiteX4" fmla="*/ 1181100 w 2838450"/>
                <a:gd name="connsiteY4" fmla="*/ 533400 h 3009900"/>
                <a:gd name="connsiteX5" fmla="*/ 1314450 w 2838450"/>
                <a:gd name="connsiteY5" fmla="*/ 571500 h 3009900"/>
                <a:gd name="connsiteX6" fmla="*/ 1924050 w 2838450"/>
                <a:gd name="connsiteY6" fmla="*/ 533400 h 3009900"/>
                <a:gd name="connsiteX7" fmla="*/ 1962150 w 2838450"/>
                <a:gd name="connsiteY7" fmla="*/ 647700 h 3009900"/>
                <a:gd name="connsiteX8" fmla="*/ 1962150 w 2838450"/>
                <a:gd name="connsiteY8" fmla="*/ 723900 h 3009900"/>
                <a:gd name="connsiteX9" fmla="*/ 552450 w 2838450"/>
                <a:gd name="connsiteY9" fmla="*/ 914400 h 3009900"/>
                <a:gd name="connsiteX10" fmla="*/ 590550 w 2838450"/>
                <a:gd name="connsiteY10" fmla="*/ 1314450 h 3009900"/>
                <a:gd name="connsiteX11" fmla="*/ 2343150 w 2838450"/>
                <a:gd name="connsiteY11" fmla="*/ 1104900 h 3009900"/>
                <a:gd name="connsiteX12" fmla="*/ 2305050 w 2838450"/>
                <a:gd name="connsiteY12" fmla="*/ 1314450 h 3009900"/>
                <a:gd name="connsiteX13" fmla="*/ 2286000 w 2838450"/>
                <a:gd name="connsiteY13" fmla="*/ 1390650 h 3009900"/>
                <a:gd name="connsiteX14" fmla="*/ 1276350 w 2838450"/>
                <a:gd name="connsiteY14" fmla="*/ 1466850 h 3009900"/>
                <a:gd name="connsiteX15" fmla="*/ 381000 w 2838450"/>
                <a:gd name="connsiteY15" fmla="*/ 1524000 h 3009900"/>
                <a:gd name="connsiteX16" fmla="*/ 590550 w 2838450"/>
                <a:gd name="connsiteY16" fmla="*/ 1885950 h 3009900"/>
                <a:gd name="connsiteX17" fmla="*/ 1562100 w 2838450"/>
                <a:gd name="connsiteY17" fmla="*/ 1752600 h 3009900"/>
                <a:gd name="connsiteX18" fmla="*/ 1600200 w 2838450"/>
                <a:gd name="connsiteY18" fmla="*/ 2000250 h 3009900"/>
                <a:gd name="connsiteX19" fmla="*/ 1352550 w 2838450"/>
                <a:gd name="connsiteY19" fmla="*/ 2057400 h 3009900"/>
                <a:gd name="connsiteX20" fmla="*/ 800100 w 2838450"/>
                <a:gd name="connsiteY20" fmla="*/ 2171700 h 3009900"/>
                <a:gd name="connsiteX21" fmla="*/ 1162050 w 2838450"/>
                <a:gd name="connsiteY21" fmla="*/ 2343150 h 3009900"/>
                <a:gd name="connsiteX22" fmla="*/ 2400300 w 2838450"/>
                <a:gd name="connsiteY22" fmla="*/ 2152650 h 3009900"/>
                <a:gd name="connsiteX23" fmla="*/ 2838450 w 2838450"/>
                <a:gd name="connsiteY23" fmla="*/ 2114550 h 3009900"/>
                <a:gd name="connsiteX24" fmla="*/ 2781300 w 2838450"/>
                <a:gd name="connsiteY24" fmla="*/ 2362200 h 3009900"/>
                <a:gd name="connsiteX25" fmla="*/ 2647950 w 2838450"/>
                <a:gd name="connsiteY25" fmla="*/ 2400300 h 3009900"/>
                <a:gd name="connsiteX26" fmla="*/ 1257300 w 2838450"/>
                <a:gd name="connsiteY26" fmla="*/ 2667000 h 3009900"/>
                <a:gd name="connsiteX27" fmla="*/ 1504950 w 2838450"/>
                <a:gd name="connsiteY27" fmla="*/ 2819400 h 3009900"/>
                <a:gd name="connsiteX28" fmla="*/ 2647950 w 2838450"/>
                <a:gd name="connsiteY28" fmla="*/ 2647950 h 3009900"/>
                <a:gd name="connsiteX29" fmla="*/ 2647950 w 2838450"/>
                <a:gd name="connsiteY29" fmla="*/ 2952750 h 3009900"/>
                <a:gd name="connsiteX30" fmla="*/ 0 w 2838450"/>
                <a:gd name="connsiteY30" fmla="*/ 3009900 h 3009900"/>
                <a:gd name="connsiteX31" fmla="*/ 9 w 2838450"/>
                <a:gd name="connsiteY31" fmla="*/ 3009787 h 3009900"/>
                <a:gd name="connsiteX32" fmla="*/ 1419225 w 2838450"/>
                <a:gd name="connsiteY32" fmla="*/ 2979157 h 3009900"/>
                <a:gd name="connsiteX33" fmla="*/ 1403526 w 2838450"/>
                <a:gd name="connsiteY33" fmla="*/ 2973410 h 3009900"/>
                <a:gd name="connsiteX34" fmla="*/ 388311 w 2838450"/>
                <a:gd name="connsiteY34" fmla="*/ 1600152 h 3009900"/>
                <a:gd name="connsiteX35" fmla="*/ 385297 w 2838450"/>
                <a:gd name="connsiteY35" fmla="*/ 1540457 h 3009900"/>
                <a:gd name="connsiteX36" fmla="*/ 375769 w 2838450"/>
                <a:gd name="connsiteY36" fmla="*/ 1524000 h 3009900"/>
                <a:gd name="connsiteX37" fmla="*/ 384438 w 2838450"/>
                <a:gd name="connsiteY37" fmla="*/ 1523447 h 3009900"/>
                <a:gd name="connsiteX38" fmla="*/ 379656 w 2838450"/>
                <a:gd name="connsiteY38" fmla="*/ 1428750 h 3009900"/>
                <a:gd name="connsiteX39" fmla="*/ 1118765 w 2838450"/>
                <a:gd name="connsiteY39" fmla="*/ 38653 h 3009900"/>
                <a:gd name="connsiteX40" fmla="*/ 1160496 w 2838450"/>
                <a:gd name="connsiteY40" fmla="*/ 13301 h 3009900"/>
                <a:gd name="connsiteX41" fmla="*/ 2038350 w 2838450"/>
                <a:gd name="connsiteY41"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1962150 w 2838450"/>
                <a:gd name="connsiteY8" fmla="*/ 64770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05050 w 2838450"/>
                <a:gd name="connsiteY13" fmla="*/ 13144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286000 w 2838450"/>
                <a:gd name="connsiteY14" fmla="*/ 13906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52550 w 2838450"/>
                <a:gd name="connsiteY20" fmla="*/ 20574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4315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38450"/>
                <a:gd name="connsiteY0" fmla="*/ 0 h 3009900"/>
                <a:gd name="connsiteX1" fmla="*/ 2095500 w 2838450"/>
                <a:gd name="connsiteY1" fmla="*/ 171450 h 3009900"/>
                <a:gd name="connsiteX2" fmla="*/ 2076450 w 2838450"/>
                <a:gd name="connsiteY2" fmla="*/ 228600 h 3009900"/>
                <a:gd name="connsiteX3" fmla="*/ 1507945 w 2838450"/>
                <a:gd name="connsiteY3" fmla="*/ 250179 h 3009900"/>
                <a:gd name="connsiteX4" fmla="*/ 1219200 w 2838450"/>
                <a:gd name="connsiteY4" fmla="*/ 323850 h 3009900"/>
                <a:gd name="connsiteX5" fmla="*/ 1181100 w 2838450"/>
                <a:gd name="connsiteY5" fmla="*/ 533400 h 3009900"/>
                <a:gd name="connsiteX6" fmla="*/ 1314450 w 2838450"/>
                <a:gd name="connsiteY6" fmla="*/ 571500 h 3009900"/>
                <a:gd name="connsiteX7" fmla="*/ 1924050 w 2838450"/>
                <a:gd name="connsiteY7" fmla="*/ 533400 h 3009900"/>
                <a:gd name="connsiteX8" fmla="*/ 2019300 w 2838450"/>
                <a:gd name="connsiteY8" fmla="*/ 692150 h 3009900"/>
                <a:gd name="connsiteX9" fmla="*/ 1962150 w 2838450"/>
                <a:gd name="connsiteY9" fmla="*/ 723900 h 3009900"/>
                <a:gd name="connsiteX10" fmla="*/ 552450 w 2838450"/>
                <a:gd name="connsiteY10" fmla="*/ 914400 h 3009900"/>
                <a:gd name="connsiteX11" fmla="*/ 590550 w 2838450"/>
                <a:gd name="connsiteY11" fmla="*/ 1314450 h 3009900"/>
                <a:gd name="connsiteX12" fmla="*/ 2343150 w 2838450"/>
                <a:gd name="connsiteY12" fmla="*/ 1104900 h 3009900"/>
                <a:gd name="connsiteX13" fmla="*/ 2362200 w 2838450"/>
                <a:gd name="connsiteY13" fmla="*/ 1352550 h 3009900"/>
                <a:gd name="connsiteX14" fmla="*/ 2343150 w 2838450"/>
                <a:gd name="connsiteY14" fmla="*/ 1416050 h 3009900"/>
                <a:gd name="connsiteX15" fmla="*/ 1276350 w 2838450"/>
                <a:gd name="connsiteY15" fmla="*/ 1466850 h 3009900"/>
                <a:gd name="connsiteX16" fmla="*/ 381000 w 2838450"/>
                <a:gd name="connsiteY16" fmla="*/ 1524000 h 3009900"/>
                <a:gd name="connsiteX17" fmla="*/ 590550 w 2838450"/>
                <a:gd name="connsiteY17" fmla="*/ 1885950 h 3009900"/>
                <a:gd name="connsiteX18" fmla="*/ 1562100 w 2838450"/>
                <a:gd name="connsiteY18" fmla="*/ 1752600 h 3009900"/>
                <a:gd name="connsiteX19" fmla="*/ 1600200 w 2838450"/>
                <a:gd name="connsiteY19" fmla="*/ 2000250 h 3009900"/>
                <a:gd name="connsiteX20" fmla="*/ 1346200 w 2838450"/>
                <a:gd name="connsiteY20" fmla="*/ 2082800 h 3009900"/>
                <a:gd name="connsiteX21" fmla="*/ 800100 w 2838450"/>
                <a:gd name="connsiteY21" fmla="*/ 2171700 h 3009900"/>
                <a:gd name="connsiteX22" fmla="*/ 1162050 w 2838450"/>
                <a:gd name="connsiteY22" fmla="*/ 2387600 h 3009900"/>
                <a:gd name="connsiteX23" fmla="*/ 2400300 w 2838450"/>
                <a:gd name="connsiteY23" fmla="*/ 2152650 h 3009900"/>
                <a:gd name="connsiteX24" fmla="*/ 2838450 w 2838450"/>
                <a:gd name="connsiteY24" fmla="*/ 2114550 h 3009900"/>
                <a:gd name="connsiteX25" fmla="*/ 2781300 w 2838450"/>
                <a:gd name="connsiteY25" fmla="*/ 2362200 h 3009900"/>
                <a:gd name="connsiteX26" fmla="*/ 2647950 w 2838450"/>
                <a:gd name="connsiteY26" fmla="*/ 2400300 h 3009900"/>
                <a:gd name="connsiteX27" fmla="*/ 1257300 w 2838450"/>
                <a:gd name="connsiteY27" fmla="*/ 2667000 h 3009900"/>
                <a:gd name="connsiteX28" fmla="*/ 1504950 w 2838450"/>
                <a:gd name="connsiteY28" fmla="*/ 2819400 h 3009900"/>
                <a:gd name="connsiteX29" fmla="*/ 2647950 w 2838450"/>
                <a:gd name="connsiteY29" fmla="*/ 2647950 h 3009900"/>
                <a:gd name="connsiteX30" fmla="*/ 2647950 w 2838450"/>
                <a:gd name="connsiteY30" fmla="*/ 2952750 h 3009900"/>
                <a:gd name="connsiteX31" fmla="*/ 0 w 2838450"/>
                <a:gd name="connsiteY31" fmla="*/ 3009900 h 3009900"/>
                <a:gd name="connsiteX32" fmla="*/ 9 w 2838450"/>
                <a:gd name="connsiteY32" fmla="*/ 3009787 h 3009900"/>
                <a:gd name="connsiteX33" fmla="*/ 1419225 w 2838450"/>
                <a:gd name="connsiteY33" fmla="*/ 2979157 h 3009900"/>
                <a:gd name="connsiteX34" fmla="*/ 1403526 w 2838450"/>
                <a:gd name="connsiteY34" fmla="*/ 2973410 h 3009900"/>
                <a:gd name="connsiteX35" fmla="*/ 388311 w 2838450"/>
                <a:gd name="connsiteY35" fmla="*/ 1600152 h 3009900"/>
                <a:gd name="connsiteX36" fmla="*/ 385297 w 2838450"/>
                <a:gd name="connsiteY36" fmla="*/ 1540457 h 3009900"/>
                <a:gd name="connsiteX37" fmla="*/ 375769 w 2838450"/>
                <a:gd name="connsiteY37" fmla="*/ 1524000 h 3009900"/>
                <a:gd name="connsiteX38" fmla="*/ 384438 w 2838450"/>
                <a:gd name="connsiteY38" fmla="*/ 1523447 h 3009900"/>
                <a:gd name="connsiteX39" fmla="*/ 379656 w 2838450"/>
                <a:gd name="connsiteY39" fmla="*/ 1428750 h 3009900"/>
                <a:gd name="connsiteX40" fmla="*/ 1118765 w 2838450"/>
                <a:gd name="connsiteY40" fmla="*/ 38653 h 3009900"/>
                <a:gd name="connsiteX41" fmla="*/ 1160496 w 2838450"/>
                <a:gd name="connsiteY41" fmla="*/ 13301 h 3009900"/>
                <a:gd name="connsiteX42" fmla="*/ 2038350 w 2838450"/>
                <a:gd name="connsiteY42" fmla="*/ 0 h 3009900"/>
                <a:gd name="connsiteX0" fmla="*/ 2038350 w 2848971"/>
                <a:gd name="connsiteY0" fmla="*/ 0 h 3009900"/>
                <a:gd name="connsiteX1" fmla="*/ 2095500 w 2848971"/>
                <a:gd name="connsiteY1" fmla="*/ 171450 h 3009900"/>
                <a:gd name="connsiteX2" fmla="*/ 2076450 w 2848971"/>
                <a:gd name="connsiteY2" fmla="*/ 228600 h 3009900"/>
                <a:gd name="connsiteX3" fmla="*/ 1507945 w 2848971"/>
                <a:gd name="connsiteY3" fmla="*/ 250179 h 3009900"/>
                <a:gd name="connsiteX4" fmla="*/ 1219200 w 2848971"/>
                <a:gd name="connsiteY4" fmla="*/ 323850 h 3009900"/>
                <a:gd name="connsiteX5" fmla="*/ 1181100 w 2848971"/>
                <a:gd name="connsiteY5" fmla="*/ 533400 h 3009900"/>
                <a:gd name="connsiteX6" fmla="*/ 1314450 w 2848971"/>
                <a:gd name="connsiteY6" fmla="*/ 571500 h 3009900"/>
                <a:gd name="connsiteX7" fmla="*/ 1924050 w 2848971"/>
                <a:gd name="connsiteY7" fmla="*/ 533400 h 3009900"/>
                <a:gd name="connsiteX8" fmla="*/ 2019300 w 2848971"/>
                <a:gd name="connsiteY8" fmla="*/ 692150 h 3009900"/>
                <a:gd name="connsiteX9" fmla="*/ 1962150 w 2848971"/>
                <a:gd name="connsiteY9" fmla="*/ 723900 h 3009900"/>
                <a:gd name="connsiteX10" fmla="*/ 552450 w 2848971"/>
                <a:gd name="connsiteY10" fmla="*/ 914400 h 3009900"/>
                <a:gd name="connsiteX11" fmla="*/ 590550 w 2848971"/>
                <a:gd name="connsiteY11" fmla="*/ 1314450 h 3009900"/>
                <a:gd name="connsiteX12" fmla="*/ 2343150 w 2848971"/>
                <a:gd name="connsiteY12" fmla="*/ 1104900 h 3009900"/>
                <a:gd name="connsiteX13" fmla="*/ 2362200 w 2848971"/>
                <a:gd name="connsiteY13" fmla="*/ 1352550 h 3009900"/>
                <a:gd name="connsiteX14" fmla="*/ 2343150 w 2848971"/>
                <a:gd name="connsiteY14" fmla="*/ 1416050 h 3009900"/>
                <a:gd name="connsiteX15" fmla="*/ 1276350 w 2848971"/>
                <a:gd name="connsiteY15" fmla="*/ 1466850 h 3009900"/>
                <a:gd name="connsiteX16" fmla="*/ 381000 w 2848971"/>
                <a:gd name="connsiteY16" fmla="*/ 1524000 h 3009900"/>
                <a:gd name="connsiteX17" fmla="*/ 590550 w 2848971"/>
                <a:gd name="connsiteY17" fmla="*/ 1885950 h 3009900"/>
                <a:gd name="connsiteX18" fmla="*/ 1562100 w 2848971"/>
                <a:gd name="connsiteY18" fmla="*/ 1752600 h 3009900"/>
                <a:gd name="connsiteX19" fmla="*/ 1600200 w 2848971"/>
                <a:gd name="connsiteY19" fmla="*/ 2000250 h 3009900"/>
                <a:gd name="connsiteX20" fmla="*/ 1346200 w 2848971"/>
                <a:gd name="connsiteY20" fmla="*/ 2082800 h 3009900"/>
                <a:gd name="connsiteX21" fmla="*/ 800100 w 2848971"/>
                <a:gd name="connsiteY21" fmla="*/ 2171700 h 3009900"/>
                <a:gd name="connsiteX22" fmla="*/ 1162050 w 2848971"/>
                <a:gd name="connsiteY22" fmla="*/ 2387600 h 3009900"/>
                <a:gd name="connsiteX23" fmla="*/ 2400300 w 2848971"/>
                <a:gd name="connsiteY23" fmla="*/ 2152650 h 3009900"/>
                <a:gd name="connsiteX24" fmla="*/ 2838450 w 2848971"/>
                <a:gd name="connsiteY24" fmla="*/ 2114550 h 3009900"/>
                <a:gd name="connsiteX25" fmla="*/ 2781300 w 2848971"/>
                <a:gd name="connsiteY25" fmla="*/ 2362200 h 3009900"/>
                <a:gd name="connsiteX26" fmla="*/ 2647950 w 2848971"/>
                <a:gd name="connsiteY26" fmla="*/ 2400300 h 3009900"/>
                <a:gd name="connsiteX27" fmla="*/ 1257300 w 2848971"/>
                <a:gd name="connsiteY27" fmla="*/ 2667000 h 3009900"/>
                <a:gd name="connsiteX28" fmla="*/ 1504950 w 2848971"/>
                <a:gd name="connsiteY28" fmla="*/ 2819400 h 3009900"/>
                <a:gd name="connsiteX29" fmla="*/ 2647950 w 2848971"/>
                <a:gd name="connsiteY29" fmla="*/ 2647950 h 3009900"/>
                <a:gd name="connsiteX30" fmla="*/ 2647950 w 2848971"/>
                <a:gd name="connsiteY30" fmla="*/ 2952750 h 3009900"/>
                <a:gd name="connsiteX31" fmla="*/ 0 w 2848971"/>
                <a:gd name="connsiteY31" fmla="*/ 3009900 h 3009900"/>
                <a:gd name="connsiteX32" fmla="*/ 9 w 2848971"/>
                <a:gd name="connsiteY32" fmla="*/ 3009787 h 3009900"/>
                <a:gd name="connsiteX33" fmla="*/ 1419225 w 2848971"/>
                <a:gd name="connsiteY33" fmla="*/ 2979157 h 3009900"/>
                <a:gd name="connsiteX34" fmla="*/ 1403526 w 2848971"/>
                <a:gd name="connsiteY34" fmla="*/ 2973410 h 3009900"/>
                <a:gd name="connsiteX35" fmla="*/ 388311 w 2848971"/>
                <a:gd name="connsiteY35" fmla="*/ 1600152 h 3009900"/>
                <a:gd name="connsiteX36" fmla="*/ 385297 w 2848971"/>
                <a:gd name="connsiteY36" fmla="*/ 1540457 h 3009900"/>
                <a:gd name="connsiteX37" fmla="*/ 375769 w 2848971"/>
                <a:gd name="connsiteY37" fmla="*/ 1524000 h 3009900"/>
                <a:gd name="connsiteX38" fmla="*/ 384438 w 2848971"/>
                <a:gd name="connsiteY38" fmla="*/ 1523447 h 3009900"/>
                <a:gd name="connsiteX39" fmla="*/ 379656 w 2848971"/>
                <a:gd name="connsiteY39" fmla="*/ 1428750 h 3009900"/>
                <a:gd name="connsiteX40" fmla="*/ 1118765 w 2848971"/>
                <a:gd name="connsiteY40" fmla="*/ 38653 h 3009900"/>
                <a:gd name="connsiteX41" fmla="*/ 1160496 w 2848971"/>
                <a:gd name="connsiteY41" fmla="*/ 13301 h 3009900"/>
                <a:gd name="connsiteX42" fmla="*/ 2038350 w 2848971"/>
                <a:gd name="connsiteY42" fmla="*/ 0 h 3009900"/>
                <a:gd name="connsiteX0" fmla="*/ 2038350 w 2857500"/>
                <a:gd name="connsiteY0" fmla="*/ 0 h 3009900"/>
                <a:gd name="connsiteX1" fmla="*/ 2095500 w 2857500"/>
                <a:gd name="connsiteY1" fmla="*/ 171450 h 3009900"/>
                <a:gd name="connsiteX2" fmla="*/ 2076450 w 2857500"/>
                <a:gd name="connsiteY2" fmla="*/ 228600 h 3009900"/>
                <a:gd name="connsiteX3" fmla="*/ 1507945 w 2857500"/>
                <a:gd name="connsiteY3" fmla="*/ 250179 h 3009900"/>
                <a:gd name="connsiteX4" fmla="*/ 1219200 w 2857500"/>
                <a:gd name="connsiteY4" fmla="*/ 323850 h 3009900"/>
                <a:gd name="connsiteX5" fmla="*/ 1181100 w 2857500"/>
                <a:gd name="connsiteY5" fmla="*/ 533400 h 3009900"/>
                <a:gd name="connsiteX6" fmla="*/ 1314450 w 2857500"/>
                <a:gd name="connsiteY6" fmla="*/ 571500 h 3009900"/>
                <a:gd name="connsiteX7" fmla="*/ 1924050 w 2857500"/>
                <a:gd name="connsiteY7" fmla="*/ 533400 h 3009900"/>
                <a:gd name="connsiteX8" fmla="*/ 2019300 w 2857500"/>
                <a:gd name="connsiteY8" fmla="*/ 692150 h 3009900"/>
                <a:gd name="connsiteX9" fmla="*/ 1962150 w 2857500"/>
                <a:gd name="connsiteY9" fmla="*/ 723900 h 3009900"/>
                <a:gd name="connsiteX10" fmla="*/ 552450 w 2857500"/>
                <a:gd name="connsiteY10" fmla="*/ 914400 h 3009900"/>
                <a:gd name="connsiteX11" fmla="*/ 590550 w 2857500"/>
                <a:gd name="connsiteY11" fmla="*/ 1314450 h 3009900"/>
                <a:gd name="connsiteX12" fmla="*/ 2343150 w 2857500"/>
                <a:gd name="connsiteY12" fmla="*/ 1104900 h 3009900"/>
                <a:gd name="connsiteX13" fmla="*/ 2362200 w 2857500"/>
                <a:gd name="connsiteY13" fmla="*/ 1352550 h 3009900"/>
                <a:gd name="connsiteX14" fmla="*/ 2343150 w 2857500"/>
                <a:gd name="connsiteY14" fmla="*/ 1416050 h 3009900"/>
                <a:gd name="connsiteX15" fmla="*/ 1276350 w 2857500"/>
                <a:gd name="connsiteY15" fmla="*/ 1466850 h 3009900"/>
                <a:gd name="connsiteX16" fmla="*/ 381000 w 2857500"/>
                <a:gd name="connsiteY16" fmla="*/ 1524000 h 3009900"/>
                <a:gd name="connsiteX17" fmla="*/ 590550 w 2857500"/>
                <a:gd name="connsiteY17" fmla="*/ 1885950 h 3009900"/>
                <a:gd name="connsiteX18" fmla="*/ 1562100 w 2857500"/>
                <a:gd name="connsiteY18" fmla="*/ 1752600 h 3009900"/>
                <a:gd name="connsiteX19" fmla="*/ 1600200 w 2857500"/>
                <a:gd name="connsiteY19" fmla="*/ 2000250 h 3009900"/>
                <a:gd name="connsiteX20" fmla="*/ 1346200 w 2857500"/>
                <a:gd name="connsiteY20" fmla="*/ 2082800 h 3009900"/>
                <a:gd name="connsiteX21" fmla="*/ 800100 w 2857500"/>
                <a:gd name="connsiteY21" fmla="*/ 2171700 h 3009900"/>
                <a:gd name="connsiteX22" fmla="*/ 1162050 w 2857500"/>
                <a:gd name="connsiteY22" fmla="*/ 2387600 h 3009900"/>
                <a:gd name="connsiteX23" fmla="*/ 2400300 w 2857500"/>
                <a:gd name="connsiteY23" fmla="*/ 2152650 h 3009900"/>
                <a:gd name="connsiteX24" fmla="*/ 2838450 w 2857500"/>
                <a:gd name="connsiteY24" fmla="*/ 2114550 h 3009900"/>
                <a:gd name="connsiteX25" fmla="*/ 2781300 w 2857500"/>
                <a:gd name="connsiteY25" fmla="*/ 2362200 h 3009900"/>
                <a:gd name="connsiteX26" fmla="*/ 2647950 w 2857500"/>
                <a:gd name="connsiteY26" fmla="*/ 2400300 h 3009900"/>
                <a:gd name="connsiteX27" fmla="*/ 1257300 w 2857500"/>
                <a:gd name="connsiteY27" fmla="*/ 2667000 h 3009900"/>
                <a:gd name="connsiteX28" fmla="*/ 1504950 w 2857500"/>
                <a:gd name="connsiteY28" fmla="*/ 2819400 h 3009900"/>
                <a:gd name="connsiteX29" fmla="*/ 2647950 w 2857500"/>
                <a:gd name="connsiteY29" fmla="*/ 2647950 h 3009900"/>
                <a:gd name="connsiteX30" fmla="*/ 2647950 w 2857500"/>
                <a:gd name="connsiteY30" fmla="*/ 2952750 h 3009900"/>
                <a:gd name="connsiteX31" fmla="*/ 0 w 2857500"/>
                <a:gd name="connsiteY31" fmla="*/ 3009900 h 3009900"/>
                <a:gd name="connsiteX32" fmla="*/ 9 w 2857500"/>
                <a:gd name="connsiteY32" fmla="*/ 3009787 h 3009900"/>
                <a:gd name="connsiteX33" fmla="*/ 1419225 w 2857500"/>
                <a:gd name="connsiteY33" fmla="*/ 2979157 h 3009900"/>
                <a:gd name="connsiteX34" fmla="*/ 1403526 w 2857500"/>
                <a:gd name="connsiteY34" fmla="*/ 2973410 h 3009900"/>
                <a:gd name="connsiteX35" fmla="*/ 388311 w 2857500"/>
                <a:gd name="connsiteY35" fmla="*/ 1600152 h 3009900"/>
                <a:gd name="connsiteX36" fmla="*/ 385297 w 2857500"/>
                <a:gd name="connsiteY36" fmla="*/ 1540457 h 3009900"/>
                <a:gd name="connsiteX37" fmla="*/ 375769 w 2857500"/>
                <a:gd name="connsiteY37" fmla="*/ 1524000 h 3009900"/>
                <a:gd name="connsiteX38" fmla="*/ 384438 w 2857500"/>
                <a:gd name="connsiteY38" fmla="*/ 1523447 h 3009900"/>
                <a:gd name="connsiteX39" fmla="*/ 379656 w 2857500"/>
                <a:gd name="connsiteY39" fmla="*/ 1428750 h 3009900"/>
                <a:gd name="connsiteX40" fmla="*/ 1118765 w 2857500"/>
                <a:gd name="connsiteY40" fmla="*/ 38653 h 3009900"/>
                <a:gd name="connsiteX41" fmla="*/ 1160496 w 2857500"/>
                <a:gd name="connsiteY41" fmla="*/ 13301 h 3009900"/>
                <a:gd name="connsiteX42" fmla="*/ 2038350 w 2857500"/>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6479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09900"/>
                <a:gd name="connsiteX1" fmla="*/ 2095500 w 2851406"/>
                <a:gd name="connsiteY1" fmla="*/ 171450 h 3009900"/>
                <a:gd name="connsiteX2" fmla="*/ 2076450 w 2851406"/>
                <a:gd name="connsiteY2" fmla="*/ 228600 h 3009900"/>
                <a:gd name="connsiteX3" fmla="*/ 1507945 w 2851406"/>
                <a:gd name="connsiteY3" fmla="*/ 250179 h 3009900"/>
                <a:gd name="connsiteX4" fmla="*/ 1219200 w 2851406"/>
                <a:gd name="connsiteY4" fmla="*/ 323850 h 3009900"/>
                <a:gd name="connsiteX5" fmla="*/ 1181100 w 2851406"/>
                <a:gd name="connsiteY5" fmla="*/ 533400 h 3009900"/>
                <a:gd name="connsiteX6" fmla="*/ 1314450 w 2851406"/>
                <a:gd name="connsiteY6" fmla="*/ 571500 h 3009900"/>
                <a:gd name="connsiteX7" fmla="*/ 1924050 w 2851406"/>
                <a:gd name="connsiteY7" fmla="*/ 533400 h 3009900"/>
                <a:gd name="connsiteX8" fmla="*/ 2019300 w 2851406"/>
                <a:gd name="connsiteY8" fmla="*/ 692150 h 3009900"/>
                <a:gd name="connsiteX9" fmla="*/ 1962150 w 2851406"/>
                <a:gd name="connsiteY9" fmla="*/ 723900 h 3009900"/>
                <a:gd name="connsiteX10" fmla="*/ 552450 w 2851406"/>
                <a:gd name="connsiteY10" fmla="*/ 914400 h 3009900"/>
                <a:gd name="connsiteX11" fmla="*/ 590550 w 2851406"/>
                <a:gd name="connsiteY11" fmla="*/ 1314450 h 3009900"/>
                <a:gd name="connsiteX12" fmla="*/ 2343150 w 2851406"/>
                <a:gd name="connsiteY12" fmla="*/ 1104900 h 3009900"/>
                <a:gd name="connsiteX13" fmla="*/ 2362200 w 2851406"/>
                <a:gd name="connsiteY13" fmla="*/ 1352550 h 3009900"/>
                <a:gd name="connsiteX14" fmla="*/ 2343150 w 2851406"/>
                <a:gd name="connsiteY14" fmla="*/ 1416050 h 3009900"/>
                <a:gd name="connsiteX15" fmla="*/ 1276350 w 2851406"/>
                <a:gd name="connsiteY15" fmla="*/ 1466850 h 3009900"/>
                <a:gd name="connsiteX16" fmla="*/ 381000 w 2851406"/>
                <a:gd name="connsiteY16" fmla="*/ 1524000 h 3009900"/>
                <a:gd name="connsiteX17" fmla="*/ 590550 w 2851406"/>
                <a:gd name="connsiteY17" fmla="*/ 1885950 h 3009900"/>
                <a:gd name="connsiteX18" fmla="*/ 1562100 w 2851406"/>
                <a:gd name="connsiteY18" fmla="*/ 1752600 h 3009900"/>
                <a:gd name="connsiteX19" fmla="*/ 1600200 w 2851406"/>
                <a:gd name="connsiteY19" fmla="*/ 2000250 h 3009900"/>
                <a:gd name="connsiteX20" fmla="*/ 1346200 w 2851406"/>
                <a:gd name="connsiteY20" fmla="*/ 2082800 h 3009900"/>
                <a:gd name="connsiteX21" fmla="*/ 800100 w 2851406"/>
                <a:gd name="connsiteY21" fmla="*/ 2171700 h 3009900"/>
                <a:gd name="connsiteX22" fmla="*/ 1162050 w 2851406"/>
                <a:gd name="connsiteY22" fmla="*/ 2387600 h 3009900"/>
                <a:gd name="connsiteX23" fmla="*/ 2400300 w 2851406"/>
                <a:gd name="connsiteY23" fmla="*/ 2152650 h 3009900"/>
                <a:gd name="connsiteX24" fmla="*/ 2838450 w 2851406"/>
                <a:gd name="connsiteY24" fmla="*/ 2114550 h 3009900"/>
                <a:gd name="connsiteX25" fmla="*/ 2749550 w 2851406"/>
                <a:gd name="connsiteY25" fmla="*/ 2330450 h 3009900"/>
                <a:gd name="connsiteX26" fmla="*/ 2432050 w 2851406"/>
                <a:gd name="connsiteY26" fmla="*/ 2400300 h 3009900"/>
                <a:gd name="connsiteX27" fmla="*/ 1257300 w 2851406"/>
                <a:gd name="connsiteY27" fmla="*/ 2667000 h 3009900"/>
                <a:gd name="connsiteX28" fmla="*/ 1504950 w 2851406"/>
                <a:gd name="connsiteY28" fmla="*/ 2819400 h 3009900"/>
                <a:gd name="connsiteX29" fmla="*/ 2647950 w 2851406"/>
                <a:gd name="connsiteY29" fmla="*/ 2647950 h 3009900"/>
                <a:gd name="connsiteX30" fmla="*/ 2647950 w 2851406"/>
                <a:gd name="connsiteY30" fmla="*/ 2952750 h 3009900"/>
                <a:gd name="connsiteX31" fmla="*/ 0 w 2851406"/>
                <a:gd name="connsiteY31" fmla="*/ 3009900 h 3009900"/>
                <a:gd name="connsiteX32" fmla="*/ 9 w 2851406"/>
                <a:gd name="connsiteY32" fmla="*/ 3009787 h 3009900"/>
                <a:gd name="connsiteX33" fmla="*/ 1419225 w 2851406"/>
                <a:gd name="connsiteY33" fmla="*/ 2979157 h 3009900"/>
                <a:gd name="connsiteX34" fmla="*/ 1403526 w 2851406"/>
                <a:gd name="connsiteY34" fmla="*/ 2973410 h 3009900"/>
                <a:gd name="connsiteX35" fmla="*/ 388311 w 2851406"/>
                <a:gd name="connsiteY35" fmla="*/ 1600152 h 3009900"/>
                <a:gd name="connsiteX36" fmla="*/ 385297 w 2851406"/>
                <a:gd name="connsiteY36" fmla="*/ 1540457 h 3009900"/>
                <a:gd name="connsiteX37" fmla="*/ 375769 w 2851406"/>
                <a:gd name="connsiteY37" fmla="*/ 1524000 h 3009900"/>
                <a:gd name="connsiteX38" fmla="*/ 384438 w 2851406"/>
                <a:gd name="connsiteY38" fmla="*/ 1523447 h 3009900"/>
                <a:gd name="connsiteX39" fmla="*/ 379656 w 2851406"/>
                <a:gd name="connsiteY39" fmla="*/ 1428750 h 3009900"/>
                <a:gd name="connsiteX40" fmla="*/ 1118765 w 2851406"/>
                <a:gd name="connsiteY40" fmla="*/ 38653 h 3009900"/>
                <a:gd name="connsiteX41" fmla="*/ 1160496 w 2851406"/>
                <a:gd name="connsiteY41" fmla="*/ 13301 h 3009900"/>
                <a:gd name="connsiteX42" fmla="*/ 2038350 w 2851406"/>
                <a:gd name="connsiteY42" fmla="*/ 0 h 3009900"/>
                <a:gd name="connsiteX0" fmla="*/ 2038350 w 2851406"/>
                <a:gd name="connsiteY0" fmla="*/ 0 h 3025230"/>
                <a:gd name="connsiteX1" fmla="*/ 2095500 w 2851406"/>
                <a:gd name="connsiteY1" fmla="*/ 171450 h 3025230"/>
                <a:gd name="connsiteX2" fmla="*/ 2076450 w 2851406"/>
                <a:gd name="connsiteY2" fmla="*/ 228600 h 3025230"/>
                <a:gd name="connsiteX3" fmla="*/ 1507945 w 2851406"/>
                <a:gd name="connsiteY3" fmla="*/ 250179 h 3025230"/>
                <a:gd name="connsiteX4" fmla="*/ 1219200 w 2851406"/>
                <a:gd name="connsiteY4" fmla="*/ 323850 h 3025230"/>
                <a:gd name="connsiteX5" fmla="*/ 1181100 w 2851406"/>
                <a:gd name="connsiteY5" fmla="*/ 533400 h 3025230"/>
                <a:gd name="connsiteX6" fmla="*/ 1314450 w 2851406"/>
                <a:gd name="connsiteY6" fmla="*/ 571500 h 3025230"/>
                <a:gd name="connsiteX7" fmla="*/ 1924050 w 2851406"/>
                <a:gd name="connsiteY7" fmla="*/ 533400 h 3025230"/>
                <a:gd name="connsiteX8" fmla="*/ 2019300 w 2851406"/>
                <a:gd name="connsiteY8" fmla="*/ 692150 h 3025230"/>
                <a:gd name="connsiteX9" fmla="*/ 1962150 w 2851406"/>
                <a:gd name="connsiteY9" fmla="*/ 723900 h 3025230"/>
                <a:gd name="connsiteX10" fmla="*/ 552450 w 2851406"/>
                <a:gd name="connsiteY10" fmla="*/ 914400 h 3025230"/>
                <a:gd name="connsiteX11" fmla="*/ 590550 w 2851406"/>
                <a:gd name="connsiteY11" fmla="*/ 1314450 h 3025230"/>
                <a:gd name="connsiteX12" fmla="*/ 2343150 w 2851406"/>
                <a:gd name="connsiteY12" fmla="*/ 1104900 h 3025230"/>
                <a:gd name="connsiteX13" fmla="*/ 2362200 w 2851406"/>
                <a:gd name="connsiteY13" fmla="*/ 1352550 h 3025230"/>
                <a:gd name="connsiteX14" fmla="*/ 2343150 w 2851406"/>
                <a:gd name="connsiteY14" fmla="*/ 1416050 h 3025230"/>
                <a:gd name="connsiteX15" fmla="*/ 1276350 w 2851406"/>
                <a:gd name="connsiteY15" fmla="*/ 1466850 h 3025230"/>
                <a:gd name="connsiteX16" fmla="*/ 381000 w 2851406"/>
                <a:gd name="connsiteY16" fmla="*/ 1524000 h 3025230"/>
                <a:gd name="connsiteX17" fmla="*/ 590550 w 2851406"/>
                <a:gd name="connsiteY17" fmla="*/ 1885950 h 3025230"/>
                <a:gd name="connsiteX18" fmla="*/ 1562100 w 2851406"/>
                <a:gd name="connsiteY18" fmla="*/ 1752600 h 3025230"/>
                <a:gd name="connsiteX19" fmla="*/ 1600200 w 2851406"/>
                <a:gd name="connsiteY19" fmla="*/ 2000250 h 3025230"/>
                <a:gd name="connsiteX20" fmla="*/ 1346200 w 2851406"/>
                <a:gd name="connsiteY20" fmla="*/ 2082800 h 3025230"/>
                <a:gd name="connsiteX21" fmla="*/ 800100 w 2851406"/>
                <a:gd name="connsiteY21" fmla="*/ 2171700 h 3025230"/>
                <a:gd name="connsiteX22" fmla="*/ 1162050 w 2851406"/>
                <a:gd name="connsiteY22" fmla="*/ 2387600 h 3025230"/>
                <a:gd name="connsiteX23" fmla="*/ 2400300 w 2851406"/>
                <a:gd name="connsiteY23" fmla="*/ 2152650 h 3025230"/>
                <a:gd name="connsiteX24" fmla="*/ 2838450 w 2851406"/>
                <a:gd name="connsiteY24" fmla="*/ 2114550 h 3025230"/>
                <a:gd name="connsiteX25" fmla="*/ 2749550 w 2851406"/>
                <a:gd name="connsiteY25" fmla="*/ 2330450 h 3025230"/>
                <a:gd name="connsiteX26" fmla="*/ 2432050 w 2851406"/>
                <a:gd name="connsiteY26" fmla="*/ 2400300 h 3025230"/>
                <a:gd name="connsiteX27" fmla="*/ 1257300 w 2851406"/>
                <a:gd name="connsiteY27" fmla="*/ 2667000 h 3025230"/>
                <a:gd name="connsiteX28" fmla="*/ 1504950 w 2851406"/>
                <a:gd name="connsiteY28" fmla="*/ 2819400 h 3025230"/>
                <a:gd name="connsiteX29" fmla="*/ 2647950 w 2851406"/>
                <a:gd name="connsiteY29" fmla="*/ 2647950 h 3025230"/>
                <a:gd name="connsiteX30" fmla="*/ 2647950 w 2851406"/>
                <a:gd name="connsiteY30" fmla="*/ 2952750 h 3025230"/>
                <a:gd name="connsiteX31" fmla="*/ 0 w 2851406"/>
                <a:gd name="connsiteY31" fmla="*/ 3009900 h 3025230"/>
                <a:gd name="connsiteX32" fmla="*/ 9 w 2851406"/>
                <a:gd name="connsiteY32" fmla="*/ 3009787 h 3025230"/>
                <a:gd name="connsiteX33" fmla="*/ 1419225 w 2851406"/>
                <a:gd name="connsiteY33" fmla="*/ 2979157 h 3025230"/>
                <a:gd name="connsiteX34" fmla="*/ 1403526 w 2851406"/>
                <a:gd name="connsiteY34" fmla="*/ 2973410 h 3025230"/>
                <a:gd name="connsiteX35" fmla="*/ 388311 w 2851406"/>
                <a:gd name="connsiteY35" fmla="*/ 1600152 h 3025230"/>
                <a:gd name="connsiteX36" fmla="*/ 385297 w 2851406"/>
                <a:gd name="connsiteY36" fmla="*/ 1540457 h 3025230"/>
                <a:gd name="connsiteX37" fmla="*/ 375769 w 2851406"/>
                <a:gd name="connsiteY37" fmla="*/ 1524000 h 3025230"/>
                <a:gd name="connsiteX38" fmla="*/ 384438 w 2851406"/>
                <a:gd name="connsiteY38" fmla="*/ 1523447 h 3025230"/>
                <a:gd name="connsiteX39" fmla="*/ 379656 w 2851406"/>
                <a:gd name="connsiteY39" fmla="*/ 1428750 h 3025230"/>
                <a:gd name="connsiteX40" fmla="*/ 1118765 w 2851406"/>
                <a:gd name="connsiteY40" fmla="*/ 38653 h 3025230"/>
                <a:gd name="connsiteX41" fmla="*/ 1160496 w 2851406"/>
                <a:gd name="connsiteY41" fmla="*/ 13301 h 3025230"/>
                <a:gd name="connsiteX42" fmla="*/ 2038350 w 2851406"/>
                <a:gd name="connsiteY42" fmla="*/ 0 h 3025230"/>
                <a:gd name="connsiteX0" fmla="*/ 2038350 w 2851406"/>
                <a:gd name="connsiteY0" fmla="*/ 0 h 3025230"/>
                <a:gd name="connsiteX1" fmla="*/ 2095500 w 2851406"/>
                <a:gd name="connsiteY1" fmla="*/ 171450 h 3025230"/>
                <a:gd name="connsiteX2" fmla="*/ 2076450 w 2851406"/>
                <a:gd name="connsiteY2" fmla="*/ 228600 h 3025230"/>
                <a:gd name="connsiteX3" fmla="*/ 1507945 w 2851406"/>
                <a:gd name="connsiteY3" fmla="*/ 250179 h 3025230"/>
                <a:gd name="connsiteX4" fmla="*/ 1219200 w 2851406"/>
                <a:gd name="connsiteY4" fmla="*/ 323850 h 3025230"/>
                <a:gd name="connsiteX5" fmla="*/ 1181100 w 2851406"/>
                <a:gd name="connsiteY5" fmla="*/ 533400 h 3025230"/>
                <a:gd name="connsiteX6" fmla="*/ 1314450 w 2851406"/>
                <a:gd name="connsiteY6" fmla="*/ 571500 h 3025230"/>
                <a:gd name="connsiteX7" fmla="*/ 1924050 w 2851406"/>
                <a:gd name="connsiteY7" fmla="*/ 533400 h 3025230"/>
                <a:gd name="connsiteX8" fmla="*/ 2019300 w 2851406"/>
                <a:gd name="connsiteY8" fmla="*/ 692150 h 3025230"/>
                <a:gd name="connsiteX9" fmla="*/ 1962150 w 2851406"/>
                <a:gd name="connsiteY9" fmla="*/ 723900 h 3025230"/>
                <a:gd name="connsiteX10" fmla="*/ 552450 w 2851406"/>
                <a:gd name="connsiteY10" fmla="*/ 914400 h 3025230"/>
                <a:gd name="connsiteX11" fmla="*/ 590550 w 2851406"/>
                <a:gd name="connsiteY11" fmla="*/ 1314450 h 3025230"/>
                <a:gd name="connsiteX12" fmla="*/ 2343150 w 2851406"/>
                <a:gd name="connsiteY12" fmla="*/ 1104900 h 3025230"/>
                <a:gd name="connsiteX13" fmla="*/ 2362200 w 2851406"/>
                <a:gd name="connsiteY13" fmla="*/ 1352550 h 3025230"/>
                <a:gd name="connsiteX14" fmla="*/ 2343150 w 2851406"/>
                <a:gd name="connsiteY14" fmla="*/ 1416050 h 3025230"/>
                <a:gd name="connsiteX15" fmla="*/ 1276350 w 2851406"/>
                <a:gd name="connsiteY15" fmla="*/ 1466850 h 3025230"/>
                <a:gd name="connsiteX16" fmla="*/ 381000 w 2851406"/>
                <a:gd name="connsiteY16" fmla="*/ 1524000 h 3025230"/>
                <a:gd name="connsiteX17" fmla="*/ 590550 w 2851406"/>
                <a:gd name="connsiteY17" fmla="*/ 1885950 h 3025230"/>
                <a:gd name="connsiteX18" fmla="*/ 1562100 w 2851406"/>
                <a:gd name="connsiteY18" fmla="*/ 1752600 h 3025230"/>
                <a:gd name="connsiteX19" fmla="*/ 1600200 w 2851406"/>
                <a:gd name="connsiteY19" fmla="*/ 2000250 h 3025230"/>
                <a:gd name="connsiteX20" fmla="*/ 1346200 w 2851406"/>
                <a:gd name="connsiteY20" fmla="*/ 2082800 h 3025230"/>
                <a:gd name="connsiteX21" fmla="*/ 800100 w 2851406"/>
                <a:gd name="connsiteY21" fmla="*/ 2171700 h 3025230"/>
                <a:gd name="connsiteX22" fmla="*/ 1162050 w 2851406"/>
                <a:gd name="connsiteY22" fmla="*/ 2387600 h 3025230"/>
                <a:gd name="connsiteX23" fmla="*/ 2400300 w 2851406"/>
                <a:gd name="connsiteY23" fmla="*/ 2152650 h 3025230"/>
                <a:gd name="connsiteX24" fmla="*/ 2838450 w 2851406"/>
                <a:gd name="connsiteY24" fmla="*/ 2114550 h 3025230"/>
                <a:gd name="connsiteX25" fmla="*/ 2749550 w 2851406"/>
                <a:gd name="connsiteY25" fmla="*/ 2330450 h 3025230"/>
                <a:gd name="connsiteX26" fmla="*/ 2432050 w 2851406"/>
                <a:gd name="connsiteY26" fmla="*/ 2400300 h 3025230"/>
                <a:gd name="connsiteX27" fmla="*/ 1257300 w 2851406"/>
                <a:gd name="connsiteY27" fmla="*/ 2667000 h 3025230"/>
                <a:gd name="connsiteX28" fmla="*/ 1504950 w 2851406"/>
                <a:gd name="connsiteY28" fmla="*/ 2819400 h 3025230"/>
                <a:gd name="connsiteX29" fmla="*/ 2647950 w 2851406"/>
                <a:gd name="connsiteY29" fmla="*/ 2647950 h 3025230"/>
                <a:gd name="connsiteX30" fmla="*/ 2647950 w 2851406"/>
                <a:gd name="connsiteY30" fmla="*/ 2952750 h 3025230"/>
                <a:gd name="connsiteX31" fmla="*/ 0 w 2851406"/>
                <a:gd name="connsiteY31" fmla="*/ 3009900 h 3025230"/>
                <a:gd name="connsiteX32" fmla="*/ 1581159 w 2851406"/>
                <a:gd name="connsiteY32" fmla="*/ 2997087 h 3025230"/>
                <a:gd name="connsiteX33" fmla="*/ 1419225 w 2851406"/>
                <a:gd name="connsiteY33" fmla="*/ 2979157 h 3025230"/>
                <a:gd name="connsiteX34" fmla="*/ 1403526 w 2851406"/>
                <a:gd name="connsiteY34" fmla="*/ 2973410 h 3025230"/>
                <a:gd name="connsiteX35" fmla="*/ 388311 w 2851406"/>
                <a:gd name="connsiteY35" fmla="*/ 1600152 h 3025230"/>
                <a:gd name="connsiteX36" fmla="*/ 385297 w 2851406"/>
                <a:gd name="connsiteY36" fmla="*/ 1540457 h 3025230"/>
                <a:gd name="connsiteX37" fmla="*/ 375769 w 2851406"/>
                <a:gd name="connsiteY37" fmla="*/ 1524000 h 3025230"/>
                <a:gd name="connsiteX38" fmla="*/ 384438 w 2851406"/>
                <a:gd name="connsiteY38" fmla="*/ 1523447 h 3025230"/>
                <a:gd name="connsiteX39" fmla="*/ 379656 w 2851406"/>
                <a:gd name="connsiteY39" fmla="*/ 1428750 h 3025230"/>
                <a:gd name="connsiteX40" fmla="*/ 1118765 w 2851406"/>
                <a:gd name="connsiteY40" fmla="*/ 38653 h 3025230"/>
                <a:gd name="connsiteX41" fmla="*/ 1160496 w 2851406"/>
                <a:gd name="connsiteY41" fmla="*/ 13301 h 3025230"/>
                <a:gd name="connsiteX42" fmla="*/ 2038350 w 2851406"/>
                <a:gd name="connsiteY42" fmla="*/ 0 h 3025230"/>
                <a:gd name="connsiteX0" fmla="*/ 1662581 w 2475637"/>
                <a:gd name="connsiteY0" fmla="*/ 0 h 3025230"/>
                <a:gd name="connsiteX1" fmla="*/ 1719731 w 2475637"/>
                <a:gd name="connsiteY1" fmla="*/ 171450 h 3025230"/>
                <a:gd name="connsiteX2" fmla="*/ 1700681 w 2475637"/>
                <a:gd name="connsiteY2" fmla="*/ 228600 h 3025230"/>
                <a:gd name="connsiteX3" fmla="*/ 1132176 w 2475637"/>
                <a:gd name="connsiteY3" fmla="*/ 250179 h 3025230"/>
                <a:gd name="connsiteX4" fmla="*/ 843431 w 2475637"/>
                <a:gd name="connsiteY4" fmla="*/ 323850 h 3025230"/>
                <a:gd name="connsiteX5" fmla="*/ 805331 w 2475637"/>
                <a:gd name="connsiteY5" fmla="*/ 533400 h 3025230"/>
                <a:gd name="connsiteX6" fmla="*/ 938681 w 2475637"/>
                <a:gd name="connsiteY6" fmla="*/ 571500 h 3025230"/>
                <a:gd name="connsiteX7" fmla="*/ 1548281 w 2475637"/>
                <a:gd name="connsiteY7" fmla="*/ 533400 h 3025230"/>
                <a:gd name="connsiteX8" fmla="*/ 1643531 w 2475637"/>
                <a:gd name="connsiteY8" fmla="*/ 692150 h 3025230"/>
                <a:gd name="connsiteX9" fmla="*/ 1586381 w 2475637"/>
                <a:gd name="connsiteY9" fmla="*/ 723900 h 3025230"/>
                <a:gd name="connsiteX10" fmla="*/ 176681 w 2475637"/>
                <a:gd name="connsiteY10" fmla="*/ 914400 h 3025230"/>
                <a:gd name="connsiteX11" fmla="*/ 214781 w 2475637"/>
                <a:gd name="connsiteY11" fmla="*/ 1314450 h 3025230"/>
                <a:gd name="connsiteX12" fmla="*/ 1967381 w 2475637"/>
                <a:gd name="connsiteY12" fmla="*/ 1104900 h 3025230"/>
                <a:gd name="connsiteX13" fmla="*/ 1986431 w 2475637"/>
                <a:gd name="connsiteY13" fmla="*/ 1352550 h 3025230"/>
                <a:gd name="connsiteX14" fmla="*/ 1967381 w 2475637"/>
                <a:gd name="connsiteY14" fmla="*/ 1416050 h 3025230"/>
                <a:gd name="connsiteX15" fmla="*/ 900581 w 2475637"/>
                <a:gd name="connsiteY15" fmla="*/ 1466850 h 3025230"/>
                <a:gd name="connsiteX16" fmla="*/ 5231 w 2475637"/>
                <a:gd name="connsiteY16" fmla="*/ 1524000 h 3025230"/>
                <a:gd name="connsiteX17" fmla="*/ 214781 w 2475637"/>
                <a:gd name="connsiteY17" fmla="*/ 1885950 h 3025230"/>
                <a:gd name="connsiteX18" fmla="*/ 1186331 w 2475637"/>
                <a:gd name="connsiteY18" fmla="*/ 1752600 h 3025230"/>
                <a:gd name="connsiteX19" fmla="*/ 1224431 w 2475637"/>
                <a:gd name="connsiteY19" fmla="*/ 2000250 h 3025230"/>
                <a:gd name="connsiteX20" fmla="*/ 970431 w 2475637"/>
                <a:gd name="connsiteY20" fmla="*/ 2082800 h 3025230"/>
                <a:gd name="connsiteX21" fmla="*/ 424331 w 2475637"/>
                <a:gd name="connsiteY21" fmla="*/ 2171700 h 3025230"/>
                <a:gd name="connsiteX22" fmla="*/ 786281 w 2475637"/>
                <a:gd name="connsiteY22" fmla="*/ 2387600 h 3025230"/>
                <a:gd name="connsiteX23" fmla="*/ 2024531 w 2475637"/>
                <a:gd name="connsiteY23" fmla="*/ 2152650 h 3025230"/>
                <a:gd name="connsiteX24" fmla="*/ 2462681 w 2475637"/>
                <a:gd name="connsiteY24" fmla="*/ 2114550 h 3025230"/>
                <a:gd name="connsiteX25" fmla="*/ 2373781 w 2475637"/>
                <a:gd name="connsiteY25" fmla="*/ 2330450 h 3025230"/>
                <a:gd name="connsiteX26" fmla="*/ 2056281 w 2475637"/>
                <a:gd name="connsiteY26" fmla="*/ 2400300 h 3025230"/>
                <a:gd name="connsiteX27" fmla="*/ 881531 w 2475637"/>
                <a:gd name="connsiteY27" fmla="*/ 2667000 h 3025230"/>
                <a:gd name="connsiteX28" fmla="*/ 1129181 w 2475637"/>
                <a:gd name="connsiteY28" fmla="*/ 2819400 h 3025230"/>
                <a:gd name="connsiteX29" fmla="*/ 2272181 w 2475637"/>
                <a:gd name="connsiteY29" fmla="*/ 2647950 h 3025230"/>
                <a:gd name="connsiteX30" fmla="*/ 2272181 w 2475637"/>
                <a:gd name="connsiteY30" fmla="*/ 2952750 h 3025230"/>
                <a:gd name="connsiteX31" fmla="*/ 1218081 w 2475637"/>
                <a:gd name="connsiteY31" fmla="*/ 3009900 h 3025230"/>
                <a:gd name="connsiteX32" fmla="*/ 1205390 w 2475637"/>
                <a:gd name="connsiteY32" fmla="*/ 2997087 h 3025230"/>
                <a:gd name="connsiteX33" fmla="*/ 1043456 w 2475637"/>
                <a:gd name="connsiteY33" fmla="*/ 2979157 h 3025230"/>
                <a:gd name="connsiteX34" fmla="*/ 1027757 w 2475637"/>
                <a:gd name="connsiteY34" fmla="*/ 2973410 h 3025230"/>
                <a:gd name="connsiteX35" fmla="*/ 12542 w 2475637"/>
                <a:gd name="connsiteY35" fmla="*/ 1600152 h 3025230"/>
                <a:gd name="connsiteX36" fmla="*/ 9528 w 2475637"/>
                <a:gd name="connsiteY36" fmla="*/ 1540457 h 3025230"/>
                <a:gd name="connsiteX37" fmla="*/ 0 w 2475637"/>
                <a:gd name="connsiteY37" fmla="*/ 1524000 h 3025230"/>
                <a:gd name="connsiteX38" fmla="*/ 8669 w 2475637"/>
                <a:gd name="connsiteY38" fmla="*/ 1523447 h 3025230"/>
                <a:gd name="connsiteX39" fmla="*/ 3887 w 2475637"/>
                <a:gd name="connsiteY39" fmla="*/ 1428750 h 3025230"/>
                <a:gd name="connsiteX40" fmla="*/ 742996 w 2475637"/>
                <a:gd name="connsiteY40" fmla="*/ 38653 h 3025230"/>
                <a:gd name="connsiteX41" fmla="*/ 784727 w 2475637"/>
                <a:gd name="connsiteY41" fmla="*/ 13301 h 3025230"/>
                <a:gd name="connsiteX42" fmla="*/ 1662581 w 2475637"/>
                <a:gd name="connsiteY42" fmla="*/ 0 h 3025230"/>
                <a:gd name="connsiteX0" fmla="*/ 1662581 w 2475637"/>
                <a:gd name="connsiteY0" fmla="*/ 0 h 3066736"/>
                <a:gd name="connsiteX1" fmla="*/ 1719731 w 2475637"/>
                <a:gd name="connsiteY1" fmla="*/ 171450 h 3066736"/>
                <a:gd name="connsiteX2" fmla="*/ 1700681 w 2475637"/>
                <a:gd name="connsiteY2" fmla="*/ 228600 h 3066736"/>
                <a:gd name="connsiteX3" fmla="*/ 1132176 w 2475637"/>
                <a:gd name="connsiteY3" fmla="*/ 250179 h 3066736"/>
                <a:gd name="connsiteX4" fmla="*/ 843431 w 2475637"/>
                <a:gd name="connsiteY4" fmla="*/ 323850 h 3066736"/>
                <a:gd name="connsiteX5" fmla="*/ 805331 w 2475637"/>
                <a:gd name="connsiteY5" fmla="*/ 533400 h 3066736"/>
                <a:gd name="connsiteX6" fmla="*/ 938681 w 2475637"/>
                <a:gd name="connsiteY6" fmla="*/ 571500 h 3066736"/>
                <a:gd name="connsiteX7" fmla="*/ 1548281 w 2475637"/>
                <a:gd name="connsiteY7" fmla="*/ 533400 h 3066736"/>
                <a:gd name="connsiteX8" fmla="*/ 1643531 w 2475637"/>
                <a:gd name="connsiteY8" fmla="*/ 692150 h 3066736"/>
                <a:gd name="connsiteX9" fmla="*/ 1586381 w 2475637"/>
                <a:gd name="connsiteY9" fmla="*/ 723900 h 3066736"/>
                <a:gd name="connsiteX10" fmla="*/ 176681 w 2475637"/>
                <a:gd name="connsiteY10" fmla="*/ 914400 h 3066736"/>
                <a:gd name="connsiteX11" fmla="*/ 214781 w 2475637"/>
                <a:gd name="connsiteY11" fmla="*/ 1314450 h 3066736"/>
                <a:gd name="connsiteX12" fmla="*/ 1967381 w 2475637"/>
                <a:gd name="connsiteY12" fmla="*/ 1104900 h 3066736"/>
                <a:gd name="connsiteX13" fmla="*/ 1986431 w 2475637"/>
                <a:gd name="connsiteY13" fmla="*/ 1352550 h 3066736"/>
                <a:gd name="connsiteX14" fmla="*/ 1967381 w 2475637"/>
                <a:gd name="connsiteY14" fmla="*/ 1416050 h 3066736"/>
                <a:gd name="connsiteX15" fmla="*/ 900581 w 2475637"/>
                <a:gd name="connsiteY15" fmla="*/ 1466850 h 3066736"/>
                <a:gd name="connsiteX16" fmla="*/ 5231 w 2475637"/>
                <a:gd name="connsiteY16" fmla="*/ 1524000 h 3066736"/>
                <a:gd name="connsiteX17" fmla="*/ 214781 w 2475637"/>
                <a:gd name="connsiteY17" fmla="*/ 1885950 h 3066736"/>
                <a:gd name="connsiteX18" fmla="*/ 1186331 w 2475637"/>
                <a:gd name="connsiteY18" fmla="*/ 1752600 h 3066736"/>
                <a:gd name="connsiteX19" fmla="*/ 1224431 w 2475637"/>
                <a:gd name="connsiteY19" fmla="*/ 2000250 h 3066736"/>
                <a:gd name="connsiteX20" fmla="*/ 970431 w 2475637"/>
                <a:gd name="connsiteY20" fmla="*/ 2082800 h 3066736"/>
                <a:gd name="connsiteX21" fmla="*/ 424331 w 2475637"/>
                <a:gd name="connsiteY21" fmla="*/ 2171700 h 3066736"/>
                <a:gd name="connsiteX22" fmla="*/ 786281 w 2475637"/>
                <a:gd name="connsiteY22" fmla="*/ 2387600 h 3066736"/>
                <a:gd name="connsiteX23" fmla="*/ 2024531 w 2475637"/>
                <a:gd name="connsiteY23" fmla="*/ 2152650 h 3066736"/>
                <a:gd name="connsiteX24" fmla="*/ 2462681 w 2475637"/>
                <a:gd name="connsiteY24" fmla="*/ 2114550 h 3066736"/>
                <a:gd name="connsiteX25" fmla="*/ 2373781 w 2475637"/>
                <a:gd name="connsiteY25" fmla="*/ 2330450 h 3066736"/>
                <a:gd name="connsiteX26" fmla="*/ 2056281 w 2475637"/>
                <a:gd name="connsiteY26" fmla="*/ 2400300 h 3066736"/>
                <a:gd name="connsiteX27" fmla="*/ 881531 w 2475637"/>
                <a:gd name="connsiteY27" fmla="*/ 2667000 h 3066736"/>
                <a:gd name="connsiteX28" fmla="*/ 1129181 w 2475637"/>
                <a:gd name="connsiteY28" fmla="*/ 2819400 h 3066736"/>
                <a:gd name="connsiteX29" fmla="*/ 2272181 w 2475637"/>
                <a:gd name="connsiteY29" fmla="*/ 2647950 h 3066736"/>
                <a:gd name="connsiteX30" fmla="*/ 2272181 w 2475637"/>
                <a:gd name="connsiteY30" fmla="*/ 2952750 h 3066736"/>
                <a:gd name="connsiteX31" fmla="*/ 1218081 w 2475637"/>
                <a:gd name="connsiteY31" fmla="*/ 3009900 h 3066736"/>
                <a:gd name="connsiteX32" fmla="*/ 1205390 w 2475637"/>
                <a:gd name="connsiteY32" fmla="*/ 2997087 h 3066736"/>
                <a:gd name="connsiteX33" fmla="*/ 1043456 w 2475637"/>
                <a:gd name="connsiteY33" fmla="*/ 2979157 h 3066736"/>
                <a:gd name="connsiteX34" fmla="*/ 1027757 w 2475637"/>
                <a:gd name="connsiteY34" fmla="*/ 2973410 h 3066736"/>
                <a:gd name="connsiteX35" fmla="*/ 12542 w 2475637"/>
                <a:gd name="connsiteY35" fmla="*/ 1600152 h 3066736"/>
                <a:gd name="connsiteX36" fmla="*/ 9528 w 2475637"/>
                <a:gd name="connsiteY36" fmla="*/ 1540457 h 3066736"/>
                <a:gd name="connsiteX37" fmla="*/ 0 w 2475637"/>
                <a:gd name="connsiteY37" fmla="*/ 1524000 h 3066736"/>
                <a:gd name="connsiteX38" fmla="*/ 8669 w 2475637"/>
                <a:gd name="connsiteY38" fmla="*/ 1523447 h 3066736"/>
                <a:gd name="connsiteX39" fmla="*/ 3887 w 2475637"/>
                <a:gd name="connsiteY39" fmla="*/ 1428750 h 3066736"/>
                <a:gd name="connsiteX40" fmla="*/ 742996 w 2475637"/>
                <a:gd name="connsiteY40" fmla="*/ 38653 h 3066736"/>
                <a:gd name="connsiteX41" fmla="*/ 784727 w 2475637"/>
                <a:gd name="connsiteY41" fmla="*/ 13301 h 3066736"/>
                <a:gd name="connsiteX42" fmla="*/ 1662581 w 2475637"/>
                <a:gd name="connsiteY42" fmla="*/ 0 h 3066736"/>
                <a:gd name="connsiteX0" fmla="*/ 1662581 w 2475637"/>
                <a:gd name="connsiteY0" fmla="*/ 0 h 3066736"/>
                <a:gd name="connsiteX1" fmla="*/ 1719731 w 2475637"/>
                <a:gd name="connsiteY1" fmla="*/ 171450 h 3066736"/>
                <a:gd name="connsiteX2" fmla="*/ 1700681 w 2475637"/>
                <a:gd name="connsiteY2" fmla="*/ 228600 h 3066736"/>
                <a:gd name="connsiteX3" fmla="*/ 1132176 w 2475637"/>
                <a:gd name="connsiteY3" fmla="*/ 250179 h 3066736"/>
                <a:gd name="connsiteX4" fmla="*/ 843431 w 2475637"/>
                <a:gd name="connsiteY4" fmla="*/ 323850 h 3066736"/>
                <a:gd name="connsiteX5" fmla="*/ 805331 w 2475637"/>
                <a:gd name="connsiteY5" fmla="*/ 533400 h 3066736"/>
                <a:gd name="connsiteX6" fmla="*/ 938681 w 2475637"/>
                <a:gd name="connsiteY6" fmla="*/ 571500 h 3066736"/>
                <a:gd name="connsiteX7" fmla="*/ 1548281 w 2475637"/>
                <a:gd name="connsiteY7" fmla="*/ 533400 h 3066736"/>
                <a:gd name="connsiteX8" fmla="*/ 1643531 w 2475637"/>
                <a:gd name="connsiteY8" fmla="*/ 692150 h 3066736"/>
                <a:gd name="connsiteX9" fmla="*/ 1586381 w 2475637"/>
                <a:gd name="connsiteY9" fmla="*/ 723900 h 3066736"/>
                <a:gd name="connsiteX10" fmla="*/ 176681 w 2475637"/>
                <a:gd name="connsiteY10" fmla="*/ 914400 h 3066736"/>
                <a:gd name="connsiteX11" fmla="*/ 214781 w 2475637"/>
                <a:gd name="connsiteY11" fmla="*/ 1314450 h 3066736"/>
                <a:gd name="connsiteX12" fmla="*/ 1967381 w 2475637"/>
                <a:gd name="connsiteY12" fmla="*/ 1104900 h 3066736"/>
                <a:gd name="connsiteX13" fmla="*/ 1986431 w 2475637"/>
                <a:gd name="connsiteY13" fmla="*/ 1352550 h 3066736"/>
                <a:gd name="connsiteX14" fmla="*/ 1967381 w 2475637"/>
                <a:gd name="connsiteY14" fmla="*/ 1416050 h 3066736"/>
                <a:gd name="connsiteX15" fmla="*/ 900581 w 2475637"/>
                <a:gd name="connsiteY15" fmla="*/ 1466850 h 3066736"/>
                <a:gd name="connsiteX16" fmla="*/ 5231 w 2475637"/>
                <a:gd name="connsiteY16" fmla="*/ 1524000 h 3066736"/>
                <a:gd name="connsiteX17" fmla="*/ 214781 w 2475637"/>
                <a:gd name="connsiteY17" fmla="*/ 1885950 h 3066736"/>
                <a:gd name="connsiteX18" fmla="*/ 1186331 w 2475637"/>
                <a:gd name="connsiteY18" fmla="*/ 1752600 h 3066736"/>
                <a:gd name="connsiteX19" fmla="*/ 1224431 w 2475637"/>
                <a:gd name="connsiteY19" fmla="*/ 2000250 h 3066736"/>
                <a:gd name="connsiteX20" fmla="*/ 970431 w 2475637"/>
                <a:gd name="connsiteY20" fmla="*/ 2082800 h 3066736"/>
                <a:gd name="connsiteX21" fmla="*/ 424331 w 2475637"/>
                <a:gd name="connsiteY21" fmla="*/ 2171700 h 3066736"/>
                <a:gd name="connsiteX22" fmla="*/ 786281 w 2475637"/>
                <a:gd name="connsiteY22" fmla="*/ 2387600 h 3066736"/>
                <a:gd name="connsiteX23" fmla="*/ 2024531 w 2475637"/>
                <a:gd name="connsiteY23" fmla="*/ 2152650 h 3066736"/>
                <a:gd name="connsiteX24" fmla="*/ 2462681 w 2475637"/>
                <a:gd name="connsiteY24" fmla="*/ 2114550 h 3066736"/>
                <a:gd name="connsiteX25" fmla="*/ 2373781 w 2475637"/>
                <a:gd name="connsiteY25" fmla="*/ 2330450 h 3066736"/>
                <a:gd name="connsiteX26" fmla="*/ 2056281 w 2475637"/>
                <a:gd name="connsiteY26" fmla="*/ 2400300 h 3066736"/>
                <a:gd name="connsiteX27" fmla="*/ 881531 w 2475637"/>
                <a:gd name="connsiteY27" fmla="*/ 2667000 h 3066736"/>
                <a:gd name="connsiteX28" fmla="*/ 1129181 w 2475637"/>
                <a:gd name="connsiteY28" fmla="*/ 2819400 h 3066736"/>
                <a:gd name="connsiteX29" fmla="*/ 2272181 w 2475637"/>
                <a:gd name="connsiteY29" fmla="*/ 2647950 h 3066736"/>
                <a:gd name="connsiteX30" fmla="*/ 2272181 w 2475637"/>
                <a:gd name="connsiteY30" fmla="*/ 2952750 h 3066736"/>
                <a:gd name="connsiteX31" fmla="*/ 1218081 w 2475637"/>
                <a:gd name="connsiteY31" fmla="*/ 3009900 h 3066736"/>
                <a:gd name="connsiteX32" fmla="*/ 1205390 w 2475637"/>
                <a:gd name="connsiteY32" fmla="*/ 3035187 h 3066736"/>
                <a:gd name="connsiteX33" fmla="*/ 1043456 w 2475637"/>
                <a:gd name="connsiteY33" fmla="*/ 2979157 h 3066736"/>
                <a:gd name="connsiteX34" fmla="*/ 1027757 w 2475637"/>
                <a:gd name="connsiteY34" fmla="*/ 2973410 h 3066736"/>
                <a:gd name="connsiteX35" fmla="*/ 12542 w 2475637"/>
                <a:gd name="connsiteY35" fmla="*/ 1600152 h 3066736"/>
                <a:gd name="connsiteX36" fmla="*/ 9528 w 2475637"/>
                <a:gd name="connsiteY36" fmla="*/ 1540457 h 3066736"/>
                <a:gd name="connsiteX37" fmla="*/ 0 w 2475637"/>
                <a:gd name="connsiteY37" fmla="*/ 1524000 h 3066736"/>
                <a:gd name="connsiteX38" fmla="*/ 8669 w 2475637"/>
                <a:gd name="connsiteY38" fmla="*/ 1523447 h 3066736"/>
                <a:gd name="connsiteX39" fmla="*/ 3887 w 2475637"/>
                <a:gd name="connsiteY39" fmla="*/ 1428750 h 3066736"/>
                <a:gd name="connsiteX40" fmla="*/ 742996 w 2475637"/>
                <a:gd name="connsiteY40" fmla="*/ 38653 h 3066736"/>
                <a:gd name="connsiteX41" fmla="*/ 784727 w 2475637"/>
                <a:gd name="connsiteY41" fmla="*/ 13301 h 3066736"/>
                <a:gd name="connsiteX42" fmla="*/ 1662581 w 2475637"/>
                <a:gd name="connsiteY42" fmla="*/ 0 h 306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475637" h="3066736">
                  <a:moveTo>
                    <a:pt x="1662581" y="0"/>
                  </a:moveTo>
                  <a:lnTo>
                    <a:pt x="1719731" y="171450"/>
                  </a:lnTo>
                  <a:lnTo>
                    <a:pt x="1700681" y="228600"/>
                  </a:lnTo>
                  <a:cubicBezTo>
                    <a:pt x="1521763" y="248493"/>
                    <a:pt x="1311094" y="230286"/>
                    <a:pt x="1132176" y="250179"/>
                  </a:cubicBezTo>
                  <a:lnTo>
                    <a:pt x="843431" y="323850"/>
                  </a:lnTo>
                  <a:lnTo>
                    <a:pt x="805331" y="533400"/>
                  </a:lnTo>
                  <a:cubicBezTo>
                    <a:pt x="849781" y="546100"/>
                    <a:pt x="868831" y="596900"/>
                    <a:pt x="938681" y="571500"/>
                  </a:cubicBezTo>
                  <a:cubicBezTo>
                    <a:pt x="1141881" y="558800"/>
                    <a:pt x="1338731" y="482600"/>
                    <a:pt x="1548281" y="533400"/>
                  </a:cubicBezTo>
                  <a:cubicBezTo>
                    <a:pt x="1599081" y="565150"/>
                    <a:pt x="1675281" y="654050"/>
                    <a:pt x="1643531" y="692150"/>
                  </a:cubicBezTo>
                  <a:lnTo>
                    <a:pt x="1586381" y="723900"/>
                  </a:lnTo>
                  <a:cubicBezTo>
                    <a:pt x="1535581" y="844550"/>
                    <a:pt x="646581" y="850900"/>
                    <a:pt x="176681" y="914400"/>
                  </a:cubicBezTo>
                  <a:cubicBezTo>
                    <a:pt x="189381" y="1047750"/>
                    <a:pt x="144931" y="1187450"/>
                    <a:pt x="214781" y="1314450"/>
                  </a:cubicBezTo>
                  <a:cubicBezTo>
                    <a:pt x="424331" y="1358900"/>
                    <a:pt x="1751481" y="1028700"/>
                    <a:pt x="1967381" y="1104900"/>
                  </a:cubicBezTo>
                  <a:cubicBezTo>
                    <a:pt x="2049931" y="1270000"/>
                    <a:pt x="2005481" y="1320800"/>
                    <a:pt x="1986431" y="1352550"/>
                  </a:cubicBezTo>
                  <a:lnTo>
                    <a:pt x="1967381" y="1416050"/>
                  </a:lnTo>
                  <a:lnTo>
                    <a:pt x="900581" y="1466850"/>
                  </a:lnTo>
                  <a:lnTo>
                    <a:pt x="5231" y="1524000"/>
                  </a:lnTo>
                  <a:lnTo>
                    <a:pt x="214781" y="1885950"/>
                  </a:lnTo>
                  <a:lnTo>
                    <a:pt x="1186331" y="1752600"/>
                  </a:lnTo>
                  <a:cubicBezTo>
                    <a:pt x="1287931" y="1847850"/>
                    <a:pt x="1287931" y="1917700"/>
                    <a:pt x="1224431" y="2000250"/>
                  </a:cubicBezTo>
                  <a:cubicBezTo>
                    <a:pt x="1160931" y="2063750"/>
                    <a:pt x="1110131" y="2032000"/>
                    <a:pt x="970431" y="2082800"/>
                  </a:cubicBezTo>
                  <a:lnTo>
                    <a:pt x="424331" y="2171700"/>
                  </a:lnTo>
                  <a:cubicBezTo>
                    <a:pt x="544981" y="2228850"/>
                    <a:pt x="671981" y="2368550"/>
                    <a:pt x="786281" y="2387600"/>
                  </a:cubicBezTo>
                  <a:cubicBezTo>
                    <a:pt x="1021231" y="2368550"/>
                    <a:pt x="1611781" y="2216150"/>
                    <a:pt x="2024531" y="2152650"/>
                  </a:cubicBezTo>
                  <a:cubicBezTo>
                    <a:pt x="2170581" y="2139950"/>
                    <a:pt x="2316631" y="2063750"/>
                    <a:pt x="2462681" y="2114550"/>
                  </a:cubicBezTo>
                  <a:cubicBezTo>
                    <a:pt x="2500781" y="2209800"/>
                    <a:pt x="2449981" y="2247900"/>
                    <a:pt x="2373781" y="2330450"/>
                  </a:cubicBezTo>
                  <a:lnTo>
                    <a:pt x="2056281" y="2400300"/>
                  </a:lnTo>
                  <a:lnTo>
                    <a:pt x="881531" y="2667000"/>
                  </a:lnTo>
                  <a:cubicBezTo>
                    <a:pt x="964081" y="2717800"/>
                    <a:pt x="1040281" y="2813050"/>
                    <a:pt x="1129181" y="2819400"/>
                  </a:cubicBezTo>
                  <a:cubicBezTo>
                    <a:pt x="1522881" y="2806700"/>
                    <a:pt x="2132481" y="2552700"/>
                    <a:pt x="2272181" y="2647950"/>
                  </a:cubicBezTo>
                  <a:cubicBezTo>
                    <a:pt x="2411881" y="2768600"/>
                    <a:pt x="2380131" y="2870200"/>
                    <a:pt x="2272181" y="2952750"/>
                  </a:cubicBezTo>
                  <a:cubicBezTo>
                    <a:pt x="1980081" y="3086100"/>
                    <a:pt x="1535581" y="3098800"/>
                    <a:pt x="1218081" y="3009900"/>
                  </a:cubicBezTo>
                  <a:cubicBezTo>
                    <a:pt x="1218084" y="3009862"/>
                    <a:pt x="1205387" y="3035225"/>
                    <a:pt x="1205390" y="3035187"/>
                  </a:cubicBezTo>
                  <a:lnTo>
                    <a:pt x="1043456" y="2979157"/>
                  </a:lnTo>
                  <a:lnTo>
                    <a:pt x="1027757" y="2973410"/>
                  </a:lnTo>
                  <a:cubicBezTo>
                    <a:pt x="476212" y="2740127"/>
                    <a:pt x="75498" y="2220064"/>
                    <a:pt x="12542" y="1600152"/>
                  </a:cubicBezTo>
                  <a:lnTo>
                    <a:pt x="9528" y="1540457"/>
                  </a:lnTo>
                  <a:lnTo>
                    <a:pt x="0" y="1524000"/>
                  </a:lnTo>
                  <a:lnTo>
                    <a:pt x="8669" y="1523447"/>
                  </a:lnTo>
                  <a:lnTo>
                    <a:pt x="3887" y="1428750"/>
                  </a:lnTo>
                  <a:cubicBezTo>
                    <a:pt x="3887" y="850094"/>
                    <a:pt x="297071" y="339914"/>
                    <a:pt x="742996" y="38653"/>
                  </a:cubicBezTo>
                  <a:lnTo>
                    <a:pt x="784727" y="13301"/>
                  </a:lnTo>
                  <a:lnTo>
                    <a:pt x="1662581" y="0"/>
                  </a:ln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 name="任意多边形 35"/>
            <p:cNvSpPr/>
            <p:nvPr/>
          </p:nvSpPr>
          <p:spPr>
            <a:xfrm>
              <a:off x="3539990" y="1895398"/>
              <a:ext cx="1806607" cy="2649906"/>
            </a:xfrm>
            <a:custGeom>
              <a:avLst/>
              <a:gdLst>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00100 w 1793368"/>
                <a:gd name="connsiteY7" fmla="*/ 23895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634384 w 1793368"/>
                <a:gd name="connsiteY20" fmla="*/ 384538 h 2656256"/>
                <a:gd name="connsiteX21" fmla="*/ 1638775 w 1793368"/>
                <a:gd name="connsiteY21" fmla="*/ 516278 h 2656256"/>
                <a:gd name="connsiteX22" fmla="*/ 1638089 w 1793368"/>
                <a:gd name="connsiteY22" fmla="*/ 516320 h 2656256"/>
                <a:gd name="connsiteX23" fmla="*/ 1633697 w 1793368"/>
                <a:gd name="connsiteY23" fmla="*/ 384570 h 2656256"/>
                <a:gd name="connsiteX24" fmla="*/ 929537 w 1793368"/>
                <a:gd name="connsiteY24" fmla="*/ 0 h 2656256"/>
                <a:gd name="connsiteX25" fmla="*/ 1054259 w 1793368"/>
                <a:gd name="connsiteY25" fmla="*/ 75771 h 2656256"/>
                <a:gd name="connsiteX26" fmla="*/ 1183314 w 1793368"/>
                <a:gd name="connsiteY26" fmla="*/ 172276 h 2656256"/>
                <a:gd name="connsiteX27" fmla="*/ 1272228 w 1793368"/>
                <a:gd name="connsiteY27" fmla="*/ 253087 h 2656256"/>
                <a:gd name="connsiteX28" fmla="*/ 1272779 w 1793368"/>
                <a:gd name="connsiteY28" fmla="*/ 269869 h 2656256"/>
                <a:gd name="connsiteX29" fmla="*/ 1114425 w 1793368"/>
                <a:gd name="connsiteY29" fmla="*/ 284531 h 2656256"/>
                <a:gd name="connsiteX30" fmla="*/ 1009650 w 1793368"/>
                <a:gd name="connsiteY30" fmla="*/ 303581 h 2656256"/>
                <a:gd name="connsiteX31" fmla="*/ 304800 w 1793368"/>
                <a:gd name="connsiteY31" fmla="*/ 341681 h 2656256"/>
                <a:gd name="connsiteX32" fmla="*/ 238125 w 1793368"/>
                <a:gd name="connsiteY32" fmla="*/ 84506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00100 w 1793368"/>
                <a:gd name="connsiteY7" fmla="*/ 23895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00100 w 1793368"/>
                <a:gd name="connsiteY7" fmla="*/ 23895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19150 w 1793368"/>
                <a:gd name="connsiteY7" fmla="*/ 24276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56256"/>
                <a:gd name="connsiteX1" fmla="*/ 1571264 w 1793368"/>
                <a:gd name="connsiteY1" fmla="*/ 631429 h 2656256"/>
                <a:gd name="connsiteX2" fmla="*/ 1793368 w 1793368"/>
                <a:gd name="connsiteY2" fmla="*/ 1465868 h 2656256"/>
                <a:gd name="connsiteX3" fmla="*/ 1410560 w 1793368"/>
                <a:gd name="connsiteY3" fmla="*/ 2532214 h 2656256"/>
                <a:gd name="connsiteX4" fmla="*/ 1338081 w 1793368"/>
                <a:gd name="connsiteY4" fmla="*/ 2611961 h 2656256"/>
                <a:gd name="connsiteX5" fmla="*/ 1318274 w 1793368"/>
                <a:gd name="connsiteY5" fmla="*/ 2630825 h 2656256"/>
                <a:gd name="connsiteX6" fmla="*/ 790575 w 1793368"/>
                <a:gd name="connsiteY6" fmla="*/ 2656256 h 2656256"/>
                <a:gd name="connsiteX7" fmla="*/ 819150 w 1793368"/>
                <a:gd name="connsiteY7" fmla="*/ 2427656 h 2656256"/>
                <a:gd name="connsiteX8" fmla="*/ 1504950 w 1793368"/>
                <a:gd name="connsiteY8" fmla="*/ 2360981 h 2656256"/>
                <a:gd name="connsiteX9" fmla="*/ 1628775 w 1793368"/>
                <a:gd name="connsiteY9" fmla="*/ 1989506 h 2656256"/>
                <a:gd name="connsiteX10" fmla="*/ 28575 w 1793368"/>
                <a:gd name="connsiteY10" fmla="*/ 2046656 h 2656256"/>
                <a:gd name="connsiteX11" fmla="*/ 0 w 1793368"/>
                <a:gd name="connsiteY11" fmla="*/ 1799006 h 2656256"/>
                <a:gd name="connsiteX12" fmla="*/ 1581150 w 1793368"/>
                <a:gd name="connsiteY12" fmla="*/ 1694231 h 2656256"/>
                <a:gd name="connsiteX13" fmla="*/ 1571625 w 1793368"/>
                <a:gd name="connsiteY13" fmla="*/ 1427531 h 2656256"/>
                <a:gd name="connsiteX14" fmla="*/ 1114425 w 1793368"/>
                <a:gd name="connsiteY14" fmla="*/ 1437056 h 2656256"/>
                <a:gd name="connsiteX15" fmla="*/ 1095375 w 1793368"/>
                <a:gd name="connsiteY15" fmla="*/ 1198931 h 2656256"/>
                <a:gd name="connsiteX16" fmla="*/ 1562100 w 1793368"/>
                <a:gd name="connsiteY16" fmla="*/ 1208456 h 2656256"/>
                <a:gd name="connsiteX17" fmla="*/ 1409700 w 1793368"/>
                <a:gd name="connsiteY17" fmla="*/ 789356 h 2656256"/>
                <a:gd name="connsiteX18" fmla="*/ 600075 w 1793368"/>
                <a:gd name="connsiteY18" fmla="*/ 836981 h 2656256"/>
                <a:gd name="connsiteX19" fmla="*/ 552450 w 1793368"/>
                <a:gd name="connsiteY19" fmla="*/ 589331 h 2656256"/>
                <a:gd name="connsiteX20" fmla="*/ 1508350 w 1793368"/>
                <a:gd name="connsiteY20" fmla="*/ 530636 h 2656256"/>
                <a:gd name="connsiteX21" fmla="*/ 1634384 w 1793368"/>
                <a:gd name="connsiteY21" fmla="*/ 384538 h 2656256"/>
                <a:gd name="connsiteX22" fmla="*/ 1638775 w 1793368"/>
                <a:gd name="connsiteY22" fmla="*/ 516278 h 2656256"/>
                <a:gd name="connsiteX23" fmla="*/ 1638089 w 1793368"/>
                <a:gd name="connsiteY23" fmla="*/ 516320 h 2656256"/>
                <a:gd name="connsiteX24" fmla="*/ 1633697 w 1793368"/>
                <a:gd name="connsiteY24" fmla="*/ 384570 h 2656256"/>
                <a:gd name="connsiteX25" fmla="*/ 1634384 w 1793368"/>
                <a:gd name="connsiteY25" fmla="*/ 384538 h 2656256"/>
                <a:gd name="connsiteX26" fmla="*/ 929537 w 1793368"/>
                <a:gd name="connsiteY26" fmla="*/ 0 h 2656256"/>
                <a:gd name="connsiteX27" fmla="*/ 1054259 w 1793368"/>
                <a:gd name="connsiteY27" fmla="*/ 75771 h 2656256"/>
                <a:gd name="connsiteX28" fmla="*/ 1183314 w 1793368"/>
                <a:gd name="connsiteY28" fmla="*/ 172276 h 2656256"/>
                <a:gd name="connsiteX29" fmla="*/ 1272228 w 1793368"/>
                <a:gd name="connsiteY29" fmla="*/ 253087 h 2656256"/>
                <a:gd name="connsiteX30" fmla="*/ 1272779 w 1793368"/>
                <a:gd name="connsiteY30" fmla="*/ 269869 h 2656256"/>
                <a:gd name="connsiteX31" fmla="*/ 1114425 w 1793368"/>
                <a:gd name="connsiteY31" fmla="*/ 284531 h 2656256"/>
                <a:gd name="connsiteX32" fmla="*/ 1009650 w 1793368"/>
                <a:gd name="connsiteY32" fmla="*/ 303581 h 2656256"/>
                <a:gd name="connsiteX33" fmla="*/ 304800 w 1793368"/>
                <a:gd name="connsiteY33" fmla="*/ 341681 h 2656256"/>
                <a:gd name="connsiteX34" fmla="*/ 238125 w 1793368"/>
                <a:gd name="connsiteY34" fmla="*/ 84506 h 2656256"/>
                <a:gd name="connsiteX35" fmla="*/ 929537 w 1793368"/>
                <a:gd name="connsiteY35" fmla="*/ 0 h 2656256"/>
                <a:gd name="connsiteX0" fmla="*/ 1508350 w 1793368"/>
                <a:gd name="connsiteY0" fmla="*/ 530636 h 2682317"/>
                <a:gd name="connsiteX1" fmla="*/ 1571264 w 1793368"/>
                <a:gd name="connsiteY1" fmla="*/ 631429 h 2682317"/>
                <a:gd name="connsiteX2" fmla="*/ 1793368 w 1793368"/>
                <a:gd name="connsiteY2" fmla="*/ 1465868 h 2682317"/>
                <a:gd name="connsiteX3" fmla="*/ 1410560 w 1793368"/>
                <a:gd name="connsiteY3" fmla="*/ 2532214 h 2682317"/>
                <a:gd name="connsiteX4" fmla="*/ 1338081 w 1793368"/>
                <a:gd name="connsiteY4" fmla="*/ 2611961 h 2682317"/>
                <a:gd name="connsiteX5" fmla="*/ 1318274 w 1793368"/>
                <a:gd name="connsiteY5" fmla="*/ 2630825 h 2682317"/>
                <a:gd name="connsiteX6" fmla="*/ 790575 w 1793368"/>
                <a:gd name="connsiteY6" fmla="*/ 2656256 h 2682317"/>
                <a:gd name="connsiteX7" fmla="*/ 819150 w 1793368"/>
                <a:gd name="connsiteY7" fmla="*/ 2427656 h 2682317"/>
                <a:gd name="connsiteX8" fmla="*/ 1504950 w 1793368"/>
                <a:gd name="connsiteY8" fmla="*/ 2360981 h 2682317"/>
                <a:gd name="connsiteX9" fmla="*/ 1628775 w 1793368"/>
                <a:gd name="connsiteY9" fmla="*/ 1989506 h 2682317"/>
                <a:gd name="connsiteX10" fmla="*/ 28575 w 1793368"/>
                <a:gd name="connsiteY10" fmla="*/ 2046656 h 2682317"/>
                <a:gd name="connsiteX11" fmla="*/ 0 w 1793368"/>
                <a:gd name="connsiteY11" fmla="*/ 1799006 h 2682317"/>
                <a:gd name="connsiteX12" fmla="*/ 1581150 w 1793368"/>
                <a:gd name="connsiteY12" fmla="*/ 1694231 h 2682317"/>
                <a:gd name="connsiteX13" fmla="*/ 1571625 w 1793368"/>
                <a:gd name="connsiteY13" fmla="*/ 1427531 h 2682317"/>
                <a:gd name="connsiteX14" fmla="*/ 1114425 w 1793368"/>
                <a:gd name="connsiteY14" fmla="*/ 1437056 h 2682317"/>
                <a:gd name="connsiteX15" fmla="*/ 1095375 w 1793368"/>
                <a:gd name="connsiteY15" fmla="*/ 1198931 h 2682317"/>
                <a:gd name="connsiteX16" fmla="*/ 1562100 w 1793368"/>
                <a:gd name="connsiteY16" fmla="*/ 1208456 h 2682317"/>
                <a:gd name="connsiteX17" fmla="*/ 1409700 w 1793368"/>
                <a:gd name="connsiteY17" fmla="*/ 789356 h 2682317"/>
                <a:gd name="connsiteX18" fmla="*/ 600075 w 1793368"/>
                <a:gd name="connsiteY18" fmla="*/ 836981 h 2682317"/>
                <a:gd name="connsiteX19" fmla="*/ 552450 w 1793368"/>
                <a:gd name="connsiteY19" fmla="*/ 589331 h 2682317"/>
                <a:gd name="connsiteX20" fmla="*/ 1508350 w 1793368"/>
                <a:gd name="connsiteY20" fmla="*/ 530636 h 2682317"/>
                <a:gd name="connsiteX21" fmla="*/ 1634384 w 1793368"/>
                <a:gd name="connsiteY21" fmla="*/ 384538 h 2682317"/>
                <a:gd name="connsiteX22" fmla="*/ 1638775 w 1793368"/>
                <a:gd name="connsiteY22" fmla="*/ 516278 h 2682317"/>
                <a:gd name="connsiteX23" fmla="*/ 1638089 w 1793368"/>
                <a:gd name="connsiteY23" fmla="*/ 516320 h 2682317"/>
                <a:gd name="connsiteX24" fmla="*/ 1633697 w 1793368"/>
                <a:gd name="connsiteY24" fmla="*/ 384570 h 2682317"/>
                <a:gd name="connsiteX25" fmla="*/ 1634384 w 1793368"/>
                <a:gd name="connsiteY25" fmla="*/ 384538 h 2682317"/>
                <a:gd name="connsiteX26" fmla="*/ 929537 w 1793368"/>
                <a:gd name="connsiteY26" fmla="*/ 0 h 2682317"/>
                <a:gd name="connsiteX27" fmla="*/ 1054259 w 1793368"/>
                <a:gd name="connsiteY27" fmla="*/ 75771 h 2682317"/>
                <a:gd name="connsiteX28" fmla="*/ 1183314 w 1793368"/>
                <a:gd name="connsiteY28" fmla="*/ 172276 h 2682317"/>
                <a:gd name="connsiteX29" fmla="*/ 1272228 w 1793368"/>
                <a:gd name="connsiteY29" fmla="*/ 253087 h 2682317"/>
                <a:gd name="connsiteX30" fmla="*/ 1272779 w 1793368"/>
                <a:gd name="connsiteY30" fmla="*/ 269869 h 2682317"/>
                <a:gd name="connsiteX31" fmla="*/ 1114425 w 1793368"/>
                <a:gd name="connsiteY31" fmla="*/ 284531 h 2682317"/>
                <a:gd name="connsiteX32" fmla="*/ 1009650 w 1793368"/>
                <a:gd name="connsiteY32" fmla="*/ 303581 h 2682317"/>
                <a:gd name="connsiteX33" fmla="*/ 304800 w 1793368"/>
                <a:gd name="connsiteY33" fmla="*/ 341681 h 2682317"/>
                <a:gd name="connsiteX34" fmla="*/ 238125 w 1793368"/>
                <a:gd name="connsiteY34" fmla="*/ 84506 h 2682317"/>
                <a:gd name="connsiteX35" fmla="*/ 929537 w 1793368"/>
                <a:gd name="connsiteY35" fmla="*/ 0 h 2682317"/>
                <a:gd name="connsiteX0" fmla="*/ 1508350 w 1793368"/>
                <a:gd name="connsiteY0" fmla="*/ 530636 h 2650404"/>
                <a:gd name="connsiteX1" fmla="*/ 1571264 w 1793368"/>
                <a:gd name="connsiteY1" fmla="*/ 631429 h 2650404"/>
                <a:gd name="connsiteX2" fmla="*/ 1793368 w 1793368"/>
                <a:gd name="connsiteY2" fmla="*/ 1465868 h 2650404"/>
                <a:gd name="connsiteX3" fmla="*/ 1410560 w 1793368"/>
                <a:gd name="connsiteY3" fmla="*/ 2532214 h 2650404"/>
                <a:gd name="connsiteX4" fmla="*/ 1338081 w 1793368"/>
                <a:gd name="connsiteY4" fmla="*/ 2611961 h 2650404"/>
                <a:gd name="connsiteX5" fmla="*/ 1318274 w 1793368"/>
                <a:gd name="connsiteY5" fmla="*/ 2630825 h 2650404"/>
                <a:gd name="connsiteX6" fmla="*/ 835025 w 1793368"/>
                <a:gd name="connsiteY6" fmla="*/ 2611806 h 2650404"/>
                <a:gd name="connsiteX7" fmla="*/ 819150 w 1793368"/>
                <a:gd name="connsiteY7" fmla="*/ 2427656 h 2650404"/>
                <a:gd name="connsiteX8" fmla="*/ 1504950 w 1793368"/>
                <a:gd name="connsiteY8" fmla="*/ 2360981 h 2650404"/>
                <a:gd name="connsiteX9" fmla="*/ 1628775 w 1793368"/>
                <a:gd name="connsiteY9" fmla="*/ 1989506 h 2650404"/>
                <a:gd name="connsiteX10" fmla="*/ 28575 w 1793368"/>
                <a:gd name="connsiteY10" fmla="*/ 2046656 h 2650404"/>
                <a:gd name="connsiteX11" fmla="*/ 0 w 1793368"/>
                <a:gd name="connsiteY11" fmla="*/ 1799006 h 2650404"/>
                <a:gd name="connsiteX12" fmla="*/ 1581150 w 1793368"/>
                <a:gd name="connsiteY12" fmla="*/ 1694231 h 2650404"/>
                <a:gd name="connsiteX13" fmla="*/ 1571625 w 1793368"/>
                <a:gd name="connsiteY13" fmla="*/ 1427531 h 2650404"/>
                <a:gd name="connsiteX14" fmla="*/ 1114425 w 1793368"/>
                <a:gd name="connsiteY14" fmla="*/ 1437056 h 2650404"/>
                <a:gd name="connsiteX15" fmla="*/ 1095375 w 1793368"/>
                <a:gd name="connsiteY15" fmla="*/ 1198931 h 2650404"/>
                <a:gd name="connsiteX16" fmla="*/ 1562100 w 1793368"/>
                <a:gd name="connsiteY16" fmla="*/ 1208456 h 2650404"/>
                <a:gd name="connsiteX17" fmla="*/ 1409700 w 1793368"/>
                <a:gd name="connsiteY17" fmla="*/ 789356 h 2650404"/>
                <a:gd name="connsiteX18" fmla="*/ 600075 w 1793368"/>
                <a:gd name="connsiteY18" fmla="*/ 836981 h 2650404"/>
                <a:gd name="connsiteX19" fmla="*/ 552450 w 1793368"/>
                <a:gd name="connsiteY19" fmla="*/ 589331 h 2650404"/>
                <a:gd name="connsiteX20" fmla="*/ 1508350 w 1793368"/>
                <a:gd name="connsiteY20" fmla="*/ 530636 h 2650404"/>
                <a:gd name="connsiteX21" fmla="*/ 1634384 w 1793368"/>
                <a:gd name="connsiteY21" fmla="*/ 384538 h 2650404"/>
                <a:gd name="connsiteX22" fmla="*/ 1638775 w 1793368"/>
                <a:gd name="connsiteY22" fmla="*/ 516278 h 2650404"/>
                <a:gd name="connsiteX23" fmla="*/ 1638089 w 1793368"/>
                <a:gd name="connsiteY23" fmla="*/ 516320 h 2650404"/>
                <a:gd name="connsiteX24" fmla="*/ 1633697 w 1793368"/>
                <a:gd name="connsiteY24" fmla="*/ 384570 h 2650404"/>
                <a:gd name="connsiteX25" fmla="*/ 1634384 w 1793368"/>
                <a:gd name="connsiteY25" fmla="*/ 384538 h 2650404"/>
                <a:gd name="connsiteX26" fmla="*/ 929537 w 1793368"/>
                <a:gd name="connsiteY26" fmla="*/ 0 h 2650404"/>
                <a:gd name="connsiteX27" fmla="*/ 1054259 w 1793368"/>
                <a:gd name="connsiteY27" fmla="*/ 75771 h 2650404"/>
                <a:gd name="connsiteX28" fmla="*/ 1183314 w 1793368"/>
                <a:gd name="connsiteY28" fmla="*/ 172276 h 2650404"/>
                <a:gd name="connsiteX29" fmla="*/ 1272228 w 1793368"/>
                <a:gd name="connsiteY29" fmla="*/ 253087 h 2650404"/>
                <a:gd name="connsiteX30" fmla="*/ 1272779 w 1793368"/>
                <a:gd name="connsiteY30" fmla="*/ 269869 h 2650404"/>
                <a:gd name="connsiteX31" fmla="*/ 1114425 w 1793368"/>
                <a:gd name="connsiteY31" fmla="*/ 284531 h 2650404"/>
                <a:gd name="connsiteX32" fmla="*/ 1009650 w 1793368"/>
                <a:gd name="connsiteY32" fmla="*/ 303581 h 2650404"/>
                <a:gd name="connsiteX33" fmla="*/ 304800 w 1793368"/>
                <a:gd name="connsiteY33" fmla="*/ 341681 h 2650404"/>
                <a:gd name="connsiteX34" fmla="*/ 238125 w 1793368"/>
                <a:gd name="connsiteY34" fmla="*/ 84506 h 2650404"/>
                <a:gd name="connsiteX35" fmla="*/ 929537 w 1793368"/>
                <a:gd name="connsiteY35" fmla="*/ 0 h 2650404"/>
                <a:gd name="connsiteX0" fmla="*/ 1508350 w 1793368"/>
                <a:gd name="connsiteY0" fmla="*/ 530636 h 2650404"/>
                <a:gd name="connsiteX1" fmla="*/ 1571264 w 1793368"/>
                <a:gd name="connsiteY1" fmla="*/ 631429 h 2650404"/>
                <a:gd name="connsiteX2" fmla="*/ 1793368 w 1793368"/>
                <a:gd name="connsiteY2" fmla="*/ 1465868 h 2650404"/>
                <a:gd name="connsiteX3" fmla="*/ 1410560 w 1793368"/>
                <a:gd name="connsiteY3" fmla="*/ 2532214 h 2650404"/>
                <a:gd name="connsiteX4" fmla="*/ 1338081 w 1793368"/>
                <a:gd name="connsiteY4" fmla="*/ 2611961 h 2650404"/>
                <a:gd name="connsiteX5" fmla="*/ 1318274 w 1793368"/>
                <a:gd name="connsiteY5" fmla="*/ 2630825 h 2650404"/>
                <a:gd name="connsiteX6" fmla="*/ 835025 w 1793368"/>
                <a:gd name="connsiteY6" fmla="*/ 2611806 h 2650404"/>
                <a:gd name="connsiteX7" fmla="*/ 819150 w 1793368"/>
                <a:gd name="connsiteY7" fmla="*/ 2427656 h 2650404"/>
                <a:gd name="connsiteX8" fmla="*/ 1504950 w 1793368"/>
                <a:gd name="connsiteY8" fmla="*/ 2360981 h 2650404"/>
                <a:gd name="connsiteX9" fmla="*/ 1628775 w 1793368"/>
                <a:gd name="connsiteY9" fmla="*/ 1989506 h 2650404"/>
                <a:gd name="connsiteX10" fmla="*/ 28575 w 1793368"/>
                <a:gd name="connsiteY10" fmla="*/ 2046656 h 2650404"/>
                <a:gd name="connsiteX11" fmla="*/ 0 w 1793368"/>
                <a:gd name="connsiteY11" fmla="*/ 1799006 h 2650404"/>
                <a:gd name="connsiteX12" fmla="*/ 1581150 w 1793368"/>
                <a:gd name="connsiteY12" fmla="*/ 1694231 h 2650404"/>
                <a:gd name="connsiteX13" fmla="*/ 1571625 w 1793368"/>
                <a:gd name="connsiteY13" fmla="*/ 1427531 h 2650404"/>
                <a:gd name="connsiteX14" fmla="*/ 1114425 w 1793368"/>
                <a:gd name="connsiteY14" fmla="*/ 1437056 h 2650404"/>
                <a:gd name="connsiteX15" fmla="*/ 1095375 w 1793368"/>
                <a:gd name="connsiteY15" fmla="*/ 1198931 h 2650404"/>
                <a:gd name="connsiteX16" fmla="*/ 1562100 w 1793368"/>
                <a:gd name="connsiteY16" fmla="*/ 1208456 h 2650404"/>
                <a:gd name="connsiteX17" fmla="*/ 1409700 w 1793368"/>
                <a:gd name="connsiteY17" fmla="*/ 789356 h 2650404"/>
                <a:gd name="connsiteX18" fmla="*/ 600075 w 1793368"/>
                <a:gd name="connsiteY18" fmla="*/ 836981 h 2650404"/>
                <a:gd name="connsiteX19" fmla="*/ 552450 w 1793368"/>
                <a:gd name="connsiteY19" fmla="*/ 589331 h 2650404"/>
                <a:gd name="connsiteX20" fmla="*/ 1508350 w 1793368"/>
                <a:gd name="connsiteY20" fmla="*/ 530636 h 2650404"/>
                <a:gd name="connsiteX21" fmla="*/ 1634384 w 1793368"/>
                <a:gd name="connsiteY21" fmla="*/ 384538 h 2650404"/>
                <a:gd name="connsiteX22" fmla="*/ 1638775 w 1793368"/>
                <a:gd name="connsiteY22" fmla="*/ 516278 h 2650404"/>
                <a:gd name="connsiteX23" fmla="*/ 1638089 w 1793368"/>
                <a:gd name="connsiteY23" fmla="*/ 516320 h 2650404"/>
                <a:gd name="connsiteX24" fmla="*/ 1633697 w 1793368"/>
                <a:gd name="connsiteY24" fmla="*/ 384570 h 2650404"/>
                <a:gd name="connsiteX25" fmla="*/ 1634384 w 1793368"/>
                <a:gd name="connsiteY25" fmla="*/ 384538 h 2650404"/>
                <a:gd name="connsiteX26" fmla="*/ 929537 w 1793368"/>
                <a:gd name="connsiteY26" fmla="*/ 0 h 2650404"/>
                <a:gd name="connsiteX27" fmla="*/ 1054259 w 1793368"/>
                <a:gd name="connsiteY27" fmla="*/ 75771 h 2650404"/>
                <a:gd name="connsiteX28" fmla="*/ 1183314 w 1793368"/>
                <a:gd name="connsiteY28" fmla="*/ 172276 h 2650404"/>
                <a:gd name="connsiteX29" fmla="*/ 1272228 w 1793368"/>
                <a:gd name="connsiteY29" fmla="*/ 253087 h 2650404"/>
                <a:gd name="connsiteX30" fmla="*/ 1272779 w 1793368"/>
                <a:gd name="connsiteY30" fmla="*/ 269869 h 2650404"/>
                <a:gd name="connsiteX31" fmla="*/ 1114425 w 1793368"/>
                <a:gd name="connsiteY31" fmla="*/ 284531 h 2650404"/>
                <a:gd name="connsiteX32" fmla="*/ 1009650 w 1793368"/>
                <a:gd name="connsiteY32" fmla="*/ 303581 h 2650404"/>
                <a:gd name="connsiteX33" fmla="*/ 304800 w 1793368"/>
                <a:gd name="connsiteY33" fmla="*/ 341681 h 2650404"/>
                <a:gd name="connsiteX34" fmla="*/ 238125 w 1793368"/>
                <a:gd name="connsiteY34" fmla="*/ 84506 h 2650404"/>
                <a:gd name="connsiteX35" fmla="*/ 929537 w 1793368"/>
                <a:gd name="connsiteY35" fmla="*/ 0 h 2650404"/>
                <a:gd name="connsiteX0" fmla="*/ 1508350 w 1793368"/>
                <a:gd name="connsiteY0" fmla="*/ 530636 h 2677254"/>
                <a:gd name="connsiteX1" fmla="*/ 1571264 w 1793368"/>
                <a:gd name="connsiteY1" fmla="*/ 631429 h 2677254"/>
                <a:gd name="connsiteX2" fmla="*/ 1793368 w 1793368"/>
                <a:gd name="connsiteY2" fmla="*/ 1465868 h 2677254"/>
                <a:gd name="connsiteX3" fmla="*/ 1410560 w 1793368"/>
                <a:gd name="connsiteY3" fmla="*/ 2532214 h 2677254"/>
                <a:gd name="connsiteX4" fmla="*/ 1338081 w 1793368"/>
                <a:gd name="connsiteY4" fmla="*/ 2611961 h 2677254"/>
                <a:gd name="connsiteX5" fmla="*/ 1318274 w 1793368"/>
                <a:gd name="connsiteY5" fmla="*/ 2630825 h 2677254"/>
                <a:gd name="connsiteX6" fmla="*/ 822325 w 1793368"/>
                <a:gd name="connsiteY6" fmla="*/ 2649906 h 2677254"/>
                <a:gd name="connsiteX7" fmla="*/ 819150 w 1793368"/>
                <a:gd name="connsiteY7" fmla="*/ 2427656 h 2677254"/>
                <a:gd name="connsiteX8" fmla="*/ 1504950 w 1793368"/>
                <a:gd name="connsiteY8" fmla="*/ 2360981 h 2677254"/>
                <a:gd name="connsiteX9" fmla="*/ 1628775 w 1793368"/>
                <a:gd name="connsiteY9" fmla="*/ 1989506 h 2677254"/>
                <a:gd name="connsiteX10" fmla="*/ 28575 w 1793368"/>
                <a:gd name="connsiteY10" fmla="*/ 2046656 h 2677254"/>
                <a:gd name="connsiteX11" fmla="*/ 0 w 1793368"/>
                <a:gd name="connsiteY11" fmla="*/ 1799006 h 2677254"/>
                <a:gd name="connsiteX12" fmla="*/ 1581150 w 1793368"/>
                <a:gd name="connsiteY12" fmla="*/ 1694231 h 2677254"/>
                <a:gd name="connsiteX13" fmla="*/ 1571625 w 1793368"/>
                <a:gd name="connsiteY13" fmla="*/ 1427531 h 2677254"/>
                <a:gd name="connsiteX14" fmla="*/ 1114425 w 1793368"/>
                <a:gd name="connsiteY14" fmla="*/ 1437056 h 2677254"/>
                <a:gd name="connsiteX15" fmla="*/ 1095375 w 1793368"/>
                <a:gd name="connsiteY15" fmla="*/ 1198931 h 2677254"/>
                <a:gd name="connsiteX16" fmla="*/ 1562100 w 1793368"/>
                <a:gd name="connsiteY16" fmla="*/ 1208456 h 2677254"/>
                <a:gd name="connsiteX17" fmla="*/ 1409700 w 1793368"/>
                <a:gd name="connsiteY17" fmla="*/ 789356 h 2677254"/>
                <a:gd name="connsiteX18" fmla="*/ 600075 w 1793368"/>
                <a:gd name="connsiteY18" fmla="*/ 836981 h 2677254"/>
                <a:gd name="connsiteX19" fmla="*/ 552450 w 1793368"/>
                <a:gd name="connsiteY19" fmla="*/ 589331 h 2677254"/>
                <a:gd name="connsiteX20" fmla="*/ 1508350 w 1793368"/>
                <a:gd name="connsiteY20" fmla="*/ 530636 h 2677254"/>
                <a:gd name="connsiteX21" fmla="*/ 1634384 w 1793368"/>
                <a:gd name="connsiteY21" fmla="*/ 384538 h 2677254"/>
                <a:gd name="connsiteX22" fmla="*/ 1638775 w 1793368"/>
                <a:gd name="connsiteY22" fmla="*/ 516278 h 2677254"/>
                <a:gd name="connsiteX23" fmla="*/ 1638089 w 1793368"/>
                <a:gd name="connsiteY23" fmla="*/ 516320 h 2677254"/>
                <a:gd name="connsiteX24" fmla="*/ 1633697 w 1793368"/>
                <a:gd name="connsiteY24" fmla="*/ 384570 h 2677254"/>
                <a:gd name="connsiteX25" fmla="*/ 1634384 w 1793368"/>
                <a:gd name="connsiteY25" fmla="*/ 384538 h 2677254"/>
                <a:gd name="connsiteX26" fmla="*/ 929537 w 1793368"/>
                <a:gd name="connsiteY26" fmla="*/ 0 h 2677254"/>
                <a:gd name="connsiteX27" fmla="*/ 1054259 w 1793368"/>
                <a:gd name="connsiteY27" fmla="*/ 75771 h 2677254"/>
                <a:gd name="connsiteX28" fmla="*/ 1183314 w 1793368"/>
                <a:gd name="connsiteY28" fmla="*/ 172276 h 2677254"/>
                <a:gd name="connsiteX29" fmla="*/ 1272228 w 1793368"/>
                <a:gd name="connsiteY29" fmla="*/ 253087 h 2677254"/>
                <a:gd name="connsiteX30" fmla="*/ 1272779 w 1793368"/>
                <a:gd name="connsiteY30" fmla="*/ 269869 h 2677254"/>
                <a:gd name="connsiteX31" fmla="*/ 1114425 w 1793368"/>
                <a:gd name="connsiteY31" fmla="*/ 284531 h 2677254"/>
                <a:gd name="connsiteX32" fmla="*/ 1009650 w 1793368"/>
                <a:gd name="connsiteY32" fmla="*/ 303581 h 2677254"/>
                <a:gd name="connsiteX33" fmla="*/ 304800 w 1793368"/>
                <a:gd name="connsiteY33" fmla="*/ 341681 h 2677254"/>
                <a:gd name="connsiteX34" fmla="*/ 238125 w 1793368"/>
                <a:gd name="connsiteY34" fmla="*/ 84506 h 2677254"/>
                <a:gd name="connsiteX35" fmla="*/ 929537 w 1793368"/>
                <a:gd name="connsiteY35" fmla="*/ 0 h 2677254"/>
                <a:gd name="connsiteX0" fmla="*/ 1508350 w 1793368"/>
                <a:gd name="connsiteY0" fmla="*/ 530636 h 2677254"/>
                <a:gd name="connsiteX1" fmla="*/ 1571264 w 1793368"/>
                <a:gd name="connsiteY1" fmla="*/ 631429 h 2677254"/>
                <a:gd name="connsiteX2" fmla="*/ 1793368 w 1793368"/>
                <a:gd name="connsiteY2" fmla="*/ 1465868 h 2677254"/>
                <a:gd name="connsiteX3" fmla="*/ 1410560 w 1793368"/>
                <a:gd name="connsiteY3" fmla="*/ 2532214 h 2677254"/>
                <a:gd name="connsiteX4" fmla="*/ 1338081 w 1793368"/>
                <a:gd name="connsiteY4" fmla="*/ 2611961 h 2677254"/>
                <a:gd name="connsiteX5" fmla="*/ 1318274 w 1793368"/>
                <a:gd name="connsiteY5" fmla="*/ 2630825 h 2677254"/>
                <a:gd name="connsiteX6" fmla="*/ 822325 w 1793368"/>
                <a:gd name="connsiteY6" fmla="*/ 2649906 h 2677254"/>
                <a:gd name="connsiteX7" fmla="*/ 819150 w 1793368"/>
                <a:gd name="connsiteY7" fmla="*/ 2427656 h 2677254"/>
                <a:gd name="connsiteX8" fmla="*/ 1504950 w 1793368"/>
                <a:gd name="connsiteY8" fmla="*/ 2360981 h 2677254"/>
                <a:gd name="connsiteX9" fmla="*/ 1628775 w 1793368"/>
                <a:gd name="connsiteY9" fmla="*/ 1989506 h 2677254"/>
                <a:gd name="connsiteX10" fmla="*/ 28575 w 1793368"/>
                <a:gd name="connsiteY10" fmla="*/ 2046656 h 2677254"/>
                <a:gd name="connsiteX11" fmla="*/ 0 w 1793368"/>
                <a:gd name="connsiteY11" fmla="*/ 1799006 h 2677254"/>
                <a:gd name="connsiteX12" fmla="*/ 1581150 w 1793368"/>
                <a:gd name="connsiteY12" fmla="*/ 1694231 h 2677254"/>
                <a:gd name="connsiteX13" fmla="*/ 1571625 w 1793368"/>
                <a:gd name="connsiteY13" fmla="*/ 1427531 h 2677254"/>
                <a:gd name="connsiteX14" fmla="*/ 1114425 w 1793368"/>
                <a:gd name="connsiteY14" fmla="*/ 1437056 h 2677254"/>
                <a:gd name="connsiteX15" fmla="*/ 1095375 w 1793368"/>
                <a:gd name="connsiteY15" fmla="*/ 1198931 h 2677254"/>
                <a:gd name="connsiteX16" fmla="*/ 1562100 w 1793368"/>
                <a:gd name="connsiteY16" fmla="*/ 1208456 h 2677254"/>
                <a:gd name="connsiteX17" fmla="*/ 1409700 w 1793368"/>
                <a:gd name="connsiteY17" fmla="*/ 789356 h 2677254"/>
                <a:gd name="connsiteX18" fmla="*/ 600075 w 1793368"/>
                <a:gd name="connsiteY18" fmla="*/ 836981 h 2677254"/>
                <a:gd name="connsiteX19" fmla="*/ 552450 w 1793368"/>
                <a:gd name="connsiteY19" fmla="*/ 589331 h 2677254"/>
                <a:gd name="connsiteX20" fmla="*/ 1508350 w 1793368"/>
                <a:gd name="connsiteY20" fmla="*/ 530636 h 2677254"/>
                <a:gd name="connsiteX21" fmla="*/ 1634384 w 1793368"/>
                <a:gd name="connsiteY21" fmla="*/ 384538 h 2677254"/>
                <a:gd name="connsiteX22" fmla="*/ 1638775 w 1793368"/>
                <a:gd name="connsiteY22" fmla="*/ 516278 h 2677254"/>
                <a:gd name="connsiteX23" fmla="*/ 1638089 w 1793368"/>
                <a:gd name="connsiteY23" fmla="*/ 516320 h 2677254"/>
                <a:gd name="connsiteX24" fmla="*/ 1633697 w 1793368"/>
                <a:gd name="connsiteY24" fmla="*/ 384570 h 2677254"/>
                <a:gd name="connsiteX25" fmla="*/ 1634384 w 1793368"/>
                <a:gd name="connsiteY25" fmla="*/ 384538 h 2677254"/>
                <a:gd name="connsiteX26" fmla="*/ 929537 w 1793368"/>
                <a:gd name="connsiteY26" fmla="*/ 0 h 2677254"/>
                <a:gd name="connsiteX27" fmla="*/ 1054259 w 1793368"/>
                <a:gd name="connsiteY27" fmla="*/ 75771 h 2677254"/>
                <a:gd name="connsiteX28" fmla="*/ 1183314 w 1793368"/>
                <a:gd name="connsiteY28" fmla="*/ 172276 h 2677254"/>
                <a:gd name="connsiteX29" fmla="*/ 1272228 w 1793368"/>
                <a:gd name="connsiteY29" fmla="*/ 253087 h 2677254"/>
                <a:gd name="connsiteX30" fmla="*/ 1272779 w 1793368"/>
                <a:gd name="connsiteY30" fmla="*/ 269869 h 2677254"/>
                <a:gd name="connsiteX31" fmla="*/ 1114425 w 1793368"/>
                <a:gd name="connsiteY31" fmla="*/ 284531 h 2677254"/>
                <a:gd name="connsiteX32" fmla="*/ 1009650 w 1793368"/>
                <a:gd name="connsiteY32" fmla="*/ 303581 h 2677254"/>
                <a:gd name="connsiteX33" fmla="*/ 304800 w 1793368"/>
                <a:gd name="connsiteY33" fmla="*/ 341681 h 2677254"/>
                <a:gd name="connsiteX34" fmla="*/ 238125 w 1793368"/>
                <a:gd name="connsiteY34" fmla="*/ 84506 h 2677254"/>
                <a:gd name="connsiteX35" fmla="*/ 929537 w 1793368"/>
                <a:gd name="connsiteY35" fmla="*/ 0 h 2677254"/>
                <a:gd name="connsiteX0" fmla="*/ 1508350 w 1793368"/>
                <a:gd name="connsiteY0" fmla="*/ 530636 h 2649906"/>
                <a:gd name="connsiteX1" fmla="*/ 1571264 w 1793368"/>
                <a:gd name="connsiteY1" fmla="*/ 631429 h 2649906"/>
                <a:gd name="connsiteX2" fmla="*/ 1793368 w 1793368"/>
                <a:gd name="connsiteY2" fmla="*/ 1465868 h 2649906"/>
                <a:gd name="connsiteX3" fmla="*/ 1410560 w 1793368"/>
                <a:gd name="connsiteY3" fmla="*/ 2532214 h 2649906"/>
                <a:gd name="connsiteX4" fmla="*/ 1338081 w 1793368"/>
                <a:gd name="connsiteY4" fmla="*/ 2611961 h 2649906"/>
                <a:gd name="connsiteX5" fmla="*/ 1318274 w 1793368"/>
                <a:gd name="connsiteY5" fmla="*/ 2630825 h 2649906"/>
                <a:gd name="connsiteX6" fmla="*/ 822325 w 1793368"/>
                <a:gd name="connsiteY6" fmla="*/ 2649906 h 2649906"/>
                <a:gd name="connsiteX7" fmla="*/ 819150 w 1793368"/>
                <a:gd name="connsiteY7" fmla="*/ 2427656 h 2649906"/>
                <a:gd name="connsiteX8" fmla="*/ 1504950 w 1793368"/>
                <a:gd name="connsiteY8" fmla="*/ 2360981 h 2649906"/>
                <a:gd name="connsiteX9" fmla="*/ 1628775 w 1793368"/>
                <a:gd name="connsiteY9" fmla="*/ 1989506 h 2649906"/>
                <a:gd name="connsiteX10" fmla="*/ 28575 w 1793368"/>
                <a:gd name="connsiteY10" fmla="*/ 2046656 h 2649906"/>
                <a:gd name="connsiteX11" fmla="*/ 0 w 1793368"/>
                <a:gd name="connsiteY11" fmla="*/ 1799006 h 2649906"/>
                <a:gd name="connsiteX12" fmla="*/ 1581150 w 1793368"/>
                <a:gd name="connsiteY12" fmla="*/ 1694231 h 2649906"/>
                <a:gd name="connsiteX13" fmla="*/ 1571625 w 1793368"/>
                <a:gd name="connsiteY13" fmla="*/ 1427531 h 2649906"/>
                <a:gd name="connsiteX14" fmla="*/ 1114425 w 1793368"/>
                <a:gd name="connsiteY14" fmla="*/ 1437056 h 2649906"/>
                <a:gd name="connsiteX15" fmla="*/ 1095375 w 1793368"/>
                <a:gd name="connsiteY15" fmla="*/ 1198931 h 2649906"/>
                <a:gd name="connsiteX16" fmla="*/ 1562100 w 1793368"/>
                <a:gd name="connsiteY16" fmla="*/ 1208456 h 2649906"/>
                <a:gd name="connsiteX17" fmla="*/ 1409700 w 1793368"/>
                <a:gd name="connsiteY17" fmla="*/ 789356 h 2649906"/>
                <a:gd name="connsiteX18" fmla="*/ 600075 w 1793368"/>
                <a:gd name="connsiteY18" fmla="*/ 836981 h 2649906"/>
                <a:gd name="connsiteX19" fmla="*/ 552450 w 1793368"/>
                <a:gd name="connsiteY19" fmla="*/ 589331 h 2649906"/>
                <a:gd name="connsiteX20" fmla="*/ 1508350 w 1793368"/>
                <a:gd name="connsiteY20" fmla="*/ 530636 h 2649906"/>
                <a:gd name="connsiteX21" fmla="*/ 1634384 w 1793368"/>
                <a:gd name="connsiteY21" fmla="*/ 384538 h 2649906"/>
                <a:gd name="connsiteX22" fmla="*/ 1638775 w 1793368"/>
                <a:gd name="connsiteY22" fmla="*/ 516278 h 2649906"/>
                <a:gd name="connsiteX23" fmla="*/ 1638089 w 1793368"/>
                <a:gd name="connsiteY23" fmla="*/ 516320 h 2649906"/>
                <a:gd name="connsiteX24" fmla="*/ 1633697 w 1793368"/>
                <a:gd name="connsiteY24" fmla="*/ 384570 h 2649906"/>
                <a:gd name="connsiteX25" fmla="*/ 1634384 w 1793368"/>
                <a:gd name="connsiteY25" fmla="*/ 384538 h 2649906"/>
                <a:gd name="connsiteX26" fmla="*/ 929537 w 1793368"/>
                <a:gd name="connsiteY26" fmla="*/ 0 h 2649906"/>
                <a:gd name="connsiteX27" fmla="*/ 1054259 w 1793368"/>
                <a:gd name="connsiteY27" fmla="*/ 75771 h 2649906"/>
                <a:gd name="connsiteX28" fmla="*/ 1183314 w 1793368"/>
                <a:gd name="connsiteY28" fmla="*/ 172276 h 2649906"/>
                <a:gd name="connsiteX29" fmla="*/ 1272228 w 1793368"/>
                <a:gd name="connsiteY29" fmla="*/ 253087 h 2649906"/>
                <a:gd name="connsiteX30" fmla="*/ 1272779 w 1793368"/>
                <a:gd name="connsiteY30" fmla="*/ 269869 h 2649906"/>
                <a:gd name="connsiteX31" fmla="*/ 1114425 w 1793368"/>
                <a:gd name="connsiteY31" fmla="*/ 284531 h 2649906"/>
                <a:gd name="connsiteX32" fmla="*/ 1009650 w 1793368"/>
                <a:gd name="connsiteY32" fmla="*/ 303581 h 2649906"/>
                <a:gd name="connsiteX33" fmla="*/ 304800 w 1793368"/>
                <a:gd name="connsiteY33" fmla="*/ 341681 h 2649906"/>
                <a:gd name="connsiteX34" fmla="*/ 238125 w 1793368"/>
                <a:gd name="connsiteY34" fmla="*/ 84506 h 2649906"/>
                <a:gd name="connsiteX35" fmla="*/ 929537 w 1793368"/>
                <a:gd name="connsiteY35" fmla="*/ 0 h 2649906"/>
                <a:gd name="connsiteX0" fmla="*/ 1508350 w 1793368"/>
                <a:gd name="connsiteY0" fmla="*/ 530636 h 2649906"/>
                <a:gd name="connsiteX1" fmla="*/ 1571264 w 1793368"/>
                <a:gd name="connsiteY1" fmla="*/ 631429 h 2649906"/>
                <a:gd name="connsiteX2" fmla="*/ 1793368 w 1793368"/>
                <a:gd name="connsiteY2" fmla="*/ 1465868 h 2649906"/>
                <a:gd name="connsiteX3" fmla="*/ 1410560 w 1793368"/>
                <a:gd name="connsiteY3" fmla="*/ 2532214 h 2649906"/>
                <a:gd name="connsiteX4" fmla="*/ 1338081 w 1793368"/>
                <a:gd name="connsiteY4" fmla="*/ 2611961 h 2649906"/>
                <a:gd name="connsiteX5" fmla="*/ 1318274 w 1793368"/>
                <a:gd name="connsiteY5" fmla="*/ 2630825 h 2649906"/>
                <a:gd name="connsiteX6" fmla="*/ 822325 w 1793368"/>
                <a:gd name="connsiteY6" fmla="*/ 2649906 h 2649906"/>
                <a:gd name="connsiteX7" fmla="*/ 819150 w 1793368"/>
                <a:gd name="connsiteY7" fmla="*/ 2427656 h 2649906"/>
                <a:gd name="connsiteX8" fmla="*/ 1504950 w 1793368"/>
                <a:gd name="connsiteY8" fmla="*/ 2360981 h 2649906"/>
                <a:gd name="connsiteX9" fmla="*/ 1628775 w 1793368"/>
                <a:gd name="connsiteY9" fmla="*/ 1989506 h 2649906"/>
                <a:gd name="connsiteX10" fmla="*/ 28575 w 1793368"/>
                <a:gd name="connsiteY10" fmla="*/ 2046656 h 2649906"/>
                <a:gd name="connsiteX11" fmla="*/ 0 w 1793368"/>
                <a:gd name="connsiteY11" fmla="*/ 1799006 h 2649906"/>
                <a:gd name="connsiteX12" fmla="*/ 1581150 w 1793368"/>
                <a:gd name="connsiteY12" fmla="*/ 1694231 h 2649906"/>
                <a:gd name="connsiteX13" fmla="*/ 1571625 w 1793368"/>
                <a:gd name="connsiteY13" fmla="*/ 1427531 h 2649906"/>
                <a:gd name="connsiteX14" fmla="*/ 1114425 w 1793368"/>
                <a:gd name="connsiteY14" fmla="*/ 1437056 h 2649906"/>
                <a:gd name="connsiteX15" fmla="*/ 1095375 w 1793368"/>
                <a:gd name="connsiteY15" fmla="*/ 1198931 h 2649906"/>
                <a:gd name="connsiteX16" fmla="*/ 1562100 w 1793368"/>
                <a:gd name="connsiteY16" fmla="*/ 1208456 h 2649906"/>
                <a:gd name="connsiteX17" fmla="*/ 1409700 w 1793368"/>
                <a:gd name="connsiteY17" fmla="*/ 789356 h 2649906"/>
                <a:gd name="connsiteX18" fmla="*/ 600075 w 1793368"/>
                <a:gd name="connsiteY18" fmla="*/ 836981 h 2649906"/>
                <a:gd name="connsiteX19" fmla="*/ 552450 w 1793368"/>
                <a:gd name="connsiteY19" fmla="*/ 589331 h 2649906"/>
                <a:gd name="connsiteX20" fmla="*/ 1508350 w 1793368"/>
                <a:gd name="connsiteY20" fmla="*/ 530636 h 2649906"/>
                <a:gd name="connsiteX21" fmla="*/ 1634384 w 1793368"/>
                <a:gd name="connsiteY21" fmla="*/ 384538 h 2649906"/>
                <a:gd name="connsiteX22" fmla="*/ 1638775 w 1793368"/>
                <a:gd name="connsiteY22" fmla="*/ 516278 h 2649906"/>
                <a:gd name="connsiteX23" fmla="*/ 1638089 w 1793368"/>
                <a:gd name="connsiteY23" fmla="*/ 516320 h 2649906"/>
                <a:gd name="connsiteX24" fmla="*/ 1633697 w 1793368"/>
                <a:gd name="connsiteY24" fmla="*/ 384570 h 2649906"/>
                <a:gd name="connsiteX25" fmla="*/ 1634384 w 1793368"/>
                <a:gd name="connsiteY25" fmla="*/ 384538 h 2649906"/>
                <a:gd name="connsiteX26" fmla="*/ 929537 w 1793368"/>
                <a:gd name="connsiteY26" fmla="*/ 0 h 2649906"/>
                <a:gd name="connsiteX27" fmla="*/ 1054259 w 1793368"/>
                <a:gd name="connsiteY27" fmla="*/ 75771 h 2649906"/>
                <a:gd name="connsiteX28" fmla="*/ 1183314 w 1793368"/>
                <a:gd name="connsiteY28" fmla="*/ 172276 h 2649906"/>
                <a:gd name="connsiteX29" fmla="*/ 1272228 w 1793368"/>
                <a:gd name="connsiteY29" fmla="*/ 253087 h 2649906"/>
                <a:gd name="connsiteX30" fmla="*/ 1272779 w 1793368"/>
                <a:gd name="connsiteY30" fmla="*/ 269869 h 2649906"/>
                <a:gd name="connsiteX31" fmla="*/ 1114425 w 1793368"/>
                <a:gd name="connsiteY31" fmla="*/ 284531 h 2649906"/>
                <a:gd name="connsiteX32" fmla="*/ 1009650 w 1793368"/>
                <a:gd name="connsiteY32" fmla="*/ 303581 h 2649906"/>
                <a:gd name="connsiteX33" fmla="*/ 304800 w 1793368"/>
                <a:gd name="connsiteY33" fmla="*/ 341681 h 2649906"/>
                <a:gd name="connsiteX34" fmla="*/ 238125 w 1793368"/>
                <a:gd name="connsiteY34" fmla="*/ 84506 h 2649906"/>
                <a:gd name="connsiteX35" fmla="*/ 929537 w 1793368"/>
                <a:gd name="connsiteY35" fmla="*/ 0 h 2649906"/>
                <a:gd name="connsiteX0" fmla="*/ 1533535 w 1818553"/>
                <a:gd name="connsiteY0" fmla="*/ 530636 h 2649906"/>
                <a:gd name="connsiteX1" fmla="*/ 1596449 w 1818553"/>
                <a:gd name="connsiteY1" fmla="*/ 631429 h 2649906"/>
                <a:gd name="connsiteX2" fmla="*/ 1818553 w 1818553"/>
                <a:gd name="connsiteY2" fmla="*/ 1465868 h 2649906"/>
                <a:gd name="connsiteX3" fmla="*/ 1435745 w 1818553"/>
                <a:gd name="connsiteY3" fmla="*/ 2532214 h 2649906"/>
                <a:gd name="connsiteX4" fmla="*/ 1363266 w 1818553"/>
                <a:gd name="connsiteY4" fmla="*/ 2611961 h 2649906"/>
                <a:gd name="connsiteX5" fmla="*/ 1343459 w 1818553"/>
                <a:gd name="connsiteY5" fmla="*/ 2630825 h 2649906"/>
                <a:gd name="connsiteX6" fmla="*/ 847510 w 1818553"/>
                <a:gd name="connsiteY6" fmla="*/ 2649906 h 2649906"/>
                <a:gd name="connsiteX7" fmla="*/ 844335 w 1818553"/>
                <a:gd name="connsiteY7" fmla="*/ 2427656 h 2649906"/>
                <a:gd name="connsiteX8" fmla="*/ 1530135 w 1818553"/>
                <a:gd name="connsiteY8" fmla="*/ 2360981 h 2649906"/>
                <a:gd name="connsiteX9" fmla="*/ 1653960 w 1818553"/>
                <a:gd name="connsiteY9" fmla="*/ 1989506 h 2649906"/>
                <a:gd name="connsiteX10" fmla="*/ 53760 w 1818553"/>
                <a:gd name="connsiteY10" fmla="*/ 2046656 h 2649906"/>
                <a:gd name="connsiteX11" fmla="*/ 25185 w 1818553"/>
                <a:gd name="connsiteY11" fmla="*/ 1799006 h 2649906"/>
                <a:gd name="connsiteX12" fmla="*/ 1606335 w 1818553"/>
                <a:gd name="connsiteY12" fmla="*/ 1694231 h 2649906"/>
                <a:gd name="connsiteX13" fmla="*/ 1596810 w 1818553"/>
                <a:gd name="connsiteY13" fmla="*/ 1427531 h 2649906"/>
                <a:gd name="connsiteX14" fmla="*/ 1139610 w 1818553"/>
                <a:gd name="connsiteY14" fmla="*/ 1437056 h 2649906"/>
                <a:gd name="connsiteX15" fmla="*/ 1120560 w 1818553"/>
                <a:gd name="connsiteY15" fmla="*/ 1198931 h 2649906"/>
                <a:gd name="connsiteX16" fmla="*/ 1587285 w 1818553"/>
                <a:gd name="connsiteY16" fmla="*/ 1208456 h 2649906"/>
                <a:gd name="connsiteX17" fmla="*/ 1434885 w 1818553"/>
                <a:gd name="connsiteY17" fmla="*/ 789356 h 2649906"/>
                <a:gd name="connsiteX18" fmla="*/ 625260 w 1818553"/>
                <a:gd name="connsiteY18" fmla="*/ 836981 h 2649906"/>
                <a:gd name="connsiteX19" fmla="*/ 577635 w 1818553"/>
                <a:gd name="connsiteY19" fmla="*/ 589331 h 2649906"/>
                <a:gd name="connsiteX20" fmla="*/ 1533535 w 1818553"/>
                <a:gd name="connsiteY20" fmla="*/ 530636 h 2649906"/>
                <a:gd name="connsiteX21" fmla="*/ 1659569 w 1818553"/>
                <a:gd name="connsiteY21" fmla="*/ 384538 h 2649906"/>
                <a:gd name="connsiteX22" fmla="*/ 1663960 w 1818553"/>
                <a:gd name="connsiteY22" fmla="*/ 516278 h 2649906"/>
                <a:gd name="connsiteX23" fmla="*/ 1663274 w 1818553"/>
                <a:gd name="connsiteY23" fmla="*/ 516320 h 2649906"/>
                <a:gd name="connsiteX24" fmla="*/ 1658882 w 1818553"/>
                <a:gd name="connsiteY24" fmla="*/ 384570 h 2649906"/>
                <a:gd name="connsiteX25" fmla="*/ 1659569 w 1818553"/>
                <a:gd name="connsiteY25" fmla="*/ 384538 h 2649906"/>
                <a:gd name="connsiteX26" fmla="*/ 954722 w 1818553"/>
                <a:gd name="connsiteY26" fmla="*/ 0 h 2649906"/>
                <a:gd name="connsiteX27" fmla="*/ 1079444 w 1818553"/>
                <a:gd name="connsiteY27" fmla="*/ 75771 h 2649906"/>
                <a:gd name="connsiteX28" fmla="*/ 1208499 w 1818553"/>
                <a:gd name="connsiteY28" fmla="*/ 172276 h 2649906"/>
                <a:gd name="connsiteX29" fmla="*/ 1297413 w 1818553"/>
                <a:gd name="connsiteY29" fmla="*/ 253087 h 2649906"/>
                <a:gd name="connsiteX30" fmla="*/ 1297964 w 1818553"/>
                <a:gd name="connsiteY30" fmla="*/ 269869 h 2649906"/>
                <a:gd name="connsiteX31" fmla="*/ 1139610 w 1818553"/>
                <a:gd name="connsiteY31" fmla="*/ 284531 h 2649906"/>
                <a:gd name="connsiteX32" fmla="*/ 1034835 w 1818553"/>
                <a:gd name="connsiteY32" fmla="*/ 303581 h 2649906"/>
                <a:gd name="connsiteX33" fmla="*/ 329985 w 1818553"/>
                <a:gd name="connsiteY33" fmla="*/ 341681 h 2649906"/>
                <a:gd name="connsiteX34" fmla="*/ 263310 w 1818553"/>
                <a:gd name="connsiteY34" fmla="*/ 84506 h 2649906"/>
                <a:gd name="connsiteX35" fmla="*/ 954722 w 1818553"/>
                <a:gd name="connsiteY35" fmla="*/ 0 h 2649906"/>
                <a:gd name="connsiteX0" fmla="*/ 1533535 w 1818553"/>
                <a:gd name="connsiteY0" fmla="*/ 530636 h 2649906"/>
                <a:gd name="connsiteX1" fmla="*/ 1596449 w 1818553"/>
                <a:gd name="connsiteY1" fmla="*/ 631429 h 2649906"/>
                <a:gd name="connsiteX2" fmla="*/ 1818553 w 1818553"/>
                <a:gd name="connsiteY2" fmla="*/ 1465868 h 2649906"/>
                <a:gd name="connsiteX3" fmla="*/ 1435745 w 1818553"/>
                <a:gd name="connsiteY3" fmla="*/ 2532214 h 2649906"/>
                <a:gd name="connsiteX4" fmla="*/ 1363266 w 1818553"/>
                <a:gd name="connsiteY4" fmla="*/ 2611961 h 2649906"/>
                <a:gd name="connsiteX5" fmla="*/ 1343459 w 1818553"/>
                <a:gd name="connsiteY5" fmla="*/ 2630825 h 2649906"/>
                <a:gd name="connsiteX6" fmla="*/ 847510 w 1818553"/>
                <a:gd name="connsiteY6" fmla="*/ 2649906 h 2649906"/>
                <a:gd name="connsiteX7" fmla="*/ 844335 w 1818553"/>
                <a:gd name="connsiteY7" fmla="*/ 2427656 h 2649906"/>
                <a:gd name="connsiteX8" fmla="*/ 1530135 w 1818553"/>
                <a:gd name="connsiteY8" fmla="*/ 2360981 h 2649906"/>
                <a:gd name="connsiteX9" fmla="*/ 1653960 w 1818553"/>
                <a:gd name="connsiteY9" fmla="*/ 1989506 h 2649906"/>
                <a:gd name="connsiteX10" fmla="*/ 53760 w 1818553"/>
                <a:gd name="connsiteY10" fmla="*/ 2046656 h 2649906"/>
                <a:gd name="connsiteX11" fmla="*/ 25185 w 1818553"/>
                <a:gd name="connsiteY11" fmla="*/ 1799006 h 2649906"/>
                <a:gd name="connsiteX12" fmla="*/ 1606335 w 1818553"/>
                <a:gd name="connsiteY12" fmla="*/ 1694231 h 2649906"/>
                <a:gd name="connsiteX13" fmla="*/ 1596810 w 1818553"/>
                <a:gd name="connsiteY13" fmla="*/ 1427531 h 2649906"/>
                <a:gd name="connsiteX14" fmla="*/ 1139610 w 1818553"/>
                <a:gd name="connsiteY14" fmla="*/ 1437056 h 2649906"/>
                <a:gd name="connsiteX15" fmla="*/ 1120560 w 1818553"/>
                <a:gd name="connsiteY15" fmla="*/ 1198931 h 2649906"/>
                <a:gd name="connsiteX16" fmla="*/ 1587285 w 1818553"/>
                <a:gd name="connsiteY16" fmla="*/ 1208456 h 2649906"/>
                <a:gd name="connsiteX17" fmla="*/ 1434885 w 1818553"/>
                <a:gd name="connsiteY17" fmla="*/ 789356 h 2649906"/>
                <a:gd name="connsiteX18" fmla="*/ 625260 w 1818553"/>
                <a:gd name="connsiteY18" fmla="*/ 836981 h 2649906"/>
                <a:gd name="connsiteX19" fmla="*/ 577635 w 1818553"/>
                <a:gd name="connsiteY19" fmla="*/ 589331 h 2649906"/>
                <a:gd name="connsiteX20" fmla="*/ 1533535 w 1818553"/>
                <a:gd name="connsiteY20" fmla="*/ 530636 h 2649906"/>
                <a:gd name="connsiteX21" fmla="*/ 1659569 w 1818553"/>
                <a:gd name="connsiteY21" fmla="*/ 384538 h 2649906"/>
                <a:gd name="connsiteX22" fmla="*/ 1663960 w 1818553"/>
                <a:gd name="connsiteY22" fmla="*/ 516278 h 2649906"/>
                <a:gd name="connsiteX23" fmla="*/ 1663274 w 1818553"/>
                <a:gd name="connsiteY23" fmla="*/ 516320 h 2649906"/>
                <a:gd name="connsiteX24" fmla="*/ 1658882 w 1818553"/>
                <a:gd name="connsiteY24" fmla="*/ 384570 h 2649906"/>
                <a:gd name="connsiteX25" fmla="*/ 1659569 w 1818553"/>
                <a:gd name="connsiteY25" fmla="*/ 384538 h 2649906"/>
                <a:gd name="connsiteX26" fmla="*/ 954722 w 1818553"/>
                <a:gd name="connsiteY26" fmla="*/ 0 h 2649906"/>
                <a:gd name="connsiteX27" fmla="*/ 1079444 w 1818553"/>
                <a:gd name="connsiteY27" fmla="*/ 75771 h 2649906"/>
                <a:gd name="connsiteX28" fmla="*/ 1208499 w 1818553"/>
                <a:gd name="connsiteY28" fmla="*/ 172276 h 2649906"/>
                <a:gd name="connsiteX29" fmla="*/ 1297413 w 1818553"/>
                <a:gd name="connsiteY29" fmla="*/ 253087 h 2649906"/>
                <a:gd name="connsiteX30" fmla="*/ 1297964 w 1818553"/>
                <a:gd name="connsiteY30" fmla="*/ 269869 h 2649906"/>
                <a:gd name="connsiteX31" fmla="*/ 1139610 w 1818553"/>
                <a:gd name="connsiteY31" fmla="*/ 284531 h 2649906"/>
                <a:gd name="connsiteX32" fmla="*/ 1034835 w 1818553"/>
                <a:gd name="connsiteY32" fmla="*/ 303581 h 2649906"/>
                <a:gd name="connsiteX33" fmla="*/ 329985 w 1818553"/>
                <a:gd name="connsiteY33" fmla="*/ 341681 h 2649906"/>
                <a:gd name="connsiteX34" fmla="*/ 263310 w 1818553"/>
                <a:gd name="connsiteY34" fmla="*/ 84506 h 2649906"/>
                <a:gd name="connsiteX35" fmla="*/ 954722 w 1818553"/>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642014 w 1806607"/>
                <a:gd name="connsiteY9" fmla="*/ 19895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642014 w 1806607"/>
                <a:gd name="connsiteY9" fmla="*/ 19895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1108614 w 1806607"/>
                <a:gd name="connsiteY15" fmla="*/ 11989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613314 w 1806607"/>
                <a:gd name="connsiteY18" fmla="*/ 8369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65689 w 1806607"/>
                <a:gd name="connsiteY19" fmla="*/ 5893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318039 w 1806607"/>
                <a:gd name="connsiteY33" fmla="*/ 3416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51364 w 1806607"/>
                <a:gd name="connsiteY34" fmla="*/ 8450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83114 w 1806607"/>
                <a:gd name="connsiteY34" fmla="*/ 14165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83114 w 1806607"/>
                <a:gd name="connsiteY34" fmla="*/ 141656 h 2649906"/>
                <a:gd name="connsiteX35" fmla="*/ 942776 w 1806607"/>
                <a:gd name="connsiteY35" fmla="*/ 0 h 2649906"/>
                <a:gd name="connsiteX0" fmla="*/ 1521589 w 1806607"/>
                <a:gd name="connsiteY0" fmla="*/ 530636 h 2649906"/>
                <a:gd name="connsiteX1" fmla="*/ 1584503 w 1806607"/>
                <a:gd name="connsiteY1" fmla="*/ 631429 h 2649906"/>
                <a:gd name="connsiteX2" fmla="*/ 1806607 w 1806607"/>
                <a:gd name="connsiteY2" fmla="*/ 1465868 h 2649906"/>
                <a:gd name="connsiteX3" fmla="*/ 1423799 w 1806607"/>
                <a:gd name="connsiteY3" fmla="*/ 2532214 h 2649906"/>
                <a:gd name="connsiteX4" fmla="*/ 1351320 w 1806607"/>
                <a:gd name="connsiteY4" fmla="*/ 2611961 h 2649906"/>
                <a:gd name="connsiteX5" fmla="*/ 1331513 w 1806607"/>
                <a:gd name="connsiteY5" fmla="*/ 2630825 h 2649906"/>
                <a:gd name="connsiteX6" fmla="*/ 835564 w 1806607"/>
                <a:gd name="connsiteY6" fmla="*/ 2649906 h 2649906"/>
                <a:gd name="connsiteX7" fmla="*/ 832389 w 1806607"/>
                <a:gd name="connsiteY7" fmla="*/ 2427656 h 2649906"/>
                <a:gd name="connsiteX8" fmla="*/ 1518189 w 1806607"/>
                <a:gd name="connsiteY8" fmla="*/ 2360981 h 2649906"/>
                <a:gd name="connsiteX9" fmla="*/ 1591214 w 1806607"/>
                <a:gd name="connsiteY9" fmla="*/ 1913306 h 2649906"/>
                <a:gd name="connsiteX10" fmla="*/ 162464 w 1806607"/>
                <a:gd name="connsiteY10" fmla="*/ 2008556 h 2649906"/>
                <a:gd name="connsiteX11" fmla="*/ 13239 w 1806607"/>
                <a:gd name="connsiteY11" fmla="*/ 1799006 h 2649906"/>
                <a:gd name="connsiteX12" fmla="*/ 1594389 w 1806607"/>
                <a:gd name="connsiteY12" fmla="*/ 1694231 h 2649906"/>
                <a:gd name="connsiteX13" fmla="*/ 1584864 w 1806607"/>
                <a:gd name="connsiteY13" fmla="*/ 1427531 h 2649906"/>
                <a:gd name="connsiteX14" fmla="*/ 1127664 w 1806607"/>
                <a:gd name="connsiteY14" fmla="*/ 1437056 h 2649906"/>
                <a:gd name="connsiteX15" fmla="*/ 943514 w 1806607"/>
                <a:gd name="connsiteY15" fmla="*/ 1224331 h 2649906"/>
                <a:gd name="connsiteX16" fmla="*/ 1575339 w 1806607"/>
                <a:gd name="connsiteY16" fmla="*/ 1208456 h 2649906"/>
                <a:gd name="connsiteX17" fmla="*/ 1422939 w 1806607"/>
                <a:gd name="connsiteY17" fmla="*/ 789356 h 2649906"/>
                <a:gd name="connsiteX18" fmla="*/ 378364 w 1806607"/>
                <a:gd name="connsiteY18" fmla="*/ 887781 h 2649906"/>
                <a:gd name="connsiteX19" fmla="*/ 578389 w 1806607"/>
                <a:gd name="connsiteY19" fmla="*/ 652831 h 2649906"/>
                <a:gd name="connsiteX20" fmla="*/ 1521589 w 1806607"/>
                <a:gd name="connsiteY20" fmla="*/ 530636 h 2649906"/>
                <a:gd name="connsiteX21" fmla="*/ 1647623 w 1806607"/>
                <a:gd name="connsiteY21" fmla="*/ 384538 h 2649906"/>
                <a:gd name="connsiteX22" fmla="*/ 1652014 w 1806607"/>
                <a:gd name="connsiteY22" fmla="*/ 516278 h 2649906"/>
                <a:gd name="connsiteX23" fmla="*/ 1651328 w 1806607"/>
                <a:gd name="connsiteY23" fmla="*/ 516320 h 2649906"/>
                <a:gd name="connsiteX24" fmla="*/ 1646936 w 1806607"/>
                <a:gd name="connsiteY24" fmla="*/ 384570 h 2649906"/>
                <a:gd name="connsiteX25" fmla="*/ 1647623 w 1806607"/>
                <a:gd name="connsiteY25" fmla="*/ 384538 h 2649906"/>
                <a:gd name="connsiteX26" fmla="*/ 942776 w 1806607"/>
                <a:gd name="connsiteY26" fmla="*/ 0 h 2649906"/>
                <a:gd name="connsiteX27" fmla="*/ 1067498 w 1806607"/>
                <a:gd name="connsiteY27" fmla="*/ 75771 h 2649906"/>
                <a:gd name="connsiteX28" fmla="*/ 1196553 w 1806607"/>
                <a:gd name="connsiteY28" fmla="*/ 172276 h 2649906"/>
                <a:gd name="connsiteX29" fmla="*/ 1285467 w 1806607"/>
                <a:gd name="connsiteY29" fmla="*/ 253087 h 2649906"/>
                <a:gd name="connsiteX30" fmla="*/ 1286018 w 1806607"/>
                <a:gd name="connsiteY30" fmla="*/ 269869 h 2649906"/>
                <a:gd name="connsiteX31" fmla="*/ 1127664 w 1806607"/>
                <a:gd name="connsiteY31" fmla="*/ 284531 h 2649906"/>
                <a:gd name="connsiteX32" fmla="*/ 1022889 w 1806607"/>
                <a:gd name="connsiteY32" fmla="*/ 303581 h 2649906"/>
                <a:gd name="connsiteX33" fmla="*/ 254539 w 1806607"/>
                <a:gd name="connsiteY33" fmla="*/ 443281 h 2649906"/>
                <a:gd name="connsiteX34" fmla="*/ 283114 w 1806607"/>
                <a:gd name="connsiteY34" fmla="*/ 141656 h 2649906"/>
                <a:gd name="connsiteX35" fmla="*/ 942776 w 1806607"/>
                <a:gd name="connsiteY35" fmla="*/ 0 h 2649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806607" h="2649906">
                  <a:moveTo>
                    <a:pt x="1521589" y="530636"/>
                  </a:moveTo>
                  <a:lnTo>
                    <a:pt x="1584503" y="631429"/>
                  </a:lnTo>
                  <a:cubicBezTo>
                    <a:pt x="1725799" y="877153"/>
                    <a:pt x="1806607" y="1162073"/>
                    <a:pt x="1806607" y="1465868"/>
                  </a:cubicBezTo>
                  <a:cubicBezTo>
                    <a:pt x="1806607" y="1870927"/>
                    <a:pt x="1662947" y="2242433"/>
                    <a:pt x="1423799" y="2532214"/>
                  </a:cubicBezTo>
                  <a:lnTo>
                    <a:pt x="1351320" y="2611961"/>
                  </a:lnTo>
                  <a:lnTo>
                    <a:pt x="1331513" y="2630825"/>
                  </a:lnTo>
                  <a:cubicBezTo>
                    <a:pt x="1155613" y="2639302"/>
                    <a:pt x="1011464" y="2647779"/>
                    <a:pt x="835564" y="2649906"/>
                  </a:cubicBezTo>
                  <a:cubicBezTo>
                    <a:pt x="762539" y="2586406"/>
                    <a:pt x="632364" y="2573706"/>
                    <a:pt x="832389" y="2427656"/>
                  </a:cubicBezTo>
                  <a:cubicBezTo>
                    <a:pt x="1207039" y="2322881"/>
                    <a:pt x="1283239" y="2370506"/>
                    <a:pt x="1518189" y="2360981"/>
                  </a:cubicBezTo>
                  <a:lnTo>
                    <a:pt x="1591214" y="1913306"/>
                  </a:lnTo>
                  <a:cubicBezTo>
                    <a:pt x="1098031" y="1919656"/>
                    <a:pt x="661997" y="2046656"/>
                    <a:pt x="162464" y="2008556"/>
                  </a:cubicBezTo>
                  <a:cubicBezTo>
                    <a:pt x="152939" y="1926006"/>
                    <a:pt x="-53436" y="1887906"/>
                    <a:pt x="13239" y="1799006"/>
                  </a:cubicBezTo>
                  <a:cubicBezTo>
                    <a:pt x="578389" y="1700581"/>
                    <a:pt x="1067339" y="1729156"/>
                    <a:pt x="1594389" y="1694231"/>
                  </a:cubicBezTo>
                  <a:lnTo>
                    <a:pt x="1584864" y="1427531"/>
                  </a:lnTo>
                  <a:cubicBezTo>
                    <a:pt x="1432464" y="1430706"/>
                    <a:pt x="1292764" y="1503731"/>
                    <a:pt x="1127664" y="1437056"/>
                  </a:cubicBezTo>
                  <a:cubicBezTo>
                    <a:pt x="994314" y="1376731"/>
                    <a:pt x="714914" y="1379906"/>
                    <a:pt x="943514" y="1224331"/>
                  </a:cubicBezTo>
                  <a:lnTo>
                    <a:pt x="1575339" y="1208456"/>
                  </a:lnTo>
                  <a:lnTo>
                    <a:pt x="1422939" y="789356"/>
                  </a:lnTo>
                  <a:cubicBezTo>
                    <a:pt x="1153064" y="805231"/>
                    <a:pt x="629189" y="979856"/>
                    <a:pt x="378364" y="887781"/>
                  </a:cubicBezTo>
                  <a:cubicBezTo>
                    <a:pt x="184689" y="862381"/>
                    <a:pt x="295814" y="703631"/>
                    <a:pt x="578389" y="652831"/>
                  </a:cubicBezTo>
                  <a:lnTo>
                    <a:pt x="1521589" y="530636"/>
                  </a:lnTo>
                  <a:close/>
                  <a:moveTo>
                    <a:pt x="1647623" y="384538"/>
                  </a:moveTo>
                  <a:lnTo>
                    <a:pt x="1652014" y="516278"/>
                  </a:lnTo>
                  <a:lnTo>
                    <a:pt x="1651328" y="516320"/>
                  </a:lnTo>
                  <a:lnTo>
                    <a:pt x="1646936" y="384570"/>
                  </a:lnTo>
                  <a:lnTo>
                    <a:pt x="1647623" y="384538"/>
                  </a:lnTo>
                  <a:close/>
                  <a:moveTo>
                    <a:pt x="942776" y="0"/>
                  </a:moveTo>
                  <a:lnTo>
                    <a:pt x="1067498" y="75771"/>
                  </a:lnTo>
                  <a:cubicBezTo>
                    <a:pt x="1112091" y="105897"/>
                    <a:pt x="1155156" y="138112"/>
                    <a:pt x="1196553" y="172276"/>
                  </a:cubicBezTo>
                  <a:lnTo>
                    <a:pt x="1285467" y="253087"/>
                  </a:lnTo>
                  <a:cubicBezTo>
                    <a:pt x="1285651" y="258681"/>
                    <a:pt x="1285834" y="264275"/>
                    <a:pt x="1286018" y="269869"/>
                  </a:cubicBezTo>
                  <a:lnTo>
                    <a:pt x="1127664" y="284531"/>
                  </a:lnTo>
                  <a:lnTo>
                    <a:pt x="1022889" y="303581"/>
                  </a:lnTo>
                  <a:cubicBezTo>
                    <a:pt x="787939" y="316281"/>
                    <a:pt x="584739" y="348031"/>
                    <a:pt x="254539" y="443281"/>
                  </a:cubicBezTo>
                  <a:cubicBezTo>
                    <a:pt x="124364" y="497256"/>
                    <a:pt x="121189" y="367081"/>
                    <a:pt x="283114" y="141656"/>
                  </a:cubicBezTo>
                  <a:cubicBezTo>
                    <a:pt x="509351" y="30937"/>
                    <a:pt x="722889" y="47219"/>
                    <a:pt x="942776" y="0"/>
                  </a:cubicBezTo>
                  <a:close/>
                </a:path>
              </a:pathLst>
            </a:custGeom>
            <a:solidFill>
              <a:srgbClr val="B5A2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9" name="组合 28"/>
          <p:cNvGrpSpPr/>
          <p:nvPr/>
        </p:nvGrpSpPr>
        <p:grpSpPr>
          <a:xfrm>
            <a:off x="9518316" y="2166167"/>
            <a:ext cx="849804" cy="830269"/>
            <a:chOff x="4112297" y="2200275"/>
            <a:chExt cx="2600325" cy="2600325"/>
          </a:xfrm>
        </p:grpSpPr>
        <p:sp>
          <p:nvSpPr>
            <p:cNvPr id="30" name="椭圆 29"/>
            <p:cNvSpPr/>
            <p:nvPr/>
          </p:nvSpPr>
          <p:spPr>
            <a:xfrm>
              <a:off x="4112297" y="2200275"/>
              <a:ext cx="2600325" cy="2600325"/>
            </a:xfrm>
            <a:prstGeom prst="ellipse">
              <a:avLst/>
            </a:prstGeom>
            <a:solidFill>
              <a:srgbClr val="E941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椭圆 211"/>
            <p:cNvSpPr/>
            <p:nvPr/>
          </p:nvSpPr>
          <p:spPr>
            <a:xfrm>
              <a:off x="5659447" y="2762206"/>
              <a:ext cx="875448"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椭圆 211"/>
            <p:cNvSpPr/>
            <p:nvPr/>
          </p:nvSpPr>
          <p:spPr>
            <a:xfrm>
              <a:off x="4654930" y="3117547"/>
              <a:ext cx="1175305" cy="325776"/>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椭圆 32"/>
            <p:cNvSpPr/>
            <p:nvPr/>
          </p:nvSpPr>
          <p:spPr>
            <a:xfrm>
              <a:off x="5379100" y="3740608"/>
              <a:ext cx="701203" cy="27059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椭圆 211"/>
            <p:cNvSpPr/>
            <p:nvPr/>
          </p:nvSpPr>
          <p:spPr>
            <a:xfrm>
              <a:off x="4148607" y="3555430"/>
              <a:ext cx="875448"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椭圆 34"/>
            <p:cNvSpPr/>
            <p:nvPr/>
          </p:nvSpPr>
          <p:spPr>
            <a:xfrm>
              <a:off x="4770329" y="2719922"/>
              <a:ext cx="350601" cy="17542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6" name="椭圆 35"/>
            <p:cNvSpPr/>
            <p:nvPr/>
          </p:nvSpPr>
          <p:spPr>
            <a:xfrm>
              <a:off x="5288875" y="2403753"/>
              <a:ext cx="440827" cy="17542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7" name="椭圆 211"/>
            <p:cNvSpPr/>
            <p:nvPr/>
          </p:nvSpPr>
          <p:spPr>
            <a:xfrm>
              <a:off x="5834644" y="3358420"/>
              <a:ext cx="875448" cy="300383"/>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8" name="椭圆 37"/>
            <p:cNvSpPr/>
            <p:nvPr/>
          </p:nvSpPr>
          <p:spPr>
            <a:xfrm>
              <a:off x="4731509" y="4031946"/>
              <a:ext cx="701203" cy="270593"/>
            </a:xfrm>
            <a:prstGeom prst="ellipse">
              <a:avLst/>
            </a:pr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椭圆 211"/>
            <p:cNvSpPr/>
            <p:nvPr/>
          </p:nvSpPr>
          <p:spPr>
            <a:xfrm>
              <a:off x="5648584" y="4112844"/>
              <a:ext cx="623784" cy="288559"/>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0" name="椭圆 211"/>
            <p:cNvSpPr/>
            <p:nvPr/>
          </p:nvSpPr>
          <p:spPr>
            <a:xfrm>
              <a:off x="4834628" y="4542703"/>
              <a:ext cx="520025" cy="193122"/>
            </a:xfrm>
            <a:custGeom>
              <a:avLst/>
              <a:gdLst>
                <a:gd name="connsiteX0" fmla="*/ 0 w 1427112"/>
                <a:gd name="connsiteY0" fmla="*/ 344371 h 688742"/>
                <a:gd name="connsiteX1" fmla="*/ 713556 w 1427112"/>
                <a:gd name="connsiteY1" fmla="*/ 0 h 688742"/>
                <a:gd name="connsiteX2" fmla="*/ 1427112 w 1427112"/>
                <a:gd name="connsiteY2" fmla="*/ 344371 h 688742"/>
                <a:gd name="connsiteX3" fmla="*/ 713556 w 1427112"/>
                <a:gd name="connsiteY3" fmla="*/ 688742 h 688742"/>
                <a:gd name="connsiteX4" fmla="*/ 0 w 1427112"/>
                <a:gd name="connsiteY4" fmla="*/ 344371 h 688742"/>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0279 w 1437391"/>
                <a:gd name="connsiteY0" fmla="*/ 358387 h 702758"/>
                <a:gd name="connsiteX1" fmla="*/ 329628 w 1437391"/>
                <a:gd name="connsiteY1" fmla="*/ 95421 h 702758"/>
                <a:gd name="connsiteX2" fmla="*/ 723835 w 1437391"/>
                <a:gd name="connsiteY2" fmla="*/ 14016 h 702758"/>
                <a:gd name="connsiteX3" fmla="*/ 1437391 w 1437391"/>
                <a:gd name="connsiteY3" fmla="*/ 358387 h 702758"/>
                <a:gd name="connsiteX4" fmla="*/ 723835 w 1437391"/>
                <a:gd name="connsiteY4" fmla="*/ 702758 h 702758"/>
                <a:gd name="connsiteX5" fmla="*/ 10279 w 1437391"/>
                <a:gd name="connsiteY5" fmla="*/ 358387 h 702758"/>
                <a:gd name="connsiteX0" fmla="*/ 11791 w 1438903"/>
                <a:gd name="connsiteY0" fmla="*/ 371577 h 715948"/>
                <a:gd name="connsiteX1" fmla="*/ 312090 w 1438903"/>
                <a:gd name="connsiteY1" fmla="*/ 60986 h 715948"/>
                <a:gd name="connsiteX2" fmla="*/ 725347 w 1438903"/>
                <a:gd name="connsiteY2" fmla="*/ 27206 h 715948"/>
                <a:gd name="connsiteX3" fmla="*/ 1438903 w 1438903"/>
                <a:gd name="connsiteY3" fmla="*/ 371577 h 715948"/>
                <a:gd name="connsiteX4" fmla="*/ 725347 w 1438903"/>
                <a:gd name="connsiteY4" fmla="*/ 715948 h 715948"/>
                <a:gd name="connsiteX5" fmla="*/ 11791 w 1438903"/>
                <a:gd name="connsiteY5" fmla="*/ 371577 h 715948"/>
                <a:gd name="connsiteX0" fmla="*/ 12150 w 1439262"/>
                <a:gd name="connsiteY0" fmla="*/ 371577 h 715948"/>
                <a:gd name="connsiteX1" fmla="*/ 312449 w 1439262"/>
                <a:gd name="connsiteY1" fmla="*/ 60986 h 715948"/>
                <a:gd name="connsiteX2" fmla="*/ 725706 w 1439262"/>
                <a:gd name="connsiteY2" fmla="*/ 27206 h 715948"/>
                <a:gd name="connsiteX3" fmla="*/ 1439262 w 1439262"/>
                <a:gd name="connsiteY3" fmla="*/ 371577 h 715948"/>
                <a:gd name="connsiteX4" fmla="*/ 725706 w 1439262"/>
                <a:gd name="connsiteY4" fmla="*/ 715948 h 715948"/>
                <a:gd name="connsiteX5" fmla="*/ 12150 w 1439262"/>
                <a:gd name="connsiteY5" fmla="*/ 371577 h 715948"/>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1324 w 1428436"/>
                <a:gd name="connsiteY0" fmla="*/ 371577 h 725082"/>
                <a:gd name="connsiteX1" fmla="*/ 301623 w 1428436"/>
                <a:gd name="connsiteY1" fmla="*/ 60986 h 725082"/>
                <a:gd name="connsiteX2" fmla="*/ 714880 w 1428436"/>
                <a:gd name="connsiteY2" fmla="*/ 27206 h 725082"/>
                <a:gd name="connsiteX3" fmla="*/ 1428436 w 1428436"/>
                <a:gd name="connsiteY3" fmla="*/ 371577 h 725082"/>
                <a:gd name="connsiteX4" fmla="*/ 714880 w 1428436"/>
                <a:gd name="connsiteY4" fmla="*/ 715948 h 725082"/>
                <a:gd name="connsiteX5" fmla="*/ 415924 w 1428436"/>
                <a:gd name="connsiteY5" fmla="*/ 603911 h 725082"/>
                <a:gd name="connsiteX6" fmla="*/ 1324 w 1428436"/>
                <a:gd name="connsiteY6" fmla="*/ 371577 h 725082"/>
                <a:gd name="connsiteX0" fmla="*/ 777 w 1427889"/>
                <a:gd name="connsiteY0" fmla="*/ 371577 h 733702"/>
                <a:gd name="connsiteX1" fmla="*/ 301076 w 1427889"/>
                <a:gd name="connsiteY1" fmla="*/ 60986 h 733702"/>
                <a:gd name="connsiteX2" fmla="*/ 714333 w 1427889"/>
                <a:gd name="connsiteY2" fmla="*/ 27206 h 733702"/>
                <a:gd name="connsiteX3" fmla="*/ 1427889 w 1427889"/>
                <a:gd name="connsiteY3" fmla="*/ 371577 h 733702"/>
                <a:gd name="connsiteX4" fmla="*/ 714333 w 1427889"/>
                <a:gd name="connsiteY4" fmla="*/ 715948 h 733702"/>
                <a:gd name="connsiteX5" fmla="*/ 386802 w 1427889"/>
                <a:gd name="connsiteY5" fmla="*/ 651536 h 733702"/>
                <a:gd name="connsiteX6" fmla="*/ 777 w 1427889"/>
                <a:gd name="connsiteY6" fmla="*/ 371577 h 733702"/>
                <a:gd name="connsiteX0" fmla="*/ 777 w 1434526"/>
                <a:gd name="connsiteY0" fmla="*/ 371577 h 721932"/>
                <a:gd name="connsiteX1" fmla="*/ 301076 w 1434526"/>
                <a:gd name="connsiteY1" fmla="*/ 60986 h 721932"/>
                <a:gd name="connsiteX2" fmla="*/ 714333 w 1434526"/>
                <a:gd name="connsiteY2" fmla="*/ 27206 h 721932"/>
                <a:gd name="connsiteX3" fmla="*/ 1427889 w 1434526"/>
                <a:gd name="connsiteY3" fmla="*/ 371577 h 721932"/>
                <a:gd name="connsiteX4" fmla="*/ 1063077 w 1434526"/>
                <a:gd name="connsiteY4" fmla="*/ 680111 h 721932"/>
                <a:gd name="connsiteX5" fmla="*/ 714333 w 1434526"/>
                <a:gd name="connsiteY5" fmla="*/ 715948 h 721932"/>
                <a:gd name="connsiteX6" fmla="*/ 386802 w 1434526"/>
                <a:gd name="connsiteY6" fmla="*/ 651536 h 721932"/>
                <a:gd name="connsiteX7" fmla="*/ 777 w 1434526"/>
                <a:gd name="connsiteY7" fmla="*/ 371577 h 721932"/>
                <a:gd name="connsiteX0" fmla="*/ 777 w 1428021"/>
                <a:gd name="connsiteY0" fmla="*/ 353829 h 704184"/>
                <a:gd name="connsiteX1" fmla="*/ 301076 w 1428021"/>
                <a:gd name="connsiteY1" fmla="*/ 43238 h 704184"/>
                <a:gd name="connsiteX2" fmla="*/ 714333 w 1428021"/>
                <a:gd name="connsiteY2" fmla="*/ 9458 h 704184"/>
                <a:gd name="connsiteX3" fmla="*/ 1091651 w 1428021"/>
                <a:gd name="connsiteY3" fmla="*/ 109913 h 704184"/>
                <a:gd name="connsiteX4" fmla="*/ 1427889 w 1428021"/>
                <a:gd name="connsiteY4" fmla="*/ 353829 h 704184"/>
                <a:gd name="connsiteX5" fmla="*/ 1063077 w 1428021"/>
                <a:gd name="connsiteY5" fmla="*/ 662363 h 704184"/>
                <a:gd name="connsiteX6" fmla="*/ 714333 w 1428021"/>
                <a:gd name="connsiteY6" fmla="*/ 698200 h 704184"/>
                <a:gd name="connsiteX7" fmla="*/ 386802 w 1428021"/>
                <a:gd name="connsiteY7" fmla="*/ 633788 h 704184"/>
                <a:gd name="connsiteX8" fmla="*/ 777 w 1428021"/>
                <a:gd name="connsiteY8" fmla="*/ 353829 h 704184"/>
                <a:gd name="connsiteX0" fmla="*/ 777 w 1380431"/>
                <a:gd name="connsiteY0" fmla="*/ 353829 h 704184"/>
                <a:gd name="connsiteX1" fmla="*/ 301076 w 1380431"/>
                <a:gd name="connsiteY1" fmla="*/ 43238 h 704184"/>
                <a:gd name="connsiteX2" fmla="*/ 714333 w 1380431"/>
                <a:gd name="connsiteY2" fmla="*/ 9458 h 704184"/>
                <a:gd name="connsiteX3" fmla="*/ 1091651 w 1380431"/>
                <a:gd name="connsiteY3" fmla="*/ 109913 h 704184"/>
                <a:gd name="connsiteX4" fmla="*/ 1380264 w 1380431"/>
                <a:gd name="connsiteY4" fmla="*/ 363354 h 704184"/>
                <a:gd name="connsiteX5" fmla="*/ 1063077 w 1380431"/>
                <a:gd name="connsiteY5" fmla="*/ 662363 h 704184"/>
                <a:gd name="connsiteX6" fmla="*/ 714333 w 1380431"/>
                <a:gd name="connsiteY6" fmla="*/ 698200 h 704184"/>
                <a:gd name="connsiteX7" fmla="*/ 386802 w 1380431"/>
                <a:gd name="connsiteY7" fmla="*/ 633788 h 704184"/>
                <a:gd name="connsiteX8" fmla="*/ 777 w 1380431"/>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 name="connsiteX0" fmla="*/ 777 w 1384219"/>
                <a:gd name="connsiteY0" fmla="*/ 353829 h 704184"/>
                <a:gd name="connsiteX1" fmla="*/ 301076 w 1384219"/>
                <a:gd name="connsiteY1" fmla="*/ 43238 h 704184"/>
                <a:gd name="connsiteX2" fmla="*/ 714333 w 1384219"/>
                <a:gd name="connsiteY2" fmla="*/ 9458 h 704184"/>
                <a:gd name="connsiteX3" fmla="*/ 1091651 w 1384219"/>
                <a:gd name="connsiteY3" fmla="*/ 109913 h 704184"/>
                <a:gd name="connsiteX4" fmla="*/ 1380264 w 1384219"/>
                <a:gd name="connsiteY4" fmla="*/ 363354 h 704184"/>
                <a:gd name="connsiteX5" fmla="*/ 1063077 w 1384219"/>
                <a:gd name="connsiteY5" fmla="*/ 662363 h 704184"/>
                <a:gd name="connsiteX6" fmla="*/ 714333 w 1384219"/>
                <a:gd name="connsiteY6" fmla="*/ 698200 h 704184"/>
                <a:gd name="connsiteX7" fmla="*/ 386802 w 1384219"/>
                <a:gd name="connsiteY7" fmla="*/ 633788 h 704184"/>
                <a:gd name="connsiteX8" fmla="*/ 777 w 1384219"/>
                <a:gd name="connsiteY8" fmla="*/ 353829 h 704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4219" h="704184">
                  <a:moveTo>
                    <a:pt x="777" y="353829"/>
                  </a:moveTo>
                  <a:cubicBezTo>
                    <a:pt x="-13511" y="255404"/>
                    <a:pt x="172625" y="129208"/>
                    <a:pt x="301076" y="43238"/>
                  </a:cubicBezTo>
                  <a:cubicBezTo>
                    <a:pt x="420002" y="-14157"/>
                    <a:pt x="582571" y="-1654"/>
                    <a:pt x="714333" y="9458"/>
                  </a:cubicBezTo>
                  <a:cubicBezTo>
                    <a:pt x="846095" y="20570"/>
                    <a:pt x="972725" y="52518"/>
                    <a:pt x="1091651" y="109913"/>
                  </a:cubicBezTo>
                  <a:cubicBezTo>
                    <a:pt x="1210577" y="167308"/>
                    <a:pt x="1415189" y="276042"/>
                    <a:pt x="1380264" y="363354"/>
                  </a:cubicBezTo>
                  <a:cubicBezTo>
                    <a:pt x="1392964" y="469716"/>
                    <a:pt x="1182003" y="604968"/>
                    <a:pt x="1063077" y="662363"/>
                  </a:cubicBezTo>
                  <a:cubicBezTo>
                    <a:pt x="944151" y="719758"/>
                    <a:pt x="827046" y="702963"/>
                    <a:pt x="714333" y="698200"/>
                  </a:cubicBezTo>
                  <a:cubicBezTo>
                    <a:pt x="601621" y="693438"/>
                    <a:pt x="505728" y="691183"/>
                    <a:pt x="386802" y="633788"/>
                  </a:cubicBezTo>
                  <a:cubicBezTo>
                    <a:pt x="258351" y="595443"/>
                    <a:pt x="15065" y="452254"/>
                    <a:pt x="777" y="353829"/>
                  </a:cubicBezTo>
                  <a:close/>
                </a:path>
              </a:pathLst>
            </a:custGeom>
            <a:solidFill>
              <a:srgbClr val="9F3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41" name="文本框 40"/>
          <p:cNvSpPr txBox="1"/>
          <p:nvPr/>
        </p:nvSpPr>
        <p:spPr>
          <a:xfrm>
            <a:off x="2138488" y="3705074"/>
            <a:ext cx="1197032" cy="646331"/>
          </a:xfrm>
          <a:prstGeom prst="rect">
            <a:avLst/>
          </a:prstGeom>
          <a:noFill/>
        </p:spPr>
        <p:txBody>
          <a:bodyPr wrap="square" rtlCol="0">
            <a:spAutoFit/>
          </a:bodyPr>
          <a:lstStyle/>
          <a:p>
            <a:r>
              <a:rPr lang="en-US" altLang="zh-CN" dirty="0">
                <a:solidFill>
                  <a:schemeClr val="bg1"/>
                </a:solidFill>
                <a:cs typeface="+mn-ea"/>
                <a:sym typeface="+mn-lt"/>
              </a:rPr>
              <a:t>STEP ONE</a:t>
            </a:r>
            <a:endParaRPr lang="zh-CN" altLang="en-US" dirty="0">
              <a:solidFill>
                <a:schemeClr val="bg1"/>
              </a:solidFill>
              <a:cs typeface="+mn-ea"/>
              <a:sym typeface="+mn-lt"/>
            </a:endParaRPr>
          </a:p>
        </p:txBody>
      </p:sp>
      <p:sp>
        <p:nvSpPr>
          <p:cNvPr id="42" name="文本框 41"/>
          <p:cNvSpPr txBox="1"/>
          <p:nvPr/>
        </p:nvSpPr>
        <p:spPr>
          <a:xfrm>
            <a:off x="4438044" y="3705074"/>
            <a:ext cx="1376224" cy="369332"/>
          </a:xfrm>
          <a:prstGeom prst="rect">
            <a:avLst/>
          </a:prstGeom>
          <a:noFill/>
        </p:spPr>
        <p:txBody>
          <a:bodyPr wrap="square" rtlCol="0">
            <a:spAutoFit/>
          </a:bodyPr>
          <a:lstStyle/>
          <a:p>
            <a:r>
              <a:rPr lang="en-US" altLang="zh-CN" dirty="0">
                <a:solidFill>
                  <a:schemeClr val="bg1"/>
                </a:solidFill>
                <a:cs typeface="+mn-ea"/>
                <a:sym typeface="+mn-lt"/>
              </a:rPr>
              <a:t>STEP TWO</a:t>
            </a:r>
            <a:endParaRPr lang="zh-CN" altLang="en-US" dirty="0">
              <a:solidFill>
                <a:schemeClr val="bg1"/>
              </a:solidFill>
              <a:cs typeface="+mn-ea"/>
              <a:sym typeface="+mn-lt"/>
            </a:endParaRPr>
          </a:p>
        </p:txBody>
      </p:sp>
      <p:sp>
        <p:nvSpPr>
          <p:cNvPr id="43" name="文本框 42"/>
          <p:cNvSpPr txBox="1"/>
          <p:nvPr/>
        </p:nvSpPr>
        <p:spPr>
          <a:xfrm>
            <a:off x="6815698" y="3705074"/>
            <a:ext cx="1389669" cy="646331"/>
          </a:xfrm>
          <a:prstGeom prst="rect">
            <a:avLst/>
          </a:prstGeom>
          <a:noFill/>
        </p:spPr>
        <p:txBody>
          <a:bodyPr wrap="square" rtlCol="0">
            <a:spAutoFit/>
          </a:bodyPr>
          <a:lstStyle/>
          <a:p>
            <a:r>
              <a:rPr lang="en-US" altLang="zh-CN" dirty="0">
                <a:solidFill>
                  <a:schemeClr val="bg1"/>
                </a:solidFill>
                <a:cs typeface="+mn-ea"/>
                <a:sym typeface="+mn-lt"/>
              </a:rPr>
              <a:t>STEP THREE</a:t>
            </a:r>
            <a:endParaRPr lang="zh-CN" altLang="en-US" dirty="0">
              <a:solidFill>
                <a:schemeClr val="bg1"/>
              </a:solidFill>
              <a:cs typeface="+mn-ea"/>
              <a:sym typeface="+mn-lt"/>
            </a:endParaRPr>
          </a:p>
        </p:txBody>
      </p:sp>
      <p:sp>
        <p:nvSpPr>
          <p:cNvPr id="44" name="文本框 43"/>
          <p:cNvSpPr txBox="1"/>
          <p:nvPr/>
        </p:nvSpPr>
        <p:spPr>
          <a:xfrm>
            <a:off x="9275627" y="3705074"/>
            <a:ext cx="1348419" cy="646331"/>
          </a:xfrm>
          <a:prstGeom prst="rect">
            <a:avLst/>
          </a:prstGeom>
          <a:noFill/>
        </p:spPr>
        <p:txBody>
          <a:bodyPr wrap="square" rtlCol="0">
            <a:spAutoFit/>
          </a:bodyPr>
          <a:lstStyle/>
          <a:p>
            <a:r>
              <a:rPr lang="en-US" altLang="zh-CN" dirty="0">
                <a:solidFill>
                  <a:schemeClr val="bg1"/>
                </a:solidFill>
                <a:cs typeface="+mn-ea"/>
                <a:sym typeface="+mn-lt"/>
              </a:rPr>
              <a:t>STEP FOUR</a:t>
            </a:r>
            <a:endParaRPr lang="zh-CN" altLang="en-US" dirty="0">
              <a:solidFill>
                <a:schemeClr val="bg1"/>
              </a:solidFill>
              <a:cs typeface="+mn-ea"/>
              <a:sym typeface="+mn-lt"/>
            </a:endParaRPr>
          </a:p>
        </p:txBody>
      </p:sp>
      <p:grpSp>
        <p:nvGrpSpPr>
          <p:cNvPr id="45" name="组合 44"/>
          <p:cNvGrpSpPr/>
          <p:nvPr/>
        </p:nvGrpSpPr>
        <p:grpSpPr>
          <a:xfrm rot="20843316">
            <a:off x="849420" y="2423998"/>
            <a:ext cx="954517" cy="214305"/>
            <a:chOff x="1177317" y="1790317"/>
            <a:chExt cx="3723747" cy="821485"/>
          </a:xfrm>
        </p:grpSpPr>
        <p:sp>
          <p:nvSpPr>
            <p:cNvPr id="46" name="梯形 194"/>
            <p:cNvSpPr/>
            <p:nvPr/>
          </p:nvSpPr>
          <p:spPr>
            <a:xfrm rot="17118200">
              <a:off x="2637800" y="352041"/>
              <a:ext cx="175034" cy="3096000"/>
            </a:xfrm>
            <a:custGeom>
              <a:avLst/>
              <a:gdLst>
                <a:gd name="connsiteX0" fmla="*/ 0 w 476463"/>
                <a:gd name="connsiteY0" fmla="*/ 5819879 h 5819879"/>
                <a:gd name="connsiteX1" fmla="*/ 205965 w 476463"/>
                <a:gd name="connsiteY1" fmla="*/ 0 h 5819879"/>
                <a:gd name="connsiteX2" fmla="*/ 270498 w 476463"/>
                <a:gd name="connsiteY2" fmla="*/ 0 h 5819879"/>
                <a:gd name="connsiteX3" fmla="*/ 476463 w 476463"/>
                <a:gd name="connsiteY3" fmla="*/ 5819879 h 5819879"/>
                <a:gd name="connsiteX4" fmla="*/ 0 w 476463"/>
                <a:gd name="connsiteY4" fmla="*/ 5819879 h 5819879"/>
                <a:gd name="connsiteX0" fmla="*/ 0 w 453603"/>
                <a:gd name="connsiteY0" fmla="*/ 5987519 h 5987519"/>
                <a:gd name="connsiteX1" fmla="*/ 183105 w 453603"/>
                <a:gd name="connsiteY1" fmla="*/ 0 h 5987519"/>
                <a:gd name="connsiteX2" fmla="*/ 247638 w 453603"/>
                <a:gd name="connsiteY2" fmla="*/ 0 h 5987519"/>
                <a:gd name="connsiteX3" fmla="*/ 453603 w 453603"/>
                <a:gd name="connsiteY3" fmla="*/ 5819879 h 5987519"/>
                <a:gd name="connsiteX4" fmla="*/ 0 w 453603"/>
                <a:gd name="connsiteY4" fmla="*/ 5987519 h 5987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603" h="5987519">
                  <a:moveTo>
                    <a:pt x="0" y="5987519"/>
                  </a:moveTo>
                  <a:lnTo>
                    <a:pt x="183105" y="0"/>
                  </a:lnTo>
                  <a:lnTo>
                    <a:pt x="247638" y="0"/>
                  </a:lnTo>
                  <a:lnTo>
                    <a:pt x="453603" y="5819879"/>
                  </a:lnTo>
                  <a:lnTo>
                    <a:pt x="0" y="5987519"/>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47" name="组合 46"/>
            <p:cNvGrpSpPr/>
            <p:nvPr/>
          </p:nvGrpSpPr>
          <p:grpSpPr>
            <a:xfrm>
              <a:off x="2261202" y="1790317"/>
              <a:ext cx="2639862" cy="821485"/>
              <a:chOff x="2261202" y="1790317"/>
              <a:chExt cx="2639862" cy="821485"/>
            </a:xfrm>
          </p:grpSpPr>
          <p:sp>
            <p:nvSpPr>
              <p:cNvPr id="48" name="任意多边形 55"/>
              <p:cNvSpPr/>
              <p:nvPr/>
            </p:nvSpPr>
            <p:spPr>
              <a:xfrm rot="918200">
                <a:off x="4057100" y="2045782"/>
                <a:ext cx="843964" cy="566020"/>
              </a:xfrm>
              <a:custGeom>
                <a:avLst/>
                <a:gdLst>
                  <a:gd name="connsiteX0" fmla="*/ 343818 w 687636"/>
                  <a:gd name="connsiteY0" fmla="*/ 64288 h 438150"/>
                  <a:gd name="connsiteX1" fmla="*/ 100893 w 687636"/>
                  <a:gd name="connsiteY1" fmla="*/ 219076 h 438150"/>
                  <a:gd name="connsiteX2" fmla="*/ 343818 w 687636"/>
                  <a:gd name="connsiteY2" fmla="*/ 373864 h 438150"/>
                  <a:gd name="connsiteX3" fmla="*/ 586743 w 687636"/>
                  <a:gd name="connsiteY3" fmla="*/ 219076 h 438150"/>
                  <a:gd name="connsiteX4" fmla="*/ 343818 w 687636"/>
                  <a:gd name="connsiteY4" fmla="*/ 64288 h 438150"/>
                  <a:gd name="connsiteX5" fmla="*/ 343818 w 687636"/>
                  <a:gd name="connsiteY5" fmla="*/ 0 h 438150"/>
                  <a:gd name="connsiteX6" fmla="*/ 687636 w 687636"/>
                  <a:gd name="connsiteY6" fmla="*/ 219075 h 438150"/>
                  <a:gd name="connsiteX7" fmla="*/ 343818 w 687636"/>
                  <a:gd name="connsiteY7" fmla="*/ 438150 h 438150"/>
                  <a:gd name="connsiteX8" fmla="*/ 0 w 687636"/>
                  <a:gd name="connsiteY8" fmla="*/ 219075 h 438150"/>
                  <a:gd name="connsiteX9" fmla="*/ 343818 w 687636"/>
                  <a:gd name="connsiteY9" fmla="*/ 0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7636" h="438150">
                    <a:moveTo>
                      <a:pt x="343818" y="64288"/>
                    </a:moveTo>
                    <a:cubicBezTo>
                      <a:pt x="209654" y="64288"/>
                      <a:pt x="100893" y="133589"/>
                      <a:pt x="100893" y="219076"/>
                    </a:cubicBezTo>
                    <a:cubicBezTo>
                      <a:pt x="100893" y="304563"/>
                      <a:pt x="209654" y="373864"/>
                      <a:pt x="343818" y="373864"/>
                    </a:cubicBezTo>
                    <a:cubicBezTo>
                      <a:pt x="477982" y="373864"/>
                      <a:pt x="586743" y="304563"/>
                      <a:pt x="586743" y="219076"/>
                    </a:cubicBezTo>
                    <a:cubicBezTo>
                      <a:pt x="586743" y="133589"/>
                      <a:pt x="477982" y="64288"/>
                      <a:pt x="343818" y="64288"/>
                    </a:cubicBezTo>
                    <a:close/>
                    <a:moveTo>
                      <a:pt x="343818" y="0"/>
                    </a:moveTo>
                    <a:cubicBezTo>
                      <a:pt x="533703" y="0"/>
                      <a:pt x="687636" y="98083"/>
                      <a:pt x="687636" y="219075"/>
                    </a:cubicBezTo>
                    <a:cubicBezTo>
                      <a:pt x="687636" y="340067"/>
                      <a:pt x="533703" y="438150"/>
                      <a:pt x="343818" y="438150"/>
                    </a:cubicBezTo>
                    <a:cubicBezTo>
                      <a:pt x="153933" y="438150"/>
                      <a:pt x="0" y="340067"/>
                      <a:pt x="0" y="219075"/>
                    </a:cubicBezTo>
                    <a:cubicBezTo>
                      <a:pt x="0" y="98083"/>
                      <a:pt x="153933" y="0"/>
                      <a:pt x="343818" y="0"/>
                    </a:cubicBezTo>
                    <a:close/>
                  </a:path>
                </a:pathLst>
              </a:cu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9" name="梯形 192"/>
              <p:cNvSpPr/>
              <p:nvPr/>
            </p:nvSpPr>
            <p:spPr>
              <a:xfrm rot="17118200">
                <a:off x="3182338" y="869181"/>
                <a:ext cx="173727" cy="2016000"/>
              </a:xfrm>
              <a:custGeom>
                <a:avLst/>
                <a:gdLst>
                  <a:gd name="connsiteX0" fmla="*/ 0 w 442597"/>
                  <a:gd name="connsiteY0" fmla="*/ 3706977 h 3706977"/>
                  <a:gd name="connsiteX1" fmla="*/ 191326 w 442597"/>
                  <a:gd name="connsiteY1" fmla="*/ 0 h 3706977"/>
                  <a:gd name="connsiteX2" fmla="*/ 251271 w 442597"/>
                  <a:gd name="connsiteY2" fmla="*/ 0 h 3706977"/>
                  <a:gd name="connsiteX3" fmla="*/ 442597 w 442597"/>
                  <a:gd name="connsiteY3" fmla="*/ 3706977 h 3706977"/>
                  <a:gd name="connsiteX4" fmla="*/ 0 w 442597"/>
                  <a:gd name="connsiteY4" fmla="*/ 3706977 h 3706977"/>
                  <a:gd name="connsiteX0" fmla="*/ 0 w 450217"/>
                  <a:gd name="connsiteY0" fmla="*/ 3706977 h 3943197"/>
                  <a:gd name="connsiteX1" fmla="*/ 191326 w 450217"/>
                  <a:gd name="connsiteY1" fmla="*/ 0 h 3943197"/>
                  <a:gd name="connsiteX2" fmla="*/ 251271 w 450217"/>
                  <a:gd name="connsiteY2" fmla="*/ 0 h 3943197"/>
                  <a:gd name="connsiteX3" fmla="*/ 450217 w 450217"/>
                  <a:gd name="connsiteY3" fmla="*/ 3943197 h 3943197"/>
                  <a:gd name="connsiteX4" fmla="*/ 0 w 450217"/>
                  <a:gd name="connsiteY4" fmla="*/ 3706977 h 394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217" h="3943197">
                    <a:moveTo>
                      <a:pt x="0" y="3706977"/>
                    </a:moveTo>
                    <a:lnTo>
                      <a:pt x="191326" y="0"/>
                    </a:lnTo>
                    <a:lnTo>
                      <a:pt x="251271" y="0"/>
                    </a:lnTo>
                    <a:lnTo>
                      <a:pt x="450217" y="3943197"/>
                    </a:lnTo>
                    <a:lnTo>
                      <a:pt x="0" y="3706977"/>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0" name="梯形 195"/>
              <p:cNvSpPr/>
              <p:nvPr/>
            </p:nvSpPr>
            <p:spPr>
              <a:xfrm rot="17061090">
                <a:off x="3492396" y="1520751"/>
                <a:ext cx="141904" cy="1516255"/>
              </a:xfrm>
              <a:custGeom>
                <a:avLst/>
                <a:gdLst>
                  <a:gd name="connsiteX0" fmla="*/ 0 w 374097"/>
                  <a:gd name="connsiteY0" fmla="*/ 2644731 h 2644731"/>
                  <a:gd name="connsiteX1" fmla="*/ 161715 w 374097"/>
                  <a:gd name="connsiteY1" fmla="*/ 0 h 2644731"/>
                  <a:gd name="connsiteX2" fmla="*/ 212382 w 374097"/>
                  <a:gd name="connsiteY2" fmla="*/ 0 h 2644731"/>
                  <a:gd name="connsiteX3" fmla="*/ 374097 w 374097"/>
                  <a:gd name="connsiteY3" fmla="*/ 2644731 h 2644731"/>
                  <a:gd name="connsiteX4" fmla="*/ 0 w 374097"/>
                  <a:gd name="connsiteY4" fmla="*/ 2644731 h 2644731"/>
                  <a:gd name="connsiteX0" fmla="*/ 0 w 358857"/>
                  <a:gd name="connsiteY0" fmla="*/ 2980011 h 2980011"/>
                  <a:gd name="connsiteX1" fmla="*/ 146475 w 358857"/>
                  <a:gd name="connsiteY1" fmla="*/ 0 h 2980011"/>
                  <a:gd name="connsiteX2" fmla="*/ 197142 w 358857"/>
                  <a:gd name="connsiteY2" fmla="*/ 0 h 2980011"/>
                  <a:gd name="connsiteX3" fmla="*/ 358857 w 358857"/>
                  <a:gd name="connsiteY3" fmla="*/ 2644731 h 2980011"/>
                  <a:gd name="connsiteX4" fmla="*/ 0 w 358857"/>
                  <a:gd name="connsiteY4" fmla="*/ 2980011 h 2980011"/>
                  <a:gd name="connsiteX0" fmla="*/ 0 w 367746"/>
                  <a:gd name="connsiteY0" fmla="*/ 3137818 h 3137817"/>
                  <a:gd name="connsiteX1" fmla="*/ 155364 w 367746"/>
                  <a:gd name="connsiteY1" fmla="*/ 0 h 3137817"/>
                  <a:gd name="connsiteX2" fmla="*/ 206031 w 367746"/>
                  <a:gd name="connsiteY2" fmla="*/ 0 h 3137817"/>
                  <a:gd name="connsiteX3" fmla="*/ 367746 w 367746"/>
                  <a:gd name="connsiteY3" fmla="*/ 2644731 h 3137817"/>
                  <a:gd name="connsiteX4" fmla="*/ 0 w 367746"/>
                  <a:gd name="connsiteY4" fmla="*/ 3137818 h 3137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746" h="3137817">
                    <a:moveTo>
                      <a:pt x="0" y="3137818"/>
                    </a:moveTo>
                    <a:lnTo>
                      <a:pt x="155364" y="0"/>
                    </a:lnTo>
                    <a:lnTo>
                      <a:pt x="206031" y="0"/>
                    </a:lnTo>
                    <a:lnTo>
                      <a:pt x="367746" y="2644731"/>
                    </a:lnTo>
                    <a:lnTo>
                      <a:pt x="0" y="3137818"/>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grpSp>
        <p:nvGrpSpPr>
          <p:cNvPr id="51" name="组合 50"/>
          <p:cNvGrpSpPr/>
          <p:nvPr/>
        </p:nvGrpSpPr>
        <p:grpSpPr>
          <a:xfrm rot="20843316">
            <a:off x="3481808" y="2423998"/>
            <a:ext cx="954517" cy="214305"/>
            <a:chOff x="1177317" y="1790317"/>
            <a:chExt cx="3723747" cy="821485"/>
          </a:xfrm>
        </p:grpSpPr>
        <p:sp>
          <p:nvSpPr>
            <p:cNvPr id="52" name="梯形 194"/>
            <p:cNvSpPr/>
            <p:nvPr/>
          </p:nvSpPr>
          <p:spPr>
            <a:xfrm rot="17118200">
              <a:off x="2637800" y="352041"/>
              <a:ext cx="175034" cy="3096000"/>
            </a:xfrm>
            <a:custGeom>
              <a:avLst/>
              <a:gdLst>
                <a:gd name="connsiteX0" fmla="*/ 0 w 476463"/>
                <a:gd name="connsiteY0" fmla="*/ 5819879 h 5819879"/>
                <a:gd name="connsiteX1" fmla="*/ 205965 w 476463"/>
                <a:gd name="connsiteY1" fmla="*/ 0 h 5819879"/>
                <a:gd name="connsiteX2" fmla="*/ 270498 w 476463"/>
                <a:gd name="connsiteY2" fmla="*/ 0 h 5819879"/>
                <a:gd name="connsiteX3" fmla="*/ 476463 w 476463"/>
                <a:gd name="connsiteY3" fmla="*/ 5819879 h 5819879"/>
                <a:gd name="connsiteX4" fmla="*/ 0 w 476463"/>
                <a:gd name="connsiteY4" fmla="*/ 5819879 h 5819879"/>
                <a:gd name="connsiteX0" fmla="*/ 0 w 453603"/>
                <a:gd name="connsiteY0" fmla="*/ 5987519 h 5987519"/>
                <a:gd name="connsiteX1" fmla="*/ 183105 w 453603"/>
                <a:gd name="connsiteY1" fmla="*/ 0 h 5987519"/>
                <a:gd name="connsiteX2" fmla="*/ 247638 w 453603"/>
                <a:gd name="connsiteY2" fmla="*/ 0 h 5987519"/>
                <a:gd name="connsiteX3" fmla="*/ 453603 w 453603"/>
                <a:gd name="connsiteY3" fmla="*/ 5819879 h 5987519"/>
                <a:gd name="connsiteX4" fmla="*/ 0 w 453603"/>
                <a:gd name="connsiteY4" fmla="*/ 5987519 h 5987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603" h="5987519">
                  <a:moveTo>
                    <a:pt x="0" y="5987519"/>
                  </a:moveTo>
                  <a:lnTo>
                    <a:pt x="183105" y="0"/>
                  </a:lnTo>
                  <a:lnTo>
                    <a:pt x="247638" y="0"/>
                  </a:lnTo>
                  <a:lnTo>
                    <a:pt x="453603" y="5819879"/>
                  </a:lnTo>
                  <a:lnTo>
                    <a:pt x="0" y="5987519"/>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53" name="组合 52"/>
            <p:cNvGrpSpPr/>
            <p:nvPr/>
          </p:nvGrpSpPr>
          <p:grpSpPr>
            <a:xfrm>
              <a:off x="2261202" y="1790317"/>
              <a:ext cx="2639862" cy="821485"/>
              <a:chOff x="2261202" y="1790317"/>
              <a:chExt cx="2639862" cy="821485"/>
            </a:xfrm>
          </p:grpSpPr>
          <p:sp>
            <p:nvSpPr>
              <p:cNvPr id="54" name="任意多边形 61"/>
              <p:cNvSpPr/>
              <p:nvPr/>
            </p:nvSpPr>
            <p:spPr>
              <a:xfrm rot="918200">
                <a:off x="4057100" y="2045782"/>
                <a:ext cx="843964" cy="566020"/>
              </a:xfrm>
              <a:custGeom>
                <a:avLst/>
                <a:gdLst>
                  <a:gd name="connsiteX0" fmla="*/ 343818 w 687636"/>
                  <a:gd name="connsiteY0" fmla="*/ 64288 h 438150"/>
                  <a:gd name="connsiteX1" fmla="*/ 100893 w 687636"/>
                  <a:gd name="connsiteY1" fmla="*/ 219076 h 438150"/>
                  <a:gd name="connsiteX2" fmla="*/ 343818 w 687636"/>
                  <a:gd name="connsiteY2" fmla="*/ 373864 h 438150"/>
                  <a:gd name="connsiteX3" fmla="*/ 586743 w 687636"/>
                  <a:gd name="connsiteY3" fmla="*/ 219076 h 438150"/>
                  <a:gd name="connsiteX4" fmla="*/ 343818 w 687636"/>
                  <a:gd name="connsiteY4" fmla="*/ 64288 h 438150"/>
                  <a:gd name="connsiteX5" fmla="*/ 343818 w 687636"/>
                  <a:gd name="connsiteY5" fmla="*/ 0 h 438150"/>
                  <a:gd name="connsiteX6" fmla="*/ 687636 w 687636"/>
                  <a:gd name="connsiteY6" fmla="*/ 219075 h 438150"/>
                  <a:gd name="connsiteX7" fmla="*/ 343818 w 687636"/>
                  <a:gd name="connsiteY7" fmla="*/ 438150 h 438150"/>
                  <a:gd name="connsiteX8" fmla="*/ 0 w 687636"/>
                  <a:gd name="connsiteY8" fmla="*/ 219075 h 438150"/>
                  <a:gd name="connsiteX9" fmla="*/ 343818 w 687636"/>
                  <a:gd name="connsiteY9" fmla="*/ 0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7636" h="438150">
                    <a:moveTo>
                      <a:pt x="343818" y="64288"/>
                    </a:moveTo>
                    <a:cubicBezTo>
                      <a:pt x="209654" y="64288"/>
                      <a:pt x="100893" y="133589"/>
                      <a:pt x="100893" y="219076"/>
                    </a:cubicBezTo>
                    <a:cubicBezTo>
                      <a:pt x="100893" y="304563"/>
                      <a:pt x="209654" y="373864"/>
                      <a:pt x="343818" y="373864"/>
                    </a:cubicBezTo>
                    <a:cubicBezTo>
                      <a:pt x="477982" y="373864"/>
                      <a:pt x="586743" y="304563"/>
                      <a:pt x="586743" y="219076"/>
                    </a:cubicBezTo>
                    <a:cubicBezTo>
                      <a:pt x="586743" y="133589"/>
                      <a:pt x="477982" y="64288"/>
                      <a:pt x="343818" y="64288"/>
                    </a:cubicBezTo>
                    <a:close/>
                    <a:moveTo>
                      <a:pt x="343818" y="0"/>
                    </a:moveTo>
                    <a:cubicBezTo>
                      <a:pt x="533703" y="0"/>
                      <a:pt x="687636" y="98083"/>
                      <a:pt x="687636" y="219075"/>
                    </a:cubicBezTo>
                    <a:cubicBezTo>
                      <a:pt x="687636" y="340067"/>
                      <a:pt x="533703" y="438150"/>
                      <a:pt x="343818" y="438150"/>
                    </a:cubicBezTo>
                    <a:cubicBezTo>
                      <a:pt x="153933" y="438150"/>
                      <a:pt x="0" y="340067"/>
                      <a:pt x="0" y="219075"/>
                    </a:cubicBezTo>
                    <a:cubicBezTo>
                      <a:pt x="0" y="98083"/>
                      <a:pt x="153933" y="0"/>
                      <a:pt x="343818" y="0"/>
                    </a:cubicBezTo>
                    <a:close/>
                  </a:path>
                </a:pathLst>
              </a:cu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5" name="梯形 192"/>
              <p:cNvSpPr/>
              <p:nvPr/>
            </p:nvSpPr>
            <p:spPr>
              <a:xfrm rot="17118200">
                <a:off x="3182338" y="869181"/>
                <a:ext cx="173727" cy="2016000"/>
              </a:xfrm>
              <a:custGeom>
                <a:avLst/>
                <a:gdLst>
                  <a:gd name="connsiteX0" fmla="*/ 0 w 442597"/>
                  <a:gd name="connsiteY0" fmla="*/ 3706977 h 3706977"/>
                  <a:gd name="connsiteX1" fmla="*/ 191326 w 442597"/>
                  <a:gd name="connsiteY1" fmla="*/ 0 h 3706977"/>
                  <a:gd name="connsiteX2" fmla="*/ 251271 w 442597"/>
                  <a:gd name="connsiteY2" fmla="*/ 0 h 3706977"/>
                  <a:gd name="connsiteX3" fmla="*/ 442597 w 442597"/>
                  <a:gd name="connsiteY3" fmla="*/ 3706977 h 3706977"/>
                  <a:gd name="connsiteX4" fmla="*/ 0 w 442597"/>
                  <a:gd name="connsiteY4" fmla="*/ 3706977 h 3706977"/>
                  <a:gd name="connsiteX0" fmla="*/ 0 w 450217"/>
                  <a:gd name="connsiteY0" fmla="*/ 3706977 h 3943197"/>
                  <a:gd name="connsiteX1" fmla="*/ 191326 w 450217"/>
                  <a:gd name="connsiteY1" fmla="*/ 0 h 3943197"/>
                  <a:gd name="connsiteX2" fmla="*/ 251271 w 450217"/>
                  <a:gd name="connsiteY2" fmla="*/ 0 h 3943197"/>
                  <a:gd name="connsiteX3" fmla="*/ 450217 w 450217"/>
                  <a:gd name="connsiteY3" fmla="*/ 3943197 h 3943197"/>
                  <a:gd name="connsiteX4" fmla="*/ 0 w 450217"/>
                  <a:gd name="connsiteY4" fmla="*/ 3706977 h 394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217" h="3943197">
                    <a:moveTo>
                      <a:pt x="0" y="3706977"/>
                    </a:moveTo>
                    <a:lnTo>
                      <a:pt x="191326" y="0"/>
                    </a:lnTo>
                    <a:lnTo>
                      <a:pt x="251271" y="0"/>
                    </a:lnTo>
                    <a:lnTo>
                      <a:pt x="450217" y="3943197"/>
                    </a:lnTo>
                    <a:lnTo>
                      <a:pt x="0" y="3706977"/>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6" name="梯形 195"/>
              <p:cNvSpPr/>
              <p:nvPr/>
            </p:nvSpPr>
            <p:spPr>
              <a:xfrm rot="17061090">
                <a:off x="3492396" y="1520751"/>
                <a:ext cx="141904" cy="1516255"/>
              </a:xfrm>
              <a:custGeom>
                <a:avLst/>
                <a:gdLst>
                  <a:gd name="connsiteX0" fmla="*/ 0 w 374097"/>
                  <a:gd name="connsiteY0" fmla="*/ 2644731 h 2644731"/>
                  <a:gd name="connsiteX1" fmla="*/ 161715 w 374097"/>
                  <a:gd name="connsiteY1" fmla="*/ 0 h 2644731"/>
                  <a:gd name="connsiteX2" fmla="*/ 212382 w 374097"/>
                  <a:gd name="connsiteY2" fmla="*/ 0 h 2644731"/>
                  <a:gd name="connsiteX3" fmla="*/ 374097 w 374097"/>
                  <a:gd name="connsiteY3" fmla="*/ 2644731 h 2644731"/>
                  <a:gd name="connsiteX4" fmla="*/ 0 w 374097"/>
                  <a:gd name="connsiteY4" fmla="*/ 2644731 h 2644731"/>
                  <a:gd name="connsiteX0" fmla="*/ 0 w 358857"/>
                  <a:gd name="connsiteY0" fmla="*/ 2980011 h 2980011"/>
                  <a:gd name="connsiteX1" fmla="*/ 146475 w 358857"/>
                  <a:gd name="connsiteY1" fmla="*/ 0 h 2980011"/>
                  <a:gd name="connsiteX2" fmla="*/ 197142 w 358857"/>
                  <a:gd name="connsiteY2" fmla="*/ 0 h 2980011"/>
                  <a:gd name="connsiteX3" fmla="*/ 358857 w 358857"/>
                  <a:gd name="connsiteY3" fmla="*/ 2644731 h 2980011"/>
                  <a:gd name="connsiteX4" fmla="*/ 0 w 358857"/>
                  <a:gd name="connsiteY4" fmla="*/ 2980011 h 2980011"/>
                  <a:gd name="connsiteX0" fmla="*/ 0 w 367746"/>
                  <a:gd name="connsiteY0" fmla="*/ 3137818 h 3137817"/>
                  <a:gd name="connsiteX1" fmla="*/ 155364 w 367746"/>
                  <a:gd name="connsiteY1" fmla="*/ 0 h 3137817"/>
                  <a:gd name="connsiteX2" fmla="*/ 206031 w 367746"/>
                  <a:gd name="connsiteY2" fmla="*/ 0 h 3137817"/>
                  <a:gd name="connsiteX3" fmla="*/ 367746 w 367746"/>
                  <a:gd name="connsiteY3" fmla="*/ 2644731 h 3137817"/>
                  <a:gd name="connsiteX4" fmla="*/ 0 w 367746"/>
                  <a:gd name="connsiteY4" fmla="*/ 3137818 h 3137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746" h="3137817">
                    <a:moveTo>
                      <a:pt x="0" y="3137818"/>
                    </a:moveTo>
                    <a:lnTo>
                      <a:pt x="155364" y="0"/>
                    </a:lnTo>
                    <a:lnTo>
                      <a:pt x="206031" y="0"/>
                    </a:lnTo>
                    <a:lnTo>
                      <a:pt x="367746" y="2644731"/>
                    </a:lnTo>
                    <a:lnTo>
                      <a:pt x="0" y="3137818"/>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grpSp>
        <p:nvGrpSpPr>
          <p:cNvPr id="57" name="组合 56"/>
          <p:cNvGrpSpPr/>
          <p:nvPr/>
        </p:nvGrpSpPr>
        <p:grpSpPr>
          <a:xfrm rot="20843316">
            <a:off x="5818812" y="2423999"/>
            <a:ext cx="954517" cy="214305"/>
            <a:chOff x="1177317" y="1790317"/>
            <a:chExt cx="3723747" cy="821485"/>
          </a:xfrm>
        </p:grpSpPr>
        <p:sp>
          <p:nvSpPr>
            <p:cNvPr id="58" name="梯形 194"/>
            <p:cNvSpPr/>
            <p:nvPr/>
          </p:nvSpPr>
          <p:spPr>
            <a:xfrm rot="17118200">
              <a:off x="2637800" y="352041"/>
              <a:ext cx="175034" cy="3096000"/>
            </a:xfrm>
            <a:custGeom>
              <a:avLst/>
              <a:gdLst>
                <a:gd name="connsiteX0" fmla="*/ 0 w 476463"/>
                <a:gd name="connsiteY0" fmla="*/ 5819879 h 5819879"/>
                <a:gd name="connsiteX1" fmla="*/ 205965 w 476463"/>
                <a:gd name="connsiteY1" fmla="*/ 0 h 5819879"/>
                <a:gd name="connsiteX2" fmla="*/ 270498 w 476463"/>
                <a:gd name="connsiteY2" fmla="*/ 0 h 5819879"/>
                <a:gd name="connsiteX3" fmla="*/ 476463 w 476463"/>
                <a:gd name="connsiteY3" fmla="*/ 5819879 h 5819879"/>
                <a:gd name="connsiteX4" fmla="*/ 0 w 476463"/>
                <a:gd name="connsiteY4" fmla="*/ 5819879 h 5819879"/>
                <a:gd name="connsiteX0" fmla="*/ 0 w 453603"/>
                <a:gd name="connsiteY0" fmla="*/ 5987519 h 5987519"/>
                <a:gd name="connsiteX1" fmla="*/ 183105 w 453603"/>
                <a:gd name="connsiteY1" fmla="*/ 0 h 5987519"/>
                <a:gd name="connsiteX2" fmla="*/ 247638 w 453603"/>
                <a:gd name="connsiteY2" fmla="*/ 0 h 5987519"/>
                <a:gd name="connsiteX3" fmla="*/ 453603 w 453603"/>
                <a:gd name="connsiteY3" fmla="*/ 5819879 h 5987519"/>
                <a:gd name="connsiteX4" fmla="*/ 0 w 453603"/>
                <a:gd name="connsiteY4" fmla="*/ 5987519 h 5987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603" h="5987519">
                  <a:moveTo>
                    <a:pt x="0" y="5987519"/>
                  </a:moveTo>
                  <a:lnTo>
                    <a:pt x="183105" y="0"/>
                  </a:lnTo>
                  <a:lnTo>
                    <a:pt x="247638" y="0"/>
                  </a:lnTo>
                  <a:lnTo>
                    <a:pt x="453603" y="5819879"/>
                  </a:lnTo>
                  <a:lnTo>
                    <a:pt x="0" y="5987519"/>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59" name="组合 58"/>
            <p:cNvGrpSpPr/>
            <p:nvPr/>
          </p:nvGrpSpPr>
          <p:grpSpPr>
            <a:xfrm>
              <a:off x="2261202" y="1790317"/>
              <a:ext cx="2639862" cy="821485"/>
              <a:chOff x="2261202" y="1790317"/>
              <a:chExt cx="2639862" cy="821485"/>
            </a:xfrm>
          </p:grpSpPr>
          <p:sp>
            <p:nvSpPr>
              <p:cNvPr id="60" name="任意多边形 67"/>
              <p:cNvSpPr/>
              <p:nvPr/>
            </p:nvSpPr>
            <p:spPr>
              <a:xfrm rot="918200">
                <a:off x="4057100" y="2045782"/>
                <a:ext cx="843964" cy="566020"/>
              </a:xfrm>
              <a:custGeom>
                <a:avLst/>
                <a:gdLst>
                  <a:gd name="connsiteX0" fmla="*/ 343818 w 687636"/>
                  <a:gd name="connsiteY0" fmla="*/ 64288 h 438150"/>
                  <a:gd name="connsiteX1" fmla="*/ 100893 w 687636"/>
                  <a:gd name="connsiteY1" fmla="*/ 219076 h 438150"/>
                  <a:gd name="connsiteX2" fmla="*/ 343818 w 687636"/>
                  <a:gd name="connsiteY2" fmla="*/ 373864 h 438150"/>
                  <a:gd name="connsiteX3" fmla="*/ 586743 w 687636"/>
                  <a:gd name="connsiteY3" fmla="*/ 219076 h 438150"/>
                  <a:gd name="connsiteX4" fmla="*/ 343818 w 687636"/>
                  <a:gd name="connsiteY4" fmla="*/ 64288 h 438150"/>
                  <a:gd name="connsiteX5" fmla="*/ 343818 w 687636"/>
                  <a:gd name="connsiteY5" fmla="*/ 0 h 438150"/>
                  <a:gd name="connsiteX6" fmla="*/ 687636 w 687636"/>
                  <a:gd name="connsiteY6" fmla="*/ 219075 h 438150"/>
                  <a:gd name="connsiteX7" fmla="*/ 343818 w 687636"/>
                  <a:gd name="connsiteY7" fmla="*/ 438150 h 438150"/>
                  <a:gd name="connsiteX8" fmla="*/ 0 w 687636"/>
                  <a:gd name="connsiteY8" fmla="*/ 219075 h 438150"/>
                  <a:gd name="connsiteX9" fmla="*/ 343818 w 687636"/>
                  <a:gd name="connsiteY9" fmla="*/ 0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7636" h="438150">
                    <a:moveTo>
                      <a:pt x="343818" y="64288"/>
                    </a:moveTo>
                    <a:cubicBezTo>
                      <a:pt x="209654" y="64288"/>
                      <a:pt x="100893" y="133589"/>
                      <a:pt x="100893" y="219076"/>
                    </a:cubicBezTo>
                    <a:cubicBezTo>
                      <a:pt x="100893" y="304563"/>
                      <a:pt x="209654" y="373864"/>
                      <a:pt x="343818" y="373864"/>
                    </a:cubicBezTo>
                    <a:cubicBezTo>
                      <a:pt x="477982" y="373864"/>
                      <a:pt x="586743" y="304563"/>
                      <a:pt x="586743" y="219076"/>
                    </a:cubicBezTo>
                    <a:cubicBezTo>
                      <a:pt x="586743" y="133589"/>
                      <a:pt x="477982" y="64288"/>
                      <a:pt x="343818" y="64288"/>
                    </a:cubicBezTo>
                    <a:close/>
                    <a:moveTo>
                      <a:pt x="343818" y="0"/>
                    </a:moveTo>
                    <a:cubicBezTo>
                      <a:pt x="533703" y="0"/>
                      <a:pt x="687636" y="98083"/>
                      <a:pt x="687636" y="219075"/>
                    </a:cubicBezTo>
                    <a:cubicBezTo>
                      <a:pt x="687636" y="340067"/>
                      <a:pt x="533703" y="438150"/>
                      <a:pt x="343818" y="438150"/>
                    </a:cubicBezTo>
                    <a:cubicBezTo>
                      <a:pt x="153933" y="438150"/>
                      <a:pt x="0" y="340067"/>
                      <a:pt x="0" y="219075"/>
                    </a:cubicBezTo>
                    <a:cubicBezTo>
                      <a:pt x="0" y="98083"/>
                      <a:pt x="153933" y="0"/>
                      <a:pt x="343818" y="0"/>
                    </a:cubicBezTo>
                    <a:close/>
                  </a:path>
                </a:pathLst>
              </a:cu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1" name="梯形 192"/>
              <p:cNvSpPr/>
              <p:nvPr/>
            </p:nvSpPr>
            <p:spPr>
              <a:xfrm rot="17118200">
                <a:off x="3182338" y="869181"/>
                <a:ext cx="173727" cy="2016000"/>
              </a:xfrm>
              <a:custGeom>
                <a:avLst/>
                <a:gdLst>
                  <a:gd name="connsiteX0" fmla="*/ 0 w 442597"/>
                  <a:gd name="connsiteY0" fmla="*/ 3706977 h 3706977"/>
                  <a:gd name="connsiteX1" fmla="*/ 191326 w 442597"/>
                  <a:gd name="connsiteY1" fmla="*/ 0 h 3706977"/>
                  <a:gd name="connsiteX2" fmla="*/ 251271 w 442597"/>
                  <a:gd name="connsiteY2" fmla="*/ 0 h 3706977"/>
                  <a:gd name="connsiteX3" fmla="*/ 442597 w 442597"/>
                  <a:gd name="connsiteY3" fmla="*/ 3706977 h 3706977"/>
                  <a:gd name="connsiteX4" fmla="*/ 0 w 442597"/>
                  <a:gd name="connsiteY4" fmla="*/ 3706977 h 3706977"/>
                  <a:gd name="connsiteX0" fmla="*/ 0 w 450217"/>
                  <a:gd name="connsiteY0" fmla="*/ 3706977 h 3943197"/>
                  <a:gd name="connsiteX1" fmla="*/ 191326 w 450217"/>
                  <a:gd name="connsiteY1" fmla="*/ 0 h 3943197"/>
                  <a:gd name="connsiteX2" fmla="*/ 251271 w 450217"/>
                  <a:gd name="connsiteY2" fmla="*/ 0 h 3943197"/>
                  <a:gd name="connsiteX3" fmla="*/ 450217 w 450217"/>
                  <a:gd name="connsiteY3" fmla="*/ 3943197 h 3943197"/>
                  <a:gd name="connsiteX4" fmla="*/ 0 w 450217"/>
                  <a:gd name="connsiteY4" fmla="*/ 3706977 h 394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217" h="3943197">
                    <a:moveTo>
                      <a:pt x="0" y="3706977"/>
                    </a:moveTo>
                    <a:lnTo>
                      <a:pt x="191326" y="0"/>
                    </a:lnTo>
                    <a:lnTo>
                      <a:pt x="251271" y="0"/>
                    </a:lnTo>
                    <a:lnTo>
                      <a:pt x="450217" y="3943197"/>
                    </a:lnTo>
                    <a:lnTo>
                      <a:pt x="0" y="3706977"/>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2" name="梯形 195"/>
              <p:cNvSpPr/>
              <p:nvPr/>
            </p:nvSpPr>
            <p:spPr>
              <a:xfrm rot="17061090">
                <a:off x="3492396" y="1520751"/>
                <a:ext cx="141904" cy="1516255"/>
              </a:xfrm>
              <a:custGeom>
                <a:avLst/>
                <a:gdLst>
                  <a:gd name="connsiteX0" fmla="*/ 0 w 374097"/>
                  <a:gd name="connsiteY0" fmla="*/ 2644731 h 2644731"/>
                  <a:gd name="connsiteX1" fmla="*/ 161715 w 374097"/>
                  <a:gd name="connsiteY1" fmla="*/ 0 h 2644731"/>
                  <a:gd name="connsiteX2" fmla="*/ 212382 w 374097"/>
                  <a:gd name="connsiteY2" fmla="*/ 0 h 2644731"/>
                  <a:gd name="connsiteX3" fmla="*/ 374097 w 374097"/>
                  <a:gd name="connsiteY3" fmla="*/ 2644731 h 2644731"/>
                  <a:gd name="connsiteX4" fmla="*/ 0 w 374097"/>
                  <a:gd name="connsiteY4" fmla="*/ 2644731 h 2644731"/>
                  <a:gd name="connsiteX0" fmla="*/ 0 w 358857"/>
                  <a:gd name="connsiteY0" fmla="*/ 2980011 h 2980011"/>
                  <a:gd name="connsiteX1" fmla="*/ 146475 w 358857"/>
                  <a:gd name="connsiteY1" fmla="*/ 0 h 2980011"/>
                  <a:gd name="connsiteX2" fmla="*/ 197142 w 358857"/>
                  <a:gd name="connsiteY2" fmla="*/ 0 h 2980011"/>
                  <a:gd name="connsiteX3" fmla="*/ 358857 w 358857"/>
                  <a:gd name="connsiteY3" fmla="*/ 2644731 h 2980011"/>
                  <a:gd name="connsiteX4" fmla="*/ 0 w 358857"/>
                  <a:gd name="connsiteY4" fmla="*/ 2980011 h 2980011"/>
                  <a:gd name="connsiteX0" fmla="*/ 0 w 367746"/>
                  <a:gd name="connsiteY0" fmla="*/ 3137818 h 3137817"/>
                  <a:gd name="connsiteX1" fmla="*/ 155364 w 367746"/>
                  <a:gd name="connsiteY1" fmla="*/ 0 h 3137817"/>
                  <a:gd name="connsiteX2" fmla="*/ 206031 w 367746"/>
                  <a:gd name="connsiteY2" fmla="*/ 0 h 3137817"/>
                  <a:gd name="connsiteX3" fmla="*/ 367746 w 367746"/>
                  <a:gd name="connsiteY3" fmla="*/ 2644731 h 3137817"/>
                  <a:gd name="connsiteX4" fmla="*/ 0 w 367746"/>
                  <a:gd name="connsiteY4" fmla="*/ 3137818 h 3137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746" h="3137817">
                    <a:moveTo>
                      <a:pt x="0" y="3137818"/>
                    </a:moveTo>
                    <a:lnTo>
                      <a:pt x="155364" y="0"/>
                    </a:lnTo>
                    <a:lnTo>
                      <a:pt x="206031" y="0"/>
                    </a:lnTo>
                    <a:lnTo>
                      <a:pt x="367746" y="2644731"/>
                    </a:lnTo>
                    <a:lnTo>
                      <a:pt x="0" y="3137818"/>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grpSp>
        <p:nvGrpSpPr>
          <p:cNvPr id="63" name="组合 62"/>
          <p:cNvGrpSpPr/>
          <p:nvPr/>
        </p:nvGrpSpPr>
        <p:grpSpPr>
          <a:xfrm rot="20843316">
            <a:off x="8157149" y="2423999"/>
            <a:ext cx="954517" cy="214305"/>
            <a:chOff x="1177317" y="1790317"/>
            <a:chExt cx="3723747" cy="821485"/>
          </a:xfrm>
        </p:grpSpPr>
        <p:sp>
          <p:nvSpPr>
            <p:cNvPr id="64" name="梯形 194"/>
            <p:cNvSpPr/>
            <p:nvPr/>
          </p:nvSpPr>
          <p:spPr>
            <a:xfrm rot="17118200">
              <a:off x="2637800" y="352041"/>
              <a:ext cx="175034" cy="3096000"/>
            </a:xfrm>
            <a:custGeom>
              <a:avLst/>
              <a:gdLst>
                <a:gd name="connsiteX0" fmla="*/ 0 w 476463"/>
                <a:gd name="connsiteY0" fmla="*/ 5819879 h 5819879"/>
                <a:gd name="connsiteX1" fmla="*/ 205965 w 476463"/>
                <a:gd name="connsiteY1" fmla="*/ 0 h 5819879"/>
                <a:gd name="connsiteX2" fmla="*/ 270498 w 476463"/>
                <a:gd name="connsiteY2" fmla="*/ 0 h 5819879"/>
                <a:gd name="connsiteX3" fmla="*/ 476463 w 476463"/>
                <a:gd name="connsiteY3" fmla="*/ 5819879 h 5819879"/>
                <a:gd name="connsiteX4" fmla="*/ 0 w 476463"/>
                <a:gd name="connsiteY4" fmla="*/ 5819879 h 5819879"/>
                <a:gd name="connsiteX0" fmla="*/ 0 w 453603"/>
                <a:gd name="connsiteY0" fmla="*/ 5987519 h 5987519"/>
                <a:gd name="connsiteX1" fmla="*/ 183105 w 453603"/>
                <a:gd name="connsiteY1" fmla="*/ 0 h 5987519"/>
                <a:gd name="connsiteX2" fmla="*/ 247638 w 453603"/>
                <a:gd name="connsiteY2" fmla="*/ 0 h 5987519"/>
                <a:gd name="connsiteX3" fmla="*/ 453603 w 453603"/>
                <a:gd name="connsiteY3" fmla="*/ 5819879 h 5987519"/>
                <a:gd name="connsiteX4" fmla="*/ 0 w 453603"/>
                <a:gd name="connsiteY4" fmla="*/ 5987519 h 5987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603" h="5987519">
                  <a:moveTo>
                    <a:pt x="0" y="5987519"/>
                  </a:moveTo>
                  <a:lnTo>
                    <a:pt x="183105" y="0"/>
                  </a:lnTo>
                  <a:lnTo>
                    <a:pt x="247638" y="0"/>
                  </a:lnTo>
                  <a:lnTo>
                    <a:pt x="453603" y="5819879"/>
                  </a:lnTo>
                  <a:lnTo>
                    <a:pt x="0" y="5987519"/>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65" name="组合 64"/>
            <p:cNvGrpSpPr/>
            <p:nvPr/>
          </p:nvGrpSpPr>
          <p:grpSpPr>
            <a:xfrm>
              <a:off x="2261202" y="1790317"/>
              <a:ext cx="2639862" cy="821485"/>
              <a:chOff x="2261202" y="1790317"/>
              <a:chExt cx="2639862" cy="821485"/>
            </a:xfrm>
          </p:grpSpPr>
          <p:sp>
            <p:nvSpPr>
              <p:cNvPr id="66" name="任意多边形 73"/>
              <p:cNvSpPr/>
              <p:nvPr/>
            </p:nvSpPr>
            <p:spPr>
              <a:xfrm rot="918200">
                <a:off x="4057100" y="2045782"/>
                <a:ext cx="843964" cy="566020"/>
              </a:xfrm>
              <a:custGeom>
                <a:avLst/>
                <a:gdLst>
                  <a:gd name="connsiteX0" fmla="*/ 343818 w 687636"/>
                  <a:gd name="connsiteY0" fmla="*/ 64288 h 438150"/>
                  <a:gd name="connsiteX1" fmla="*/ 100893 w 687636"/>
                  <a:gd name="connsiteY1" fmla="*/ 219076 h 438150"/>
                  <a:gd name="connsiteX2" fmla="*/ 343818 w 687636"/>
                  <a:gd name="connsiteY2" fmla="*/ 373864 h 438150"/>
                  <a:gd name="connsiteX3" fmla="*/ 586743 w 687636"/>
                  <a:gd name="connsiteY3" fmla="*/ 219076 h 438150"/>
                  <a:gd name="connsiteX4" fmla="*/ 343818 w 687636"/>
                  <a:gd name="connsiteY4" fmla="*/ 64288 h 438150"/>
                  <a:gd name="connsiteX5" fmla="*/ 343818 w 687636"/>
                  <a:gd name="connsiteY5" fmla="*/ 0 h 438150"/>
                  <a:gd name="connsiteX6" fmla="*/ 687636 w 687636"/>
                  <a:gd name="connsiteY6" fmla="*/ 219075 h 438150"/>
                  <a:gd name="connsiteX7" fmla="*/ 343818 w 687636"/>
                  <a:gd name="connsiteY7" fmla="*/ 438150 h 438150"/>
                  <a:gd name="connsiteX8" fmla="*/ 0 w 687636"/>
                  <a:gd name="connsiteY8" fmla="*/ 219075 h 438150"/>
                  <a:gd name="connsiteX9" fmla="*/ 343818 w 687636"/>
                  <a:gd name="connsiteY9" fmla="*/ 0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7636" h="438150">
                    <a:moveTo>
                      <a:pt x="343818" y="64288"/>
                    </a:moveTo>
                    <a:cubicBezTo>
                      <a:pt x="209654" y="64288"/>
                      <a:pt x="100893" y="133589"/>
                      <a:pt x="100893" y="219076"/>
                    </a:cubicBezTo>
                    <a:cubicBezTo>
                      <a:pt x="100893" y="304563"/>
                      <a:pt x="209654" y="373864"/>
                      <a:pt x="343818" y="373864"/>
                    </a:cubicBezTo>
                    <a:cubicBezTo>
                      <a:pt x="477982" y="373864"/>
                      <a:pt x="586743" y="304563"/>
                      <a:pt x="586743" y="219076"/>
                    </a:cubicBezTo>
                    <a:cubicBezTo>
                      <a:pt x="586743" y="133589"/>
                      <a:pt x="477982" y="64288"/>
                      <a:pt x="343818" y="64288"/>
                    </a:cubicBezTo>
                    <a:close/>
                    <a:moveTo>
                      <a:pt x="343818" y="0"/>
                    </a:moveTo>
                    <a:cubicBezTo>
                      <a:pt x="533703" y="0"/>
                      <a:pt x="687636" y="98083"/>
                      <a:pt x="687636" y="219075"/>
                    </a:cubicBezTo>
                    <a:cubicBezTo>
                      <a:pt x="687636" y="340067"/>
                      <a:pt x="533703" y="438150"/>
                      <a:pt x="343818" y="438150"/>
                    </a:cubicBezTo>
                    <a:cubicBezTo>
                      <a:pt x="153933" y="438150"/>
                      <a:pt x="0" y="340067"/>
                      <a:pt x="0" y="219075"/>
                    </a:cubicBezTo>
                    <a:cubicBezTo>
                      <a:pt x="0" y="98083"/>
                      <a:pt x="153933" y="0"/>
                      <a:pt x="343818" y="0"/>
                    </a:cubicBezTo>
                    <a:close/>
                  </a:path>
                </a:pathLst>
              </a:cu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7" name="梯形 192"/>
              <p:cNvSpPr/>
              <p:nvPr/>
            </p:nvSpPr>
            <p:spPr>
              <a:xfrm rot="17118200">
                <a:off x="3182338" y="869181"/>
                <a:ext cx="173727" cy="2016000"/>
              </a:xfrm>
              <a:custGeom>
                <a:avLst/>
                <a:gdLst>
                  <a:gd name="connsiteX0" fmla="*/ 0 w 442597"/>
                  <a:gd name="connsiteY0" fmla="*/ 3706977 h 3706977"/>
                  <a:gd name="connsiteX1" fmla="*/ 191326 w 442597"/>
                  <a:gd name="connsiteY1" fmla="*/ 0 h 3706977"/>
                  <a:gd name="connsiteX2" fmla="*/ 251271 w 442597"/>
                  <a:gd name="connsiteY2" fmla="*/ 0 h 3706977"/>
                  <a:gd name="connsiteX3" fmla="*/ 442597 w 442597"/>
                  <a:gd name="connsiteY3" fmla="*/ 3706977 h 3706977"/>
                  <a:gd name="connsiteX4" fmla="*/ 0 w 442597"/>
                  <a:gd name="connsiteY4" fmla="*/ 3706977 h 3706977"/>
                  <a:gd name="connsiteX0" fmla="*/ 0 w 450217"/>
                  <a:gd name="connsiteY0" fmla="*/ 3706977 h 3943197"/>
                  <a:gd name="connsiteX1" fmla="*/ 191326 w 450217"/>
                  <a:gd name="connsiteY1" fmla="*/ 0 h 3943197"/>
                  <a:gd name="connsiteX2" fmla="*/ 251271 w 450217"/>
                  <a:gd name="connsiteY2" fmla="*/ 0 h 3943197"/>
                  <a:gd name="connsiteX3" fmla="*/ 450217 w 450217"/>
                  <a:gd name="connsiteY3" fmla="*/ 3943197 h 3943197"/>
                  <a:gd name="connsiteX4" fmla="*/ 0 w 450217"/>
                  <a:gd name="connsiteY4" fmla="*/ 3706977 h 394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217" h="3943197">
                    <a:moveTo>
                      <a:pt x="0" y="3706977"/>
                    </a:moveTo>
                    <a:lnTo>
                      <a:pt x="191326" y="0"/>
                    </a:lnTo>
                    <a:lnTo>
                      <a:pt x="251271" y="0"/>
                    </a:lnTo>
                    <a:lnTo>
                      <a:pt x="450217" y="3943197"/>
                    </a:lnTo>
                    <a:lnTo>
                      <a:pt x="0" y="3706977"/>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8" name="梯形 195"/>
              <p:cNvSpPr/>
              <p:nvPr/>
            </p:nvSpPr>
            <p:spPr>
              <a:xfrm rot="17061090">
                <a:off x="3492396" y="1520751"/>
                <a:ext cx="141904" cy="1516255"/>
              </a:xfrm>
              <a:custGeom>
                <a:avLst/>
                <a:gdLst>
                  <a:gd name="connsiteX0" fmla="*/ 0 w 374097"/>
                  <a:gd name="connsiteY0" fmla="*/ 2644731 h 2644731"/>
                  <a:gd name="connsiteX1" fmla="*/ 161715 w 374097"/>
                  <a:gd name="connsiteY1" fmla="*/ 0 h 2644731"/>
                  <a:gd name="connsiteX2" fmla="*/ 212382 w 374097"/>
                  <a:gd name="connsiteY2" fmla="*/ 0 h 2644731"/>
                  <a:gd name="connsiteX3" fmla="*/ 374097 w 374097"/>
                  <a:gd name="connsiteY3" fmla="*/ 2644731 h 2644731"/>
                  <a:gd name="connsiteX4" fmla="*/ 0 w 374097"/>
                  <a:gd name="connsiteY4" fmla="*/ 2644731 h 2644731"/>
                  <a:gd name="connsiteX0" fmla="*/ 0 w 358857"/>
                  <a:gd name="connsiteY0" fmla="*/ 2980011 h 2980011"/>
                  <a:gd name="connsiteX1" fmla="*/ 146475 w 358857"/>
                  <a:gd name="connsiteY1" fmla="*/ 0 h 2980011"/>
                  <a:gd name="connsiteX2" fmla="*/ 197142 w 358857"/>
                  <a:gd name="connsiteY2" fmla="*/ 0 h 2980011"/>
                  <a:gd name="connsiteX3" fmla="*/ 358857 w 358857"/>
                  <a:gd name="connsiteY3" fmla="*/ 2644731 h 2980011"/>
                  <a:gd name="connsiteX4" fmla="*/ 0 w 358857"/>
                  <a:gd name="connsiteY4" fmla="*/ 2980011 h 2980011"/>
                  <a:gd name="connsiteX0" fmla="*/ 0 w 367746"/>
                  <a:gd name="connsiteY0" fmla="*/ 3137818 h 3137817"/>
                  <a:gd name="connsiteX1" fmla="*/ 155364 w 367746"/>
                  <a:gd name="connsiteY1" fmla="*/ 0 h 3137817"/>
                  <a:gd name="connsiteX2" fmla="*/ 206031 w 367746"/>
                  <a:gd name="connsiteY2" fmla="*/ 0 h 3137817"/>
                  <a:gd name="connsiteX3" fmla="*/ 367746 w 367746"/>
                  <a:gd name="connsiteY3" fmla="*/ 2644731 h 3137817"/>
                  <a:gd name="connsiteX4" fmla="*/ 0 w 367746"/>
                  <a:gd name="connsiteY4" fmla="*/ 3137818 h 3137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746" h="3137817">
                    <a:moveTo>
                      <a:pt x="0" y="3137818"/>
                    </a:moveTo>
                    <a:lnTo>
                      <a:pt x="155364" y="0"/>
                    </a:lnTo>
                    <a:lnTo>
                      <a:pt x="206031" y="0"/>
                    </a:lnTo>
                    <a:lnTo>
                      <a:pt x="367746" y="2644731"/>
                    </a:lnTo>
                    <a:lnTo>
                      <a:pt x="0" y="3137818"/>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grpSp>
        <p:nvGrpSpPr>
          <p:cNvPr id="69" name="组合 68"/>
          <p:cNvGrpSpPr/>
          <p:nvPr/>
        </p:nvGrpSpPr>
        <p:grpSpPr>
          <a:xfrm rot="20843316">
            <a:off x="10552777" y="2424000"/>
            <a:ext cx="954517" cy="214305"/>
            <a:chOff x="1177317" y="1790317"/>
            <a:chExt cx="3723747" cy="821485"/>
          </a:xfrm>
        </p:grpSpPr>
        <p:sp>
          <p:nvSpPr>
            <p:cNvPr id="70" name="梯形 194"/>
            <p:cNvSpPr/>
            <p:nvPr/>
          </p:nvSpPr>
          <p:spPr>
            <a:xfrm rot="17118200">
              <a:off x="2637800" y="352041"/>
              <a:ext cx="175034" cy="3096000"/>
            </a:xfrm>
            <a:custGeom>
              <a:avLst/>
              <a:gdLst>
                <a:gd name="connsiteX0" fmla="*/ 0 w 476463"/>
                <a:gd name="connsiteY0" fmla="*/ 5819879 h 5819879"/>
                <a:gd name="connsiteX1" fmla="*/ 205965 w 476463"/>
                <a:gd name="connsiteY1" fmla="*/ 0 h 5819879"/>
                <a:gd name="connsiteX2" fmla="*/ 270498 w 476463"/>
                <a:gd name="connsiteY2" fmla="*/ 0 h 5819879"/>
                <a:gd name="connsiteX3" fmla="*/ 476463 w 476463"/>
                <a:gd name="connsiteY3" fmla="*/ 5819879 h 5819879"/>
                <a:gd name="connsiteX4" fmla="*/ 0 w 476463"/>
                <a:gd name="connsiteY4" fmla="*/ 5819879 h 5819879"/>
                <a:gd name="connsiteX0" fmla="*/ 0 w 453603"/>
                <a:gd name="connsiteY0" fmla="*/ 5987519 h 5987519"/>
                <a:gd name="connsiteX1" fmla="*/ 183105 w 453603"/>
                <a:gd name="connsiteY1" fmla="*/ 0 h 5987519"/>
                <a:gd name="connsiteX2" fmla="*/ 247638 w 453603"/>
                <a:gd name="connsiteY2" fmla="*/ 0 h 5987519"/>
                <a:gd name="connsiteX3" fmla="*/ 453603 w 453603"/>
                <a:gd name="connsiteY3" fmla="*/ 5819879 h 5987519"/>
                <a:gd name="connsiteX4" fmla="*/ 0 w 453603"/>
                <a:gd name="connsiteY4" fmla="*/ 5987519 h 5987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3603" h="5987519">
                  <a:moveTo>
                    <a:pt x="0" y="5987519"/>
                  </a:moveTo>
                  <a:lnTo>
                    <a:pt x="183105" y="0"/>
                  </a:lnTo>
                  <a:lnTo>
                    <a:pt x="247638" y="0"/>
                  </a:lnTo>
                  <a:lnTo>
                    <a:pt x="453603" y="5819879"/>
                  </a:lnTo>
                  <a:lnTo>
                    <a:pt x="0" y="5987519"/>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71" name="组合 70"/>
            <p:cNvGrpSpPr/>
            <p:nvPr/>
          </p:nvGrpSpPr>
          <p:grpSpPr>
            <a:xfrm>
              <a:off x="2261202" y="1790317"/>
              <a:ext cx="2639862" cy="821485"/>
              <a:chOff x="2261202" y="1790317"/>
              <a:chExt cx="2639862" cy="821485"/>
            </a:xfrm>
          </p:grpSpPr>
          <p:sp>
            <p:nvSpPr>
              <p:cNvPr id="72" name="任意多边形 79"/>
              <p:cNvSpPr/>
              <p:nvPr/>
            </p:nvSpPr>
            <p:spPr>
              <a:xfrm rot="918200">
                <a:off x="4057100" y="2045782"/>
                <a:ext cx="843964" cy="566020"/>
              </a:xfrm>
              <a:custGeom>
                <a:avLst/>
                <a:gdLst>
                  <a:gd name="connsiteX0" fmla="*/ 343818 w 687636"/>
                  <a:gd name="connsiteY0" fmla="*/ 64288 h 438150"/>
                  <a:gd name="connsiteX1" fmla="*/ 100893 w 687636"/>
                  <a:gd name="connsiteY1" fmla="*/ 219076 h 438150"/>
                  <a:gd name="connsiteX2" fmla="*/ 343818 w 687636"/>
                  <a:gd name="connsiteY2" fmla="*/ 373864 h 438150"/>
                  <a:gd name="connsiteX3" fmla="*/ 586743 w 687636"/>
                  <a:gd name="connsiteY3" fmla="*/ 219076 h 438150"/>
                  <a:gd name="connsiteX4" fmla="*/ 343818 w 687636"/>
                  <a:gd name="connsiteY4" fmla="*/ 64288 h 438150"/>
                  <a:gd name="connsiteX5" fmla="*/ 343818 w 687636"/>
                  <a:gd name="connsiteY5" fmla="*/ 0 h 438150"/>
                  <a:gd name="connsiteX6" fmla="*/ 687636 w 687636"/>
                  <a:gd name="connsiteY6" fmla="*/ 219075 h 438150"/>
                  <a:gd name="connsiteX7" fmla="*/ 343818 w 687636"/>
                  <a:gd name="connsiteY7" fmla="*/ 438150 h 438150"/>
                  <a:gd name="connsiteX8" fmla="*/ 0 w 687636"/>
                  <a:gd name="connsiteY8" fmla="*/ 219075 h 438150"/>
                  <a:gd name="connsiteX9" fmla="*/ 343818 w 687636"/>
                  <a:gd name="connsiteY9" fmla="*/ 0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7636" h="438150">
                    <a:moveTo>
                      <a:pt x="343818" y="64288"/>
                    </a:moveTo>
                    <a:cubicBezTo>
                      <a:pt x="209654" y="64288"/>
                      <a:pt x="100893" y="133589"/>
                      <a:pt x="100893" y="219076"/>
                    </a:cubicBezTo>
                    <a:cubicBezTo>
                      <a:pt x="100893" y="304563"/>
                      <a:pt x="209654" y="373864"/>
                      <a:pt x="343818" y="373864"/>
                    </a:cubicBezTo>
                    <a:cubicBezTo>
                      <a:pt x="477982" y="373864"/>
                      <a:pt x="586743" y="304563"/>
                      <a:pt x="586743" y="219076"/>
                    </a:cubicBezTo>
                    <a:cubicBezTo>
                      <a:pt x="586743" y="133589"/>
                      <a:pt x="477982" y="64288"/>
                      <a:pt x="343818" y="64288"/>
                    </a:cubicBezTo>
                    <a:close/>
                    <a:moveTo>
                      <a:pt x="343818" y="0"/>
                    </a:moveTo>
                    <a:cubicBezTo>
                      <a:pt x="533703" y="0"/>
                      <a:pt x="687636" y="98083"/>
                      <a:pt x="687636" y="219075"/>
                    </a:cubicBezTo>
                    <a:cubicBezTo>
                      <a:pt x="687636" y="340067"/>
                      <a:pt x="533703" y="438150"/>
                      <a:pt x="343818" y="438150"/>
                    </a:cubicBezTo>
                    <a:cubicBezTo>
                      <a:pt x="153933" y="438150"/>
                      <a:pt x="0" y="340067"/>
                      <a:pt x="0" y="219075"/>
                    </a:cubicBezTo>
                    <a:cubicBezTo>
                      <a:pt x="0" y="98083"/>
                      <a:pt x="153933" y="0"/>
                      <a:pt x="343818" y="0"/>
                    </a:cubicBezTo>
                    <a:close/>
                  </a:path>
                </a:pathLst>
              </a:cu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3" name="梯形 192"/>
              <p:cNvSpPr/>
              <p:nvPr/>
            </p:nvSpPr>
            <p:spPr>
              <a:xfrm rot="17118200">
                <a:off x="3182338" y="869181"/>
                <a:ext cx="173727" cy="2016000"/>
              </a:xfrm>
              <a:custGeom>
                <a:avLst/>
                <a:gdLst>
                  <a:gd name="connsiteX0" fmla="*/ 0 w 442597"/>
                  <a:gd name="connsiteY0" fmla="*/ 3706977 h 3706977"/>
                  <a:gd name="connsiteX1" fmla="*/ 191326 w 442597"/>
                  <a:gd name="connsiteY1" fmla="*/ 0 h 3706977"/>
                  <a:gd name="connsiteX2" fmla="*/ 251271 w 442597"/>
                  <a:gd name="connsiteY2" fmla="*/ 0 h 3706977"/>
                  <a:gd name="connsiteX3" fmla="*/ 442597 w 442597"/>
                  <a:gd name="connsiteY3" fmla="*/ 3706977 h 3706977"/>
                  <a:gd name="connsiteX4" fmla="*/ 0 w 442597"/>
                  <a:gd name="connsiteY4" fmla="*/ 3706977 h 3706977"/>
                  <a:gd name="connsiteX0" fmla="*/ 0 w 450217"/>
                  <a:gd name="connsiteY0" fmla="*/ 3706977 h 3943197"/>
                  <a:gd name="connsiteX1" fmla="*/ 191326 w 450217"/>
                  <a:gd name="connsiteY1" fmla="*/ 0 h 3943197"/>
                  <a:gd name="connsiteX2" fmla="*/ 251271 w 450217"/>
                  <a:gd name="connsiteY2" fmla="*/ 0 h 3943197"/>
                  <a:gd name="connsiteX3" fmla="*/ 450217 w 450217"/>
                  <a:gd name="connsiteY3" fmla="*/ 3943197 h 3943197"/>
                  <a:gd name="connsiteX4" fmla="*/ 0 w 450217"/>
                  <a:gd name="connsiteY4" fmla="*/ 3706977 h 3943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217" h="3943197">
                    <a:moveTo>
                      <a:pt x="0" y="3706977"/>
                    </a:moveTo>
                    <a:lnTo>
                      <a:pt x="191326" y="0"/>
                    </a:lnTo>
                    <a:lnTo>
                      <a:pt x="251271" y="0"/>
                    </a:lnTo>
                    <a:lnTo>
                      <a:pt x="450217" y="3943197"/>
                    </a:lnTo>
                    <a:lnTo>
                      <a:pt x="0" y="3706977"/>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4" name="梯形 195"/>
              <p:cNvSpPr/>
              <p:nvPr/>
            </p:nvSpPr>
            <p:spPr>
              <a:xfrm rot="17061090">
                <a:off x="3492396" y="1520751"/>
                <a:ext cx="141904" cy="1516255"/>
              </a:xfrm>
              <a:custGeom>
                <a:avLst/>
                <a:gdLst>
                  <a:gd name="connsiteX0" fmla="*/ 0 w 374097"/>
                  <a:gd name="connsiteY0" fmla="*/ 2644731 h 2644731"/>
                  <a:gd name="connsiteX1" fmla="*/ 161715 w 374097"/>
                  <a:gd name="connsiteY1" fmla="*/ 0 h 2644731"/>
                  <a:gd name="connsiteX2" fmla="*/ 212382 w 374097"/>
                  <a:gd name="connsiteY2" fmla="*/ 0 h 2644731"/>
                  <a:gd name="connsiteX3" fmla="*/ 374097 w 374097"/>
                  <a:gd name="connsiteY3" fmla="*/ 2644731 h 2644731"/>
                  <a:gd name="connsiteX4" fmla="*/ 0 w 374097"/>
                  <a:gd name="connsiteY4" fmla="*/ 2644731 h 2644731"/>
                  <a:gd name="connsiteX0" fmla="*/ 0 w 358857"/>
                  <a:gd name="connsiteY0" fmla="*/ 2980011 h 2980011"/>
                  <a:gd name="connsiteX1" fmla="*/ 146475 w 358857"/>
                  <a:gd name="connsiteY1" fmla="*/ 0 h 2980011"/>
                  <a:gd name="connsiteX2" fmla="*/ 197142 w 358857"/>
                  <a:gd name="connsiteY2" fmla="*/ 0 h 2980011"/>
                  <a:gd name="connsiteX3" fmla="*/ 358857 w 358857"/>
                  <a:gd name="connsiteY3" fmla="*/ 2644731 h 2980011"/>
                  <a:gd name="connsiteX4" fmla="*/ 0 w 358857"/>
                  <a:gd name="connsiteY4" fmla="*/ 2980011 h 2980011"/>
                  <a:gd name="connsiteX0" fmla="*/ 0 w 367746"/>
                  <a:gd name="connsiteY0" fmla="*/ 3137818 h 3137817"/>
                  <a:gd name="connsiteX1" fmla="*/ 155364 w 367746"/>
                  <a:gd name="connsiteY1" fmla="*/ 0 h 3137817"/>
                  <a:gd name="connsiteX2" fmla="*/ 206031 w 367746"/>
                  <a:gd name="connsiteY2" fmla="*/ 0 h 3137817"/>
                  <a:gd name="connsiteX3" fmla="*/ 367746 w 367746"/>
                  <a:gd name="connsiteY3" fmla="*/ 2644731 h 3137817"/>
                  <a:gd name="connsiteX4" fmla="*/ 0 w 367746"/>
                  <a:gd name="connsiteY4" fmla="*/ 3137818 h 3137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746" h="3137817">
                    <a:moveTo>
                      <a:pt x="0" y="3137818"/>
                    </a:moveTo>
                    <a:lnTo>
                      <a:pt x="155364" y="0"/>
                    </a:lnTo>
                    <a:lnTo>
                      <a:pt x="206031" y="0"/>
                    </a:lnTo>
                    <a:lnTo>
                      <a:pt x="367746" y="2644731"/>
                    </a:lnTo>
                    <a:lnTo>
                      <a:pt x="0" y="3137818"/>
                    </a:lnTo>
                    <a:close/>
                  </a:path>
                </a:pathLst>
              </a:custGeom>
              <a:gradFill>
                <a:gsLst>
                  <a:gs pos="0">
                    <a:srgbClr val="EED301">
                      <a:alpha val="0"/>
                    </a:srgbClr>
                  </a:gs>
                  <a:gs pos="100000">
                    <a:srgbClr val="EED30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sp>
        <p:nvSpPr>
          <p:cNvPr id="75" name="文本框 74"/>
          <p:cNvSpPr txBox="1"/>
          <p:nvPr/>
        </p:nvSpPr>
        <p:spPr>
          <a:xfrm>
            <a:off x="2161310" y="4235004"/>
            <a:ext cx="1197032" cy="1600438"/>
          </a:xfrm>
          <a:prstGeom prst="rect">
            <a:avLst/>
          </a:prstGeom>
          <a:noFill/>
        </p:spPr>
        <p:txBody>
          <a:bodyPr wrap="square" rtlCol="0">
            <a:spAutoFit/>
          </a:bodyPr>
          <a:lstStyle/>
          <a:p>
            <a:r>
              <a:rPr lang="zh-CN" altLang="en-US" sz="1400" dirty="0">
                <a:solidFill>
                  <a:schemeClr val="bg1"/>
                </a:solidFill>
                <a:cs typeface="+mn-ea"/>
                <a:sym typeface="+mn-lt"/>
              </a:rPr>
              <a:t>添加文字添加文字添加文字添加文字添加文字添加文字添加文字添加文字</a:t>
            </a:r>
          </a:p>
        </p:txBody>
      </p:sp>
      <p:sp>
        <p:nvSpPr>
          <p:cNvPr id="76" name="文本框 75"/>
          <p:cNvSpPr txBox="1"/>
          <p:nvPr/>
        </p:nvSpPr>
        <p:spPr>
          <a:xfrm>
            <a:off x="4550925" y="4235004"/>
            <a:ext cx="1197032" cy="1600438"/>
          </a:xfrm>
          <a:prstGeom prst="rect">
            <a:avLst/>
          </a:prstGeom>
          <a:noFill/>
        </p:spPr>
        <p:txBody>
          <a:bodyPr wrap="square" rtlCol="0">
            <a:spAutoFit/>
          </a:bodyPr>
          <a:lstStyle/>
          <a:p>
            <a:r>
              <a:rPr lang="zh-CN" altLang="en-US" sz="1400" dirty="0">
                <a:solidFill>
                  <a:schemeClr val="bg1"/>
                </a:solidFill>
                <a:cs typeface="+mn-ea"/>
                <a:sym typeface="+mn-lt"/>
              </a:rPr>
              <a:t>添加文字添加文字添加文字添加文字添加文字添加文字添加文字添加文字</a:t>
            </a:r>
          </a:p>
        </p:txBody>
      </p:sp>
      <p:sp>
        <p:nvSpPr>
          <p:cNvPr id="77" name="文本框 76"/>
          <p:cNvSpPr txBox="1"/>
          <p:nvPr/>
        </p:nvSpPr>
        <p:spPr>
          <a:xfrm>
            <a:off x="6897074" y="4235004"/>
            <a:ext cx="1197032" cy="1600438"/>
          </a:xfrm>
          <a:prstGeom prst="rect">
            <a:avLst/>
          </a:prstGeom>
          <a:noFill/>
        </p:spPr>
        <p:txBody>
          <a:bodyPr wrap="square" rtlCol="0">
            <a:spAutoFit/>
          </a:bodyPr>
          <a:lstStyle/>
          <a:p>
            <a:r>
              <a:rPr lang="zh-CN" altLang="en-US" sz="1400" dirty="0">
                <a:solidFill>
                  <a:schemeClr val="bg1"/>
                </a:solidFill>
                <a:cs typeface="+mn-ea"/>
                <a:sym typeface="+mn-lt"/>
              </a:rPr>
              <a:t>添加文字添加文字添加文字添加文字添加文字添加文字添加文字添加文字</a:t>
            </a:r>
          </a:p>
        </p:txBody>
      </p:sp>
      <p:sp>
        <p:nvSpPr>
          <p:cNvPr id="78" name="文本框 77"/>
          <p:cNvSpPr txBox="1"/>
          <p:nvPr/>
        </p:nvSpPr>
        <p:spPr>
          <a:xfrm>
            <a:off x="9280358" y="4235004"/>
            <a:ext cx="1197032" cy="1600438"/>
          </a:xfrm>
          <a:prstGeom prst="rect">
            <a:avLst/>
          </a:prstGeom>
          <a:noFill/>
        </p:spPr>
        <p:txBody>
          <a:bodyPr wrap="square" rtlCol="0">
            <a:spAutoFit/>
          </a:bodyPr>
          <a:lstStyle/>
          <a:p>
            <a:r>
              <a:rPr lang="zh-CN" altLang="en-US" sz="1400" dirty="0">
                <a:solidFill>
                  <a:schemeClr val="bg1"/>
                </a:solidFill>
                <a:cs typeface="+mn-ea"/>
                <a:sym typeface="+mn-lt"/>
              </a:rPr>
              <a:t>添加文字添加文字添加文字添加文字添加文字添加文字添加文字添加文字</a:t>
            </a:r>
          </a:p>
        </p:txBody>
      </p:sp>
    </p:spTree>
    <p:extLst>
      <p:ext uri="{BB962C8B-B14F-4D97-AF65-F5344CB8AC3E}">
        <p14:creationId xmlns:p14="http://schemas.microsoft.com/office/powerpoint/2010/main" val="4063055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0-#ppt_w/2"/>
                                          </p:val>
                                        </p:tav>
                                        <p:tav tm="100000">
                                          <p:val>
                                            <p:strVal val="#ppt_x"/>
                                          </p:val>
                                        </p:tav>
                                      </p:tavLst>
                                    </p:anim>
                                    <p:anim calcmode="lin" valueType="num">
                                      <p:cBhvr additive="base">
                                        <p:cTn id="20" dur="500" fill="hold"/>
                                        <p:tgtEl>
                                          <p:spTgt spid="41"/>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45"/>
                                        </p:tgtEl>
                                        <p:attrNameLst>
                                          <p:attrName>style.visibility</p:attrName>
                                        </p:attrNameLst>
                                      </p:cBhvr>
                                      <p:to>
                                        <p:strVal val="visible"/>
                                      </p:to>
                                    </p:set>
                                    <p:anim calcmode="lin" valueType="num">
                                      <p:cBhvr additive="base">
                                        <p:cTn id="23" dur="500" fill="hold"/>
                                        <p:tgtEl>
                                          <p:spTgt spid="45"/>
                                        </p:tgtEl>
                                        <p:attrNameLst>
                                          <p:attrName>ppt_x</p:attrName>
                                        </p:attrNameLst>
                                      </p:cBhvr>
                                      <p:tavLst>
                                        <p:tav tm="0">
                                          <p:val>
                                            <p:strVal val="0-#ppt_w/2"/>
                                          </p:val>
                                        </p:tav>
                                        <p:tav tm="100000">
                                          <p:val>
                                            <p:strVal val="#ppt_x"/>
                                          </p:val>
                                        </p:tav>
                                      </p:tavLst>
                                    </p:anim>
                                    <p:anim calcmode="lin" valueType="num">
                                      <p:cBhvr additive="base">
                                        <p:cTn id="24" dur="500" fill="hold"/>
                                        <p:tgtEl>
                                          <p:spTgt spid="4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anim calcmode="lin" valueType="num">
                                      <p:cBhvr additive="base">
                                        <p:cTn id="27" dur="500" fill="hold"/>
                                        <p:tgtEl>
                                          <p:spTgt spid="75"/>
                                        </p:tgtEl>
                                        <p:attrNameLst>
                                          <p:attrName>ppt_x</p:attrName>
                                        </p:attrNameLst>
                                      </p:cBhvr>
                                      <p:tavLst>
                                        <p:tav tm="0">
                                          <p:val>
                                            <p:strVal val="0-#ppt_w/2"/>
                                          </p:val>
                                        </p:tav>
                                        <p:tav tm="100000">
                                          <p:val>
                                            <p:strVal val="#ppt_x"/>
                                          </p:val>
                                        </p:tav>
                                      </p:tavLst>
                                    </p:anim>
                                    <p:anim calcmode="lin" valueType="num">
                                      <p:cBhvr additive="base">
                                        <p:cTn id="28" dur="500" fill="hold"/>
                                        <p:tgtEl>
                                          <p:spTgt spid="7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0-#ppt_w/2"/>
                                          </p:val>
                                        </p:tav>
                                        <p:tav tm="100000">
                                          <p:val>
                                            <p:strVal val="#ppt_x"/>
                                          </p:val>
                                        </p:tav>
                                      </p:tavLst>
                                    </p:anim>
                                    <p:anim calcmode="lin" valueType="num">
                                      <p:cBhvr additive="base">
                                        <p:cTn id="34" dur="500" fill="hold"/>
                                        <p:tgtEl>
                                          <p:spTgt spid="7"/>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0-#ppt_w/2"/>
                                          </p:val>
                                        </p:tav>
                                        <p:tav tm="100000">
                                          <p:val>
                                            <p:strVal val="#ppt_x"/>
                                          </p:val>
                                        </p:tav>
                                      </p:tavLst>
                                    </p:anim>
                                    <p:anim calcmode="lin" valueType="num">
                                      <p:cBhvr additive="base">
                                        <p:cTn id="38" dur="500" fill="hold"/>
                                        <p:tgtEl>
                                          <p:spTgt spid="11"/>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fill="hold"/>
                                        <p:tgtEl>
                                          <p:spTgt spid="42"/>
                                        </p:tgtEl>
                                        <p:attrNameLst>
                                          <p:attrName>ppt_x</p:attrName>
                                        </p:attrNameLst>
                                      </p:cBhvr>
                                      <p:tavLst>
                                        <p:tav tm="0">
                                          <p:val>
                                            <p:strVal val="0-#ppt_w/2"/>
                                          </p:val>
                                        </p:tav>
                                        <p:tav tm="100000">
                                          <p:val>
                                            <p:strVal val="#ppt_x"/>
                                          </p:val>
                                        </p:tav>
                                      </p:tavLst>
                                    </p:anim>
                                    <p:anim calcmode="lin" valueType="num">
                                      <p:cBhvr additive="base">
                                        <p:cTn id="46" dur="500" fill="hold"/>
                                        <p:tgtEl>
                                          <p:spTgt spid="42"/>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500" fill="hold"/>
                                        <p:tgtEl>
                                          <p:spTgt spid="51"/>
                                        </p:tgtEl>
                                        <p:attrNameLst>
                                          <p:attrName>ppt_x</p:attrName>
                                        </p:attrNameLst>
                                      </p:cBhvr>
                                      <p:tavLst>
                                        <p:tav tm="0">
                                          <p:val>
                                            <p:strVal val="0-#ppt_w/2"/>
                                          </p:val>
                                        </p:tav>
                                        <p:tav tm="100000">
                                          <p:val>
                                            <p:strVal val="#ppt_x"/>
                                          </p:val>
                                        </p:tav>
                                      </p:tavLst>
                                    </p:anim>
                                    <p:anim calcmode="lin" valueType="num">
                                      <p:cBhvr additive="base">
                                        <p:cTn id="50" dur="500" fill="hold"/>
                                        <p:tgtEl>
                                          <p:spTgt spid="51"/>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76"/>
                                        </p:tgtEl>
                                        <p:attrNameLst>
                                          <p:attrName>style.visibility</p:attrName>
                                        </p:attrNameLst>
                                      </p:cBhvr>
                                      <p:to>
                                        <p:strVal val="visible"/>
                                      </p:to>
                                    </p:set>
                                    <p:anim calcmode="lin" valueType="num">
                                      <p:cBhvr additive="base">
                                        <p:cTn id="53" dur="500" fill="hold"/>
                                        <p:tgtEl>
                                          <p:spTgt spid="76"/>
                                        </p:tgtEl>
                                        <p:attrNameLst>
                                          <p:attrName>ppt_x</p:attrName>
                                        </p:attrNameLst>
                                      </p:cBhvr>
                                      <p:tavLst>
                                        <p:tav tm="0">
                                          <p:val>
                                            <p:strVal val="0-#ppt_w/2"/>
                                          </p:val>
                                        </p:tav>
                                        <p:tav tm="100000">
                                          <p:val>
                                            <p:strVal val="#ppt_x"/>
                                          </p:val>
                                        </p:tav>
                                      </p:tavLst>
                                    </p:anim>
                                    <p:anim calcmode="lin" valueType="num">
                                      <p:cBhvr additive="base">
                                        <p:cTn id="54" dur="500" fill="hold"/>
                                        <p:tgtEl>
                                          <p:spTgt spid="76"/>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additive="base">
                                        <p:cTn id="59" dur="500" fill="hold"/>
                                        <p:tgtEl>
                                          <p:spTgt spid="8"/>
                                        </p:tgtEl>
                                        <p:attrNameLst>
                                          <p:attrName>ppt_x</p:attrName>
                                        </p:attrNameLst>
                                      </p:cBhvr>
                                      <p:tavLst>
                                        <p:tav tm="0">
                                          <p:val>
                                            <p:strVal val="0-#ppt_w/2"/>
                                          </p:val>
                                        </p:tav>
                                        <p:tav tm="100000">
                                          <p:val>
                                            <p:strVal val="#ppt_x"/>
                                          </p:val>
                                        </p:tav>
                                      </p:tavLst>
                                    </p:anim>
                                    <p:anim calcmode="lin" valueType="num">
                                      <p:cBhvr additive="base">
                                        <p:cTn id="60" dur="500" fill="hold"/>
                                        <p:tgtEl>
                                          <p:spTgt spid="8"/>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500" fill="hold"/>
                                        <p:tgtEl>
                                          <p:spTgt spid="12"/>
                                        </p:tgtEl>
                                        <p:attrNameLst>
                                          <p:attrName>ppt_x</p:attrName>
                                        </p:attrNameLst>
                                      </p:cBhvr>
                                      <p:tavLst>
                                        <p:tav tm="0">
                                          <p:val>
                                            <p:strVal val="0-#ppt_w/2"/>
                                          </p:val>
                                        </p:tav>
                                        <p:tav tm="100000">
                                          <p:val>
                                            <p:strVal val="#ppt_x"/>
                                          </p:val>
                                        </p:tav>
                                      </p:tavLst>
                                    </p:anim>
                                    <p:anim calcmode="lin" valueType="num">
                                      <p:cBhvr additive="base">
                                        <p:cTn id="64" dur="500" fill="hold"/>
                                        <p:tgtEl>
                                          <p:spTgt spid="12"/>
                                        </p:tgtEl>
                                        <p:attrNameLst>
                                          <p:attrName>ppt_y</p:attrName>
                                        </p:attrNameLst>
                                      </p:cBhvr>
                                      <p:tavLst>
                                        <p:tav tm="0">
                                          <p:val>
                                            <p:strVal val="#ppt_y"/>
                                          </p:val>
                                        </p:tav>
                                        <p:tav tm="100000">
                                          <p:val>
                                            <p:strVal val="#ppt_y"/>
                                          </p:val>
                                        </p:tav>
                                      </p:tavLst>
                                    </p:anim>
                                  </p:childTnLst>
                                </p:cTn>
                              </p:par>
                              <p:par>
                                <p:cTn id="65" presetID="2" presetClass="entr" presetSubtype="8" fill="hold"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0-#ppt_w/2"/>
                                          </p:val>
                                        </p:tav>
                                        <p:tav tm="100000">
                                          <p:val>
                                            <p:strVal val="#ppt_x"/>
                                          </p:val>
                                        </p:tav>
                                      </p:tavLst>
                                    </p:anim>
                                    <p:anim calcmode="lin" valueType="num">
                                      <p:cBhvr additive="base">
                                        <p:cTn id="68" dur="500" fill="hold"/>
                                        <p:tgtEl>
                                          <p:spTgt spid="25"/>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43"/>
                                        </p:tgtEl>
                                        <p:attrNameLst>
                                          <p:attrName>style.visibility</p:attrName>
                                        </p:attrNameLst>
                                      </p:cBhvr>
                                      <p:to>
                                        <p:strVal val="visible"/>
                                      </p:to>
                                    </p:set>
                                    <p:anim calcmode="lin" valueType="num">
                                      <p:cBhvr additive="base">
                                        <p:cTn id="71" dur="500" fill="hold"/>
                                        <p:tgtEl>
                                          <p:spTgt spid="43"/>
                                        </p:tgtEl>
                                        <p:attrNameLst>
                                          <p:attrName>ppt_x</p:attrName>
                                        </p:attrNameLst>
                                      </p:cBhvr>
                                      <p:tavLst>
                                        <p:tav tm="0">
                                          <p:val>
                                            <p:strVal val="0-#ppt_w/2"/>
                                          </p:val>
                                        </p:tav>
                                        <p:tav tm="100000">
                                          <p:val>
                                            <p:strVal val="#ppt_x"/>
                                          </p:val>
                                        </p:tav>
                                      </p:tavLst>
                                    </p:anim>
                                    <p:anim calcmode="lin" valueType="num">
                                      <p:cBhvr additive="base">
                                        <p:cTn id="72" dur="500" fill="hold"/>
                                        <p:tgtEl>
                                          <p:spTgt spid="43"/>
                                        </p:tgtEl>
                                        <p:attrNameLst>
                                          <p:attrName>ppt_y</p:attrName>
                                        </p:attrNameLst>
                                      </p:cBhvr>
                                      <p:tavLst>
                                        <p:tav tm="0">
                                          <p:val>
                                            <p:strVal val="#ppt_y"/>
                                          </p:val>
                                        </p:tav>
                                        <p:tav tm="100000">
                                          <p:val>
                                            <p:strVal val="#ppt_y"/>
                                          </p:val>
                                        </p:tav>
                                      </p:tavLst>
                                    </p:anim>
                                  </p:childTnLst>
                                </p:cTn>
                              </p:par>
                              <p:par>
                                <p:cTn id="73" presetID="2" presetClass="entr" presetSubtype="8" fill="hold" nodeType="withEffect">
                                  <p:stCondLst>
                                    <p:cond delay="0"/>
                                  </p:stCondLst>
                                  <p:childTnLst>
                                    <p:set>
                                      <p:cBhvr>
                                        <p:cTn id="74" dur="1" fill="hold">
                                          <p:stCondLst>
                                            <p:cond delay="0"/>
                                          </p:stCondLst>
                                        </p:cTn>
                                        <p:tgtEl>
                                          <p:spTgt spid="57"/>
                                        </p:tgtEl>
                                        <p:attrNameLst>
                                          <p:attrName>style.visibility</p:attrName>
                                        </p:attrNameLst>
                                      </p:cBhvr>
                                      <p:to>
                                        <p:strVal val="visible"/>
                                      </p:to>
                                    </p:set>
                                    <p:anim calcmode="lin" valueType="num">
                                      <p:cBhvr additive="base">
                                        <p:cTn id="75" dur="500" fill="hold"/>
                                        <p:tgtEl>
                                          <p:spTgt spid="57"/>
                                        </p:tgtEl>
                                        <p:attrNameLst>
                                          <p:attrName>ppt_x</p:attrName>
                                        </p:attrNameLst>
                                      </p:cBhvr>
                                      <p:tavLst>
                                        <p:tav tm="0">
                                          <p:val>
                                            <p:strVal val="0-#ppt_w/2"/>
                                          </p:val>
                                        </p:tav>
                                        <p:tav tm="100000">
                                          <p:val>
                                            <p:strVal val="#ppt_x"/>
                                          </p:val>
                                        </p:tav>
                                      </p:tavLst>
                                    </p:anim>
                                    <p:anim calcmode="lin" valueType="num">
                                      <p:cBhvr additive="base">
                                        <p:cTn id="76" dur="500" fill="hold"/>
                                        <p:tgtEl>
                                          <p:spTgt spid="57"/>
                                        </p:tgtEl>
                                        <p:attrNameLst>
                                          <p:attrName>ppt_y</p:attrName>
                                        </p:attrNameLst>
                                      </p:cBhvr>
                                      <p:tavLst>
                                        <p:tav tm="0">
                                          <p:val>
                                            <p:strVal val="#ppt_y"/>
                                          </p:val>
                                        </p:tav>
                                        <p:tav tm="100000">
                                          <p:val>
                                            <p:strVal val="#ppt_y"/>
                                          </p:val>
                                        </p:tav>
                                      </p:tavLst>
                                    </p:anim>
                                  </p:childTnLst>
                                </p:cTn>
                              </p:par>
                              <p:par>
                                <p:cTn id="77" presetID="2" presetClass="entr" presetSubtype="8" fill="hold" nodeType="withEffect">
                                  <p:stCondLst>
                                    <p:cond delay="0"/>
                                  </p:stCondLst>
                                  <p:childTnLst>
                                    <p:set>
                                      <p:cBhvr>
                                        <p:cTn id="78" dur="1" fill="hold">
                                          <p:stCondLst>
                                            <p:cond delay="0"/>
                                          </p:stCondLst>
                                        </p:cTn>
                                        <p:tgtEl>
                                          <p:spTgt spid="63"/>
                                        </p:tgtEl>
                                        <p:attrNameLst>
                                          <p:attrName>style.visibility</p:attrName>
                                        </p:attrNameLst>
                                      </p:cBhvr>
                                      <p:to>
                                        <p:strVal val="visible"/>
                                      </p:to>
                                    </p:set>
                                    <p:anim calcmode="lin" valueType="num">
                                      <p:cBhvr additive="base">
                                        <p:cTn id="79" dur="500" fill="hold"/>
                                        <p:tgtEl>
                                          <p:spTgt spid="63"/>
                                        </p:tgtEl>
                                        <p:attrNameLst>
                                          <p:attrName>ppt_x</p:attrName>
                                        </p:attrNameLst>
                                      </p:cBhvr>
                                      <p:tavLst>
                                        <p:tav tm="0">
                                          <p:val>
                                            <p:strVal val="0-#ppt_w/2"/>
                                          </p:val>
                                        </p:tav>
                                        <p:tav tm="100000">
                                          <p:val>
                                            <p:strVal val="#ppt_x"/>
                                          </p:val>
                                        </p:tav>
                                      </p:tavLst>
                                    </p:anim>
                                    <p:anim calcmode="lin" valueType="num">
                                      <p:cBhvr additive="base">
                                        <p:cTn id="80" dur="500" fill="hold"/>
                                        <p:tgtEl>
                                          <p:spTgt spid="63"/>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0"/>
                                  </p:stCondLst>
                                  <p:childTnLst>
                                    <p:set>
                                      <p:cBhvr>
                                        <p:cTn id="82" dur="1" fill="hold">
                                          <p:stCondLst>
                                            <p:cond delay="0"/>
                                          </p:stCondLst>
                                        </p:cTn>
                                        <p:tgtEl>
                                          <p:spTgt spid="77"/>
                                        </p:tgtEl>
                                        <p:attrNameLst>
                                          <p:attrName>style.visibility</p:attrName>
                                        </p:attrNameLst>
                                      </p:cBhvr>
                                      <p:to>
                                        <p:strVal val="visible"/>
                                      </p:to>
                                    </p:set>
                                    <p:anim calcmode="lin" valueType="num">
                                      <p:cBhvr additive="base">
                                        <p:cTn id="83" dur="500" fill="hold"/>
                                        <p:tgtEl>
                                          <p:spTgt spid="77"/>
                                        </p:tgtEl>
                                        <p:attrNameLst>
                                          <p:attrName>ppt_x</p:attrName>
                                        </p:attrNameLst>
                                      </p:cBhvr>
                                      <p:tavLst>
                                        <p:tav tm="0">
                                          <p:val>
                                            <p:strVal val="0-#ppt_w/2"/>
                                          </p:val>
                                        </p:tav>
                                        <p:tav tm="100000">
                                          <p:val>
                                            <p:strVal val="#ppt_x"/>
                                          </p:val>
                                        </p:tav>
                                      </p:tavLst>
                                    </p:anim>
                                    <p:anim calcmode="lin" valueType="num">
                                      <p:cBhvr additive="base">
                                        <p:cTn id="84" dur="500" fill="hold"/>
                                        <p:tgtEl>
                                          <p:spTgt spid="77"/>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additive="base">
                                        <p:cTn id="89" dur="500" fill="hold"/>
                                        <p:tgtEl>
                                          <p:spTgt spid="9"/>
                                        </p:tgtEl>
                                        <p:attrNameLst>
                                          <p:attrName>ppt_x</p:attrName>
                                        </p:attrNameLst>
                                      </p:cBhvr>
                                      <p:tavLst>
                                        <p:tav tm="0">
                                          <p:val>
                                            <p:strVal val="0-#ppt_w/2"/>
                                          </p:val>
                                        </p:tav>
                                        <p:tav tm="100000">
                                          <p:val>
                                            <p:strVal val="#ppt_x"/>
                                          </p:val>
                                        </p:tav>
                                      </p:tavLst>
                                    </p:anim>
                                    <p:anim calcmode="lin" valueType="num">
                                      <p:cBhvr additive="base">
                                        <p:cTn id="90" dur="500" fill="hold"/>
                                        <p:tgtEl>
                                          <p:spTgt spid="9"/>
                                        </p:tgtEl>
                                        <p:attrNameLst>
                                          <p:attrName>ppt_y</p:attrName>
                                        </p:attrNameLst>
                                      </p:cBhvr>
                                      <p:tavLst>
                                        <p:tav tm="0">
                                          <p:val>
                                            <p:strVal val="#ppt_y"/>
                                          </p:val>
                                        </p:tav>
                                        <p:tav tm="100000">
                                          <p:val>
                                            <p:strVal val="#ppt_y"/>
                                          </p:val>
                                        </p:tav>
                                      </p:tavLst>
                                    </p:anim>
                                  </p:childTnLst>
                                </p:cTn>
                              </p:par>
                              <p:par>
                                <p:cTn id="91" presetID="2" presetClass="entr" presetSubtype="8" fill="hold" grpId="0" nodeType="with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additive="base">
                                        <p:cTn id="93" dur="500" fill="hold"/>
                                        <p:tgtEl>
                                          <p:spTgt spid="13"/>
                                        </p:tgtEl>
                                        <p:attrNameLst>
                                          <p:attrName>ppt_x</p:attrName>
                                        </p:attrNameLst>
                                      </p:cBhvr>
                                      <p:tavLst>
                                        <p:tav tm="0">
                                          <p:val>
                                            <p:strVal val="0-#ppt_w/2"/>
                                          </p:val>
                                        </p:tav>
                                        <p:tav tm="100000">
                                          <p:val>
                                            <p:strVal val="#ppt_x"/>
                                          </p:val>
                                        </p:tav>
                                      </p:tavLst>
                                    </p:anim>
                                    <p:anim calcmode="lin" valueType="num">
                                      <p:cBhvr additive="base">
                                        <p:cTn id="94" dur="500" fill="hold"/>
                                        <p:tgtEl>
                                          <p:spTgt spid="13"/>
                                        </p:tgtEl>
                                        <p:attrNameLst>
                                          <p:attrName>ppt_y</p:attrName>
                                        </p:attrNameLst>
                                      </p:cBhvr>
                                      <p:tavLst>
                                        <p:tav tm="0">
                                          <p:val>
                                            <p:strVal val="#ppt_y"/>
                                          </p:val>
                                        </p:tav>
                                        <p:tav tm="100000">
                                          <p:val>
                                            <p:strVal val="#ppt_y"/>
                                          </p:val>
                                        </p:tav>
                                      </p:tavLst>
                                    </p:anim>
                                  </p:childTnLst>
                                </p:cTn>
                              </p:par>
                              <p:par>
                                <p:cTn id="95" presetID="2" presetClass="entr" presetSubtype="8" fill="hold" nodeType="with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additive="base">
                                        <p:cTn id="97" dur="500" fill="hold"/>
                                        <p:tgtEl>
                                          <p:spTgt spid="29"/>
                                        </p:tgtEl>
                                        <p:attrNameLst>
                                          <p:attrName>ppt_x</p:attrName>
                                        </p:attrNameLst>
                                      </p:cBhvr>
                                      <p:tavLst>
                                        <p:tav tm="0">
                                          <p:val>
                                            <p:strVal val="0-#ppt_w/2"/>
                                          </p:val>
                                        </p:tav>
                                        <p:tav tm="100000">
                                          <p:val>
                                            <p:strVal val="#ppt_x"/>
                                          </p:val>
                                        </p:tav>
                                      </p:tavLst>
                                    </p:anim>
                                    <p:anim calcmode="lin" valueType="num">
                                      <p:cBhvr additive="base">
                                        <p:cTn id="98" dur="500" fill="hold"/>
                                        <p:tgtEl>
                                          <p:spTgt spid="29"/>
                                        </p:tgtEl>
                                        <p:attrNameLst>
                                          <p:attrName>ppt_y</p:attrName>
                                        </p:attrNameLst>
                                      </p:cBhvr>
                                      <p:tavLst>
                                        <p:tav tm="0">
                                          <p:val>
                                            <p:strVal val="#ppt_y"/>
                                          </p:val>
                                        </p:tav>
                                        <p:tav tm="100000">
                                          <p:val>
                                            <p:strVal val="#ppt_y"/>
                                          </p:val>
                                        </p:tav>
                                      </p:tavLst>
                                    </p:anim>
                                  </p:childTnLst>
                                </p:cTn>
                              </p:par>
                              <p:par>
                                <p:cTn id="99" presetID="2" presetClass="entr" presetSubtype="8" fill="hold" grpId="0" nodeType="withEffect">
                                  <p:stCondLst>
                                    <p:cond delay="0"/>
                                  </p:stCondLst>
                                  <p:childTnLst>
                                    <p:set>
                                      <p:cBhvr>
                                        <p:cTn id="100" dur="1" fill="hold">
                                          <p:stCondLst>
                                            <p:cond delay="0"/>
                                          </p:stCondLst>
                                        </p:cTn>
                                        <p:tgtEl>
                                          <p:spTgt spid="44"/>
                                        </p:tgtEl>
                                        <p:attrNameLst>
                                          <p:attrName>style.visibility</p:attrName>
                                        </p:attrNameLst>
                                      </p:cBhvr>
                                      <p:to>
                                        <p:strVal val="visible"/>
                                      </p:to>
                                    </p:set>
                                    <p:anim calcmode="lin" valueType="num">
                                      <p:cBhvr additive="base">
                                        <p:cTn id="101" dur="500" fill="hold"/>
                                        <p:tgtEl>
                                          <p:spTgt spid="44"/>
                                        </p:tgtEl>
                                        <p:attrNameLst>
                                          <p:attrName>ppt_x</p:attrName>
                                        </p:attrNameLst>
                                      </p:cBhvr>
                                      <p:tavLst>
                                        <p:tav tm="0">
                                          <p:val>
                                            <p:strVal val="0-#ppt_w/2"/>
                                          </p:val>
                                        </p:tav>
                                        <p:tav tm="100000">
                                          <p:val>
                                            <p:strVal val="#ppt_x"/>
                                          </p:val>
                                        </p:tav>
                                      </p:tavLst>
                                    </p:anim>
                                    <p:anim calcmode="lin" valueType="num">
                                      <p:cBhvr additive="base">
                                        <p:cTn id="102" dur="500" fill="hold"/>
                                        <p:tgtEl>
                                          <p:spTgt spid="44"/>
                                        </p:tgtEl>
                                        <p:attrNameLst>
                                          <p:attrName>ppt_y</p:attrName>
                                        </p:attrNameLst>
                                      </p:cBhvr>
                                      <p:tavLst>
                                        <p:tav tm="0">
                                          <p:val>
                                            <p:strVal val="#ppt_y"/>
                                          </p:val>
                                        </p:tav>
                                        <p:tav tm="100000">
                                          <p:val>
                                            <p:strVal val="#ppt_y"/>
                                          </p:val>
                                        </p:tav>
                                      </p:tavLst>
                                    </p:anim>
                                  </p:childTnLst>
                                </p:cTn>
                              </p:par>
                              <p:par>
                                <p:cTn id="103" presetID="2" presetClass="entr" presetSubtype="8" fill="hold" nodeType="withEffect">
                                  <p:stCondLst>
                                    <p:cond delay="0"/>
                                  </p:stCondLst>
                                  <p:childTnLst>
                                    <p:set>
                                      <p:cBhvr>
                                        <p:cTn id="104" dur="1" fill="hold">
                                          <p:stCondLst>
                                            <p:cond delay="0"/>
                                          </p:stCondLst>
                                        </p:cTn>
                                        <p:tgtEl>
                                          <p:spTgt spid="69"/>
                                        </p:tgtEl>
                                        <p:attrNameLst>
                                          <p:attrName>style.visibility</p:attrName>
                                        </p:attrNameLst>
                                      </p:cBhvr>
                                      <p:to>
                                        <p:strVal val="visible"/>
                                      </p:to>
                                    </p:set>
                                    <p:anim calcmode="lin" valueType="num">
                                      <p:cBhvr additive="base">
                                        <p:cTn id="105" dur="500" fill="hold"/>
                                        <p:tgtEl>
                                          <p:spTgt spid="69"/>
                                        </p:tgtEl>
                                        <p:attrNameLst>
                                          <p:attrName>ppt_x</p:attrName>
                                        </p:attrNameLst>
                                      </p:cBhvr>
                                      <p:tavLst>
                                        <p:tav tm="0">
                                          <p:val>
                                            <p:strVal val="0-#ppt_w/2"/>
                                          </p:val>
                                        </p:tav>
                                        <p:tav tm="100000">
                                          <p:val>
                                            <p:strVal val="#ppt_x"/>
                                          </p:val>
                                        </p:tav>
                                      </p:tavLst>
                                    </p:anim>
                                    <p:anim calcmode="lin" valueType="num">
                                      <p:cBhvr additive="base">
                                        <p:cTn id="106" dur="500" fill="hold"/>
                                        <p:tgtEl>
                                          <p:spTgt spid="69"/>
                                        </p:tgtEl>
                                        <p:attrNameLst>
                                          <p:attrName>ppt_y</p:attrName>
                                        </p:attrNameLst>
                                      </p:cBhvr>
                                      <p:tavLst>
                                        <p:tav tm="0">
                                          <p:val>
                                            <p:strVal val="#ppt_y"/>
                                          </p:val>
                                        </p:tav>
                                        <p:tav tm="100000">
                                          <p:val>
                                            <p:strVal val="#ppt_y"/>
                                          </p:val>
                                        </p:tav>
                                      </p:tavLst>
                                    </p:anim>
                                  </p:childTnLst>
                                </p:cTn>
                              </p:par>
                              <p:par>
                                <p:cTn id="107" presetID="2" presetClass="entr" presetSubtype="8" fill="hold" grpId="0" nodeType="withEffect">
                                  <p:stCondLst>
                                    <p:cond delay="0"/>
                                  </p:stCondLst>
                                  <p:childTnLst>
                                    <p:set>
                                      <p:cBhvr>
                                        <p:cTn id="108" dur="1" fill="hold">
                                          <p:stCondLst>
                                            <p:cond delay="0"/>
                                          </p:stCondLst>
                                        </p:cTn>
                                        <p:tgtEl>
                                          <p:spTgt spid="78"/>
                                        </p:tgtEl>
                                        <p:attrNameLst>
                                          <p:attrName>style.visibility</p:attrName>
                                        </p:attrNameLst>
                                      </p:cBhvr>
                                      <p:to>
                                        <p:strVal val="visible"/>
                                      </p:to>
                                    </p:set>
                                    <p:anim calcmode="lin" valueType="num">
                                      <p:cBhvr additive="base">
                                        <p:cTn id="109" dur="500" fill="hold"/>
                                        <p:tgtEl>
                                          <p:spTgt spid="78"/>
                                        </p:tgtEl>
                                        <p:attrNameLst>
                                          <p:attrName>ppt_x</p:attrName>
                                        </p:attrNameLst>
                                      </p:cBhvr>
                                      <p:tavLst>
                                        <p:tav tm="0">
                                          <p:val>
                                            <p:strVal val="0-#ppt_w/2"/>
                                          </p:val>
                                        </p:tav>
                                        <p:tav tm="100000">
                                          <p:val>
                                            <p:strVal val="#ppt_x"/>
                                          </p:val>
                                        </p:tav>
                                      </p:tavLst>
                                    </p:anim>
                                    <p:anim calcmode="lin" valueType="num">
                                      <p:cBhvr additive="base">
                                        <p:cTn id="110" dur="500" fill="hold"/>
                                        <p:tgtEl>
                                          <p:spTgt spid="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41" grpId="0"/>
      <p:bldP spid="42" grpId="0"/>
      <p:bldP spid="43" grpId="0"/>
      <p:bldP spid="44" grpId="0"/>
      <p:bldP spid="75" grpId="0"/>
      <p:bldP spid="76" grpId="0"/>
      <p:bldP spid="77" grpId="0"/>
      <p:bldP spid="7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0472" y="325759"/>
            <a:ext cx="1321413" cy="665748"/>
            <a:chOff x="2714627" y="1645275"/>
            <a:chExt cx="7633918" cy="3846086"/>
          </a:xfrm>
        </p:grpSpPr>
        <p:sp>
          <p:nvSpPr>
            <p:cNvPr id="3" name="椭圆 2"/>
            <p:cNvSpPr/>
            <p:nvPr/>
          </p:nvSpPr>
          <p:spPr>
            <a:xfrm>
              <a:off x="4444461" y="1645275"/>
              <a:ext cx="3846086" cy="3846086"/>
            </a:xfrm>
            <a:prstGeom prst="ellipse">
              <a:avLst/>
            </a:prstGeom>
            <a:noFill/>
            <a:ln w="28575">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600" dirty="0">
                  <a:solidFill>
                    <a:srgbClr val="AD331E"/>
                  </a:solidFill>
                  <a:cs typeface="+mn-ea"/>
                  <a:sym typeface="+mn-lt"/>
                </a:rPr>
                <a:t>1</a:t>
              </a:r>
              <a:endParaRPr lang="zh-CN" altLang="en-US" sz="4600" dirty="0">
                <a:solidFill>
                  <a:srgbClr val="AD331E"/>
                </a:solidFill>
                <a:cs typeface="+mn-ea"/>
                <a:sym typeface="+mn-lt"/>
              </a:endParaRPr>
            </a:p>
          </p:txBody>
        </p:sp>
        <p:sp>
          <p:nvSpPr>
            <p:cNvPr id="4" name="任意多边形 3"/>
            <p:cNvSpPr/>
            <p:nvPr/>
          </p:nvSpPr>
          <p:spPr>
            <a:xfrm rot="19595597">
              <a:off x="2714627" y="2390785"/>
              <a:ext cx="7633918" cy="2896800"/>
            </a:xfrm>
            <a:custGeom>
              <a:avLst/>
              <a:gdLst>
                <a:gd name="connsiteX0" fmla="*/ 1329115 w 1398046"/>
                <a:gd name="connsiteY0" fmla="*/ 99317 h 418957"/>
                <a:gd name="connsiteX1" fmla="*/ 1398046 w 1398046"/>
                <a:gd name="connsiteY1" fmla="*/ 195984 h 418957"/>
                <a:gd name="connsiteX2" fmla="*/ 699023 w 1398046"/>
                <a:gd name="connsiteY2" fmla="*/ 418957 h 418957"/>
                <a:gd name="connsiteX3" fmla="*/ 0 w 1398046"/>
                <a:gd name="connsiteY3" fmla="*/ 195984 h 418957"/>
                <a:gd name="connsiteX4" fmla="*/ 308192 w 1398046"/>
                <a:gd name="connsiteY4" fmla="*/ 11092 h 418957"/>
                <a:gd name="connsiteX5" fmla="*/ 362716 w 1398046"/>
                <a:gd name="connsiteY5" fmla="*/ 1652 h 418957"/>
                <a:gd name="connsiteX6" fmla="*/ 359914 w 1398046"/>
                <a:gd name="connsiteY6" fmla="*/ 34235 h 418957"/>
                <a:gd name="connsiteX7" fmla="*/ 360944 w 1398046"/>
                <a:gd name="connsiteY7" fmla="*/ 43845 h 418957"/>
                <a:gd name="connsiteX8" fmla="*/ 316180 w 1398046"/>
                <a:gd name="connsiteY8" fmla="*/ 56721 h 418957"/>
                <a:gd name="connsiteX9" fmla="*/ 157256 w 1398046"/>
                <a:gd name="connsiteY9" fmla="*/ 190477 h 418957"/>
                <a:gd name="connsiteX10" fmla="*/ 699856 w 1398046"/>
                <a:gd name="connsiteY10" fmla="*/ 379637 h 418957"/>
                <a:gd name="connsiteX11" fmla="*/ 1242456 w 1398046"/>
                <a:gd name="connsiteY11" fmla="*/ 190477 h 418957"/>
                <a:gd name="connsiteX12" fmla="*/ 1149788 w 1398046"/>
                <a:gd name="connsiteY12" fmla="*/ 84716 h 418957"/>
                <a:gd name="connsiteX13" fmla="*/ 1064688 w 1398046"/>
                <a:gd name="connsiteY13" fmla="*/ 50457 h 418957"/>
                <a:gd name="connsiteX14" fmla="*/ 1034154 w 1398046"/>
                <a:gd name="connsiteY14" fmla="*/ 42893 h 418957"/>
                <a:gd name="connsiteX15" fmla="*/ 1035489 w 1398046"/>
                <a:gd name="connsiteY15" fmla="*/ 27354 h 418957"/>
                <a:gd name="connsiteX16" fmla="*/ 1032557 w 1398046"/>
                <a:gd name="connsiteY16" fmla="*/ 0 h 418957"/>
                <a:gd name="connsiteX17" fmla="*/ 1169031 w 1398046"/>
                <a:gd name="connsiteY17" fmla="*/ 30936 h 418957"/>
                <a:gd name="connsiteX18" fmla="*/ 1278664 w 1398046"/>
                <a:gd name="connsiteY18" fmla="*/ 71318 h 418957"/>
                <a:gd name="connsiteX19" fmla="*/ 1329115 w 1398046"/>
                <a:gd name="connsiteY19" fmla="*/ 99317 h 41895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59914 w 1398046"/>
                <a:gd name="connsiteY6" fmla="*/ 39975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62496 w 1398046"/>
                <a:gd name="connsiteY6" fmla="*/ 40217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791 h 425431"/>
                <a:gd name="connsiteX1" fmla="*/ 1398046 w 1398046"/>
                <a:gd name="connsiteY1" fmla="*/ 202458 h 425431"/>
                <a:gd name="connsiteX2" fmla="*/ 699023 w 1398046"/>
                <a:gd name="connsiteY2" fmla="*/ 425431 h 425431"/>
                <a:gd name="connsiteX3" fmla="*/ 0 w 1398046"/>
                <a:gd name="connsiteY3" fmla="*/ 202458 h 425431"/>
                <a:gd name="connsiteX4" fmla="*/ 308192 w 1398046"/>
                <a:gd name="connsiteY4" fmla="*/ 17566 h 425431"/>
                <a:gd name="connsiteX5" fmla="*/ 388472 w 1398046"/>
                <a:gd name="connsiteY5" fmla="*/ 734 h 425431"/>
                <a:gd name="connsiteX6" fmla="*/ 362496 w 1398046"/>
                <a:gd name="connsiteY6" fmla="*/ 40951 h 425431"/>
                <a:gd name="connsiteX7" fmla="*/ 360944 w 1398046"/>
                <a:gd name="connsiteY7" fmla="*/ 50319 h 425431"/>
                <a:gd name="connsiteX8" fmla="*/ 316180 w 1398046"/>
                <a:gd name="connsiteY8" fmla="*/ 63195 h 425431"/>
                <a:gd name="connsiteX9" fmla="*/ 157256 w 1398046"/>
                <a:gd name="connsiteY9" fmla="*/ 196951 h 425431"/>
                <a:gd name="connsiteX10" fmla="*/ 699856 w 1398046"/>
                <a:gd name="connsiteY10" fmla="*/ 386111 h 425431"/>
                <a:gd name="connsiteX11" fmla="*/ 1242456 w 1398046"/>
                <a:gd name="connsiteY11" fmla="*/ 196951 h 425431"/>
                <a:gd name="connsiteX12" fmla="*/ 1149788 w 1398046"/>
                <a:gd name="connsiteY12" fmla="*/ 91190 h 425431"/>
                <a:gd name="connsiteX13" fmla="*/ 1064688 w 1398046"/>
                <a:gd name="connsiteY13" fmla="*/ 56931 h 425431"/>
                <a:gd name="connsiteX14" fmla="*/ 1034154 w 1398046"/>
                <a:gd name="connsiteY14" fmla="*/ 49367 h 425431"/>
                <a:gd name="connsiteX15" fmla="*/ 1035489 w 1398046"/>
                <a:gd name="connsiteY15" fmla="*/ 33828 h 425431"/>
                <a:gd name="connsiteX16" fmla="*/ 1015744 w 1398046"/>
                <a:gd name="connsiteY16" fmla="*/ 0 h 425431"/>
                <a:gd name="connsiteX17" fmla="*/ 1169031 w 1398046"/>
                <a:gd name="connsiteY17" fmla="*/ 37410 h 425431"/>
                <a:gd name="connsiteX18" fmla="*/ 1278664 w 1398046"/>
                <a:gd name="connsiteY18" fmla="*/ 77792 h 425431"/>
                <a:gd name="connsiteX19" fmla="*/ 1329115 w 1398046"/>
                <a:gd name="connsiteY19" fmla="*/ 105791 h 425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8046" h="425431">
                  <a:moveTo>
                    <a:pt x="1329115" y="105791"/>
                  </a:moveTo>
                  <a:cubicBezTo>
                    <a:pt x="1373291" y="135034"/>
                    <a:pt x="1398046" y="167824"/>
                    <a:pt x="1398046" y="202458"/>
                  </a:cubicBezTo>
                  <a:cubicBezTo>
                    <a:pt x="1398046" y="325603"/>
                    <a:pt x="1085083" y="425431"/>
                    <a:pt x="699023" y="425431"/>
                  </a:cubicBezTo>
                  <a:cubicBezTo>
                    <a:pt x="312963" y="425431"/>
                    <a:pt x="0" y="325603"/>
                    <a:pt x="0" y="202458"/>
                  </a:cubicBezTo>
                  <a:cubicBezTo>
                    <a:pt x="0" y="125493"/>
                    <a:pt x="122251" y="57636"/>
                    <a:pt x="308192" y="17566"/>
                  </a:cubicBezTo>
                  <a:lnTo>
                    <a:pt x="388472" y="734"/>
                  </a:lnTo>
                  <a:lnTo>
                    <a:pt x="362496" y="40951"/>
                  </a:lnTo>
                  <a:lnTo>
                    <a:pt x="360944" y="50319"/>
                  </a:lnTo>
                  <a:lnTo>
                    <a:pt x="316180" y="63195"/>
                  </a:lnTo>
                  <a:cubicBezTo>
                    <a:pt x="217988" y="97426"/>
                    <a:pt x="157256" y="144716"/>
                    <a:pt x="157256" y="196951"/>
                  </a:cubicBezTo>
                  <a:cubicBezTo>
                    <a:pt x="157256" y="301421"/>
                    <a:pt x="400186" y="386111"/>
                    <a:pt x="699856" y="386111"/>
                  </a:cubicBezTo>
                  <a:cubicBezTo>
                    <a:pt x="999526" y="386111"/>
                    <a:pt x="1242456" y="301421"/>
                    <a:pt x="1242456" y="196951"/>
                  </a:cubicBezTo>
                  <a:cubicBezTo>
                    <a:pt x="1242456" y="157775"/>
                    <a:pt x="1208294" y="121380"/>
                    <a:pt x="1149788" y="91190"/>
                  </a:cubicBezTo>
                  <a:cubicBezTo>
                    <a:pt x="1125411" y="78611"/>
                    <a:pt x="1096807" y="67109"/>
                    <a:pt x="1064688" y="56931"/>
                  </a:cubicBezTo>
                  <a:lnTo>
                    <a:pt x="1034154" y="49367"/>
                  </a:lnTo>
                  <a:lnTo>
                    <a:pt x="1035489" y="33828"/>
                  </a:lnTo>
                  <a:lnTo>
                    <a:pt x="1015744" y="0"/>
                  </a:lnTo>
                  <a:lnTo>
                    <a:pt x="1169031" y="37410"/>
                  </a:lnTo>
                  <a:cubicBezTo>
                    <a:pt x="1210410" y="49407"/>
                    <a:pt x="1247259" y="62965"/>
                    <a:pt x="1278664" y="77792"/>
                  </a:cubicBezTo>
                  <a:cubicBezTo>
                    <a:pt x="1297507" y="86689"/>
                    <a:pt x="1314390" y="96043"/>
                    <a:pt x="1329115" y="105791"/>
                  </a:cubicBezTo>
                  <a:close/>
                </a:path>
              </a:pathLst>
            </a:custGeom>
            <a:solidFill>
              <a:srgbClr val="6226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5" name="文本框 4"/>
          <p:cNvSpPr txBox="1"/>
          <p:nvPr/>
        </p:nvSpPr>
        <p:spPr>
          <a:xfrm>
            <a:off x="1700127" y="120024"/>
            <a:ext cx="4671491" cy="1569660"/>
          </a:xfrm>
          <a:prstGeom prst="rect">
            <a:avLst/>
          </a:prstGeom>
          <a:noFill/>
        </p:spPr>
        <p:txBody>
          <a:bodyPr wrap="square" rtlCol="0">
            <a:spAutoFit/>
          </a:bodyPr>
          <a:lstStyle>
            <a:defPPr>
              <a:defRPr lang="zh-CN"/>
            </a:defPPr>
            <a:lvl1pPr>
              <a:defRPr sz="2400" b="1">
                <a:solidFill>
                  <a:srgbClr val="AD331E"/>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sp>
        <p:nvSpPr>
          <p:cNvPr id="88" name="文本框 87"/>
          <p:cNvSpPr txBox="1"/>
          <p:nvPr/>
        </p:nvSpPr>
        <p:spPr>
          <a:xfrm>
            <a:off x="1596147" y="1596979"/>
            <a:ext cx="803425" cy="461665"/>
          </a:xfrm>
          <a:prstGeom prst="rect">
            <a:avLst/>
          </a:prstGeom>
          <a:noFill/>
        </p:spPr>
        <p:txBody>
          <a:bodyPr wrap="none" rtlCol="0">
            <a:spAutoFit/>
          </a:bodyPr>
          <a:lstStyle/>
          <a:p>
            <a:r>
              <a:rPr lang="zh-CN" altLang="en-US" sz="2400" b="1" dirty="0">
                <a:solidFill>
                  <a:schemeClr val="bg1"/>
                </a:solidFill>
                <a:cs typeface="+mn-ea"/>
                <a:sym typeface="+mn-lt"/>
              </a:rPr>
              <a:t>标题</a:t>
            </a:r>
            <a:endParaRPr lang="en-US" altLang="zh-CN" sz="2400" b="1" dirty="0">
              <a:solidFill>
                <a:schemeClr val="bg1"/>
              </a:solidFill>
              <a:cs typeface="+mn-ea"/>
              <a:sym typeface="+mn-lt"/>
            </a:endParaRPr>
          </a:p>
        </p:txBody>
      </p:sp>
      <p:sp>
        <p:nvSpPr>
          <p:cNvPr id="89" name="矩形 88"/>
          <p:cNvSpPr/>
          <p:nvPr/>
        </p:nvSpPr>
        <p:spPr>
          <a:xfrm>
            <a:off x="1596147" y="2024373"/>
            <a:ext cx="4320000" cy="646331"/>
          </a:xfrm>
          <a:prstGeom prst="rect">
            <a:avLst/>
          </a:prstGeom>
        </p:spPr>
        <p:txBody>
          <a:bodyPr wrap="square">
            <a:spAutoFit/>
          </a:bodyPr>
          <a:lstStyle/>
          <a:p>
            <a:r>
              <a:rPr lang="zh-CN" altLang="en-US" dirty="0">
                <a:solidFill>
                  <a:schemeClr val="bg1"/>
                </a:solidFill>
                <a:cs typeface="+mn-ea"/>
                <a:sym typeface="+mn-lt"/>
              </a:rPr>
              <a:t>添加文字添加文字添加文字添加文字添加文字添加文字添加文字添加文字</a:t>
            </a:r>
            <a:endParaRPr lang="en-US" altLang="zh-CN" dirty="0">
              <a:solidFill>
                <a:schemeClr val="bg1"/>
              </a:solidFill>
              <a:cs typeface="+mn-ea"/>
              <a:sym typeface="+mn-lt"/>
            </a:endParaRPr>
          </a:p>
        </p:txBody>
      </p:sp>
      <p:sp>
        <p:nvSpPr>
          <p:cNvPr id="90" name="文本框 89"/>
          <p:cNvSpPr txBox="1"/>
          <p:nvPr/>
        </p:nvSpPr>
        <p:spPr>
          <a:xfrm>
            <a:off x="7642186" y="1596979"/>
            <a:ext cx="803425" cy="461665"/>
          </a:xfrm>
          <a:prstGeom prst="rect">
            <a:avLst/>
          </a:prstGeom>
          <a:noFill/>
        </p:spPr>
        <p:txBody>
          <a:bodyPr wrap="none" rtlCol="0">
            <a:spAutoFit/>
          </a:bodyPr>
          <a:lstStyle/>
          <a:p>
            <a:r>
              <a:rPr lang="zh-CN" altLang="en-US" sz="2400" b="1" dirty="0">
                <a:solidFill>
                  <a:schemeClr val="bg1"/>
                </a:solidFill>
                <a:cs typeface="+mn-ea"/>
                <a:sym typeface="+mn-lt"/>
              </a:rPr>
              <a:t>标题</a:t>
            </a:r>
            <a:endParaRPr lang="en-US" altLang="zh-CN" sz="2400" b="1" dirty="0">
              <a:solidFill>
                <a:schemeClr val="bg1"/>
              </a:solidFill>
              <a:cs typeface="+mn-ea"/>
              <a:sym typeface="+mn-lt"/>
            </a:endParaRPr>
          </a:p>
        </p:txBody>
      </p:sp>
      <p:sp>
        <p:nvSpPr>
          <p:cNvPr id="91" name="矩形 90"/>
          <p:cNvSpPr/>
          <p:nvPr/>
        </p:nvSpPr>
        <p:spPr>
          <a:xfrm>
            <a:off x="7642186" y="2024373"/>
            <a:ext cx="4320000" cy="646331"/>
          </a:xfrm>
          <a:prstGeom prst="rect">
            <a:avLst/>
          </a:prstGeom>
        </p:spPr>
        <p:txBody>
          <a:bodyPr wrap="square">
            <a:spAutoFit/>
          </a:bodyPr>
          <a:lstStyle/>
          <a:p>
            <a:r>
              <a:rPr lang="zh-CN" altLang="en-US" dirty="0">
                <a:solidFill>
                  <a:schemeClr val="bg1"/>
                </a:solidFill>
                <a:cs typeface="+mn-ea"/>
                <a:sym typeface="+mn-lt"/>
              </a:rPr>
              <a:t>添加文字添加文字添加文字添加文字添加文字添加文字添加文字添加文字</a:t>
            </a:r>
            <a:endParaRPr lang="en-US" altLang="zh-CN" dirty="0">
              <a:solidFill>
                <a:schemeClr val="bg1"/>
              </a:solidFill>
              <a:cs typeface="+mn-ea"/>
              <a:sym typeface="+mn-lt"/>
            </a:endParaRPr>
          </a:p>
        </p:txBody>
      </p:sp>
      <p:sp>
        <p:nvSpPr>
          <p:cNvPr id="92" name="文本框 91"/>
          <p:cNvSpPr txBox="1"/>
          <p:nvPr/>
        </p:nvSpPr>
        <p:spPr>
          <a:xfrm>
            <a:off x="1596147" y="3022865"/>
            <a:ext cx="803425" cy="461665"/>
          </a:xfrm>
          <a:prstGeom prst="rect">
            <a:avLst/>
          </a:prstGeom>
          <a:noFill/>
        </p:spPr>
        <p:txBody>
          <a:bodyPr wrap="none" rtlCol="0">
            <a:spAutoFit/>
          </a:bodyPr>
          <a:lstStyle/>
          <a:p>
            <a:r>
              <a:rPr lang="zh-CN" altLang="en-US" sz="2400" b="1" dirty="0">
                <a:solidFill>
                  <a:schemeClr val="bg1"/>
                </a:solidFill>
                <a:cs typeface="+mn-ea"/>
                <a:sym typeface="+mn-lt"/>
              </a:rPr>
              <a:t>标题</a:t>
            </a:r>
            <a:endParaRPr lang="en-US" altLang="zh-CN" sz="2400" b="1" dirty="0">
              <a:solidFill>
                <a:schemeClr val="bg1"/>
              </a:solidFill>
              <a:cs typeface="+mn-ea"/>
              <a:sym typeface="+mn-lt"/>
            </a:endParaRPr>
          </a:p>
        </p:txBody>
      </p:sp>
      <p:sp>
        <p:nvSpPr>
          <p:cNvPr id="93" name="矩形 92"/>
          <p:cNvSpPr/>
          <p:nvPr/>
        </p:nvSpPr>
        <p:spPr>
          <a:xfrm>
            <a:off x="1596147" y="3450259"/>
            <a:ext cx="4320000" cy="646331"/>
          </a:xfrm>
          <a:prstGeom prst="rect">
            <a:avLst/>
          </a:prstGeom>
        </p:spPr>
        <p:txBody>
          <a:bodyPr wrap="square">
            <a:spAutoFit/>
          </a:bodyPr>
          <a:lstStyle/>
          <a:p>
            <a:r>
              <a:rPr lang="zh-CN" altLang="en-US" dirty="0">
                <a:solidFill>
                  <a:schemeClr val="bg1"/>
                </a:solidFill>
                <a:cs typeface="+mn-ea"/>
                <a:sym typeface="+mn-lt"/>
              </a:rPr>
              <a:t>添加文字添加文字添加文字添加文字添加文字添加文字添加文字添加文字</a:t>
            </a:r>
            <a:endParaRPr lang="en-US" altLang="zh-CN" dirty="0">
              <a:solidFill>
                <a:schemeClr val="bg1"/>
              </a:solidFill>
              <a:cs typeface="+mn-ea"/>
              <a:sym typeface="+mn-lt"/>
            </a:endParaRPr>
          </a:p>
        </p:txBody>
      </p:sp>
      <p:sp>
        <p:nvSpPr>
          <p:cNvPr id="94" name="文本框 93"/>
          <p:cNvSpPr txBox="1"/>
          <p:nvPr/>
        </p:nvSpPr>
        <p:spPr>
          <a:xfrm>
            <a:off x="7642186" y="3022865"/>
            <a:ext cx="803425" cy="461665"/>
          </a:xfrm>
          <a:prstGeom prst="rect">
            <a:avLst/>
          </a:prstGeom>
          <a:noFill/>
        </p:spPr>
        <p:txBody>
          <a:bodyPr wrap="none" rtlCol="0">
            <a:spAutoFit/>
          </a:bodyPr>
          <a:lstStyle/>
          <a:p>
            <a:r>
              <a:rPr lang="zh-CN" altLang="en-US" sz="2400" b="1" dirty="0">
                <a:solidFill>
                  <a:schemeClr val="bg1"/>
                </a:solidFill>
                <a:cs typeface="+mn-ea"/>
                <a:sym typeface="+mn-lt"/>
              </a:rPr>
              <a:t>标题</a:t>
            </a:r>
            <a:endParaRPr lang="en-US" altLang="zh-CN" sz="2400" b="1" dirty="0">
              <a:solidFill>
                <a:schemeClr val="bg1"/>
              </a:solidFill>
              <a:cs typeface="+mn-ea"/>
              <a:sym typeface="+mn-lt"/>
            </a:endParaRPr>
          </a:p>
        </p:txBody>
      </p:sp>
      <p:sp>
        <p:nvSpPr>
          <p:cNvPr id="95" name="矩形 94"/>
          <p:cNvSpPr/>
          <p:nvPr/>
        </p:nvSpPr>
        <p:spPr>
          <a:xfrm>
            <a:off x="7642186" y="3450259"/>
            <a:ext cx="4320000" cy="646331"/>
          </a:xfrm>
          <a:prstGeom prst="rect">
            <a:avLst/>
          </a:prstGeom>
        </p:spPr>
        <p:txBody>
          <a:bodyPr wrap="square">
            <a:spAutoFit/>
          </a:bodyPr>
          <a:lstStyle/>
          <a:p>
            <a:r>
              <a:rPr lang="zh-CN" altLang="en-US" dirty="0">
                <a:solidFill>
                  <a:schemeClr val="bg1"/>
                </a:solidFill>
                <a:cs typeface="+mn-ea"/>
                <a:sym typeface="+mn-lt"/>
              </a:rPr>
              <a:t>添加文字添加文字添加文字添加文字添加文字添加文字添加文字添加文字</a:t>
            </a:r>
            <a:endParaRPr lang="en-US" altLang="zh-CN" dirty="0">
              <a:solidFill>
                <a:schemeClr val="bg1"/>
              </a:solidFill>
              <a:cs typeface="+mn-ea"/>
              <a:sym typeface="+mn-lt"/>
            </a:endParaRPr>
          </a:p>
        </p:txBody>
      </p:sp>
      <p:sp>
        <p:nvSpPr>
          <p:cNvPr id="96" name="文本框 95"/>
          <p:cNvSpPr txBox="1"/>
          <p:nvPr/>
        </p:nvSpPr>
        <p:spPr>
          <a:xfrm>
            <a:off x="1596147" y="4448751"/>
            <a:ext cx="803425" cy="461665"/>
          </a:xfrm>
          <a:prstGeom prst="rect">
            <a:avLst/>
          </a:prstGeom>
          <a:noFill/>
        </p:spPr>
        <p:txBody>
          <a:bodyPr wrap="none" rtlCol="0">
            <a:spAutoFit/>
          </a:bodyPr>
          <a:lstStyle/>
          <a:p>
            <a:r>
              <a:rPr lang="zh-CN" altLang="en-US" sz="2400" b="1" dirty="0">
                <a:solidFill>
                  <a:schemeClr val="bg1"/>
                </a:solidFill>
                <a:cs typeface="+mn-ea"/>
                <a:sym typeface="+mn-lt"/>
              </a:rPr>
              <a:t>标题</a:t>
            </a:r>
            <a:endParaRPr lang="en-US" altLang="zh-CN" sz="2400" b="1" dirty="0">
              <a:solidFill>
                <a:schemeClr val="bg1"/>
              </a:solidFill>
              <a:cs typeface="+mn-ea"/>
              <a:sym typeface="+mn-lt"/>
            </a:endParaRPr>
          </a:p>
        </p:txBody>
      </p:sp>
      <p:sp>
        <p:nvSpPr>
          <p:cNvPr id="97" name="矩形 96"/>
          <p:cNvSpPr/>
          <p:nvPr/>
        </p:nvSpPr>
        <p:spPr>
          <a:xfrm>
            <a:off x="1596147" y="4876145"/>
            <a:ext cx="4320000" cy="646331"/>
          </a:xfrm>
          <a:prstGeom prst="rect">
            <a:avLst/>
          </a:prstGeom>
        </p:spPr>
        <p:txBody>
          <a:bodyPr wrap="square">
            <a:spAutoFit/>
          </a:bodyPr>
          <a:lstStyle/>
          <a:p>
            <a:r>
              <a:rPr lang="zh-CN" altLang="en-US" dirty="0">
                <a:solidFill>
                  <a:schemeClr val="bg1"/>
                </a:solidFill>
                <a:cs typeface="+mn-ea"/>
                <a:sym typeface="+mn-lt"/>
              </a:rPr>
              <a:t>添加文字添加文字添加文字添加文字添加文字添加文字添加文字添加文字</a:t>
            </a:r>
            <a:endParaRPr lang="en-US" altLang="zh-CN" dirty="0">
              <a:solidFill>
                <a:schemeClr val="bg1"/>
              </a:solidFill>
              <a:cs typeface="+mn-ea"/>
              <a:sym typeface="+mn-lt"/>
            </a:endParaRPr>
          </a:p>
        </p:txBody>
      </p:sp>
      <p:sp>
        <p:nvSpPr>
          <p:cNvPr id="98" name="文本框 97"/>
          <p:cNvSpPr txBox="1"/>
          <p:nvPr/>
        </p:nvSpPr>
        <p:spPr>
          <a:xfrm>
            <a:off x="7642186" y="4448751"/>
            <a:ext cx="803425" cy="461665"/>
          </a:xfrm>
          <a:prstGeom prst="rect">
            <a:avLst/>
          </a:prstGeom>
          <a:noFill/>
        </p:spPr>
        <p:txBody>
          <a:bodyPr wrap="none" rtlCol="0">
            <a:spAutoFit/>
          </a:bodyPr>
          <a:lstStyle/>
          <a:p>
            <a:r>
              <a:rPr lang="zh-CN" altLang="en-US" sz="2400" b="1" dirty="0">
                <a:solidFill>
                  <a:schemeClr val="bg1"/>
                </a:solidFill>
                <a:cs typeface="+mn-ea"/>
                <a:sym typeface="+mn-lt"/>
              </a:rPr>
              <a:t>标题</a:t>
            </a:r>
            <a:endParaRPr lang="en-US" altLang="zh-CN" sz="2400" b="1" dirty="0">
              <a:solidFill>
                <a:schemeClr val="bg1"/>
              </a:solidFill>
              <a:cs typeface="+mn-ea"/>
              <a:sym typeface="+mn-lt"/>
            </a:endParaRPr>
          </a:p>
        </p:txBody>
      </p:sp>
      <p:sp>
        <p:nvSpPr>
          <p:cNvPr id="99" name="矩形 98"/>
          <p:cNvSpPr/>
          <p:nvPr/>
        </p:nvSpPr>
        <p:spPr>
          <a:xfrm>
            <a:off x="7642186" y="4876145"/>
            <a:ext cx="4320000" cy="646331"/>
          </a:xfrm>
          <a:prstGeom prst="rect">
            <a:avLst/>
          </a:prstGeom>
        </p:spPr>
        <p:txBody>
          <a:bodyPr wrap="square">
            <a:spAutoFit/>
          </a:bodyPr>
          <a:lstStyle/>
          <a:p>
            <a:r>
              <a:rPr lang="zh-CN" altLang="en-US" dirty="0">
                <a:solidFill>
                  <a:schemeClr val="bg1"/>
                </a:solidFill>
                <a:cs typeface="+mn-ea"/>
                <a:sym typeface="+mn-lt"/>
              </a:rPr>
              <a:t>添加文字添加文字添加文字添加文字添加文字添加文字添加文字添加文字</a:t>
            </a:r>
            <a:endParaRPr lang="en-US" altLang="zh-CN" dirty="0">
              <a:solidFill>
                <a:schemeClr val="bg1"/>
              </a:solidFill>
              <a:cs typeface="+mn-ea"/>
              <a:sym typeface="+mn-lt"/>
            </a:endParaRPr>
          </a:p>
        </p:txBody>
      </p:sp>
      <p:grpSp>
        <p:nvGrpSpPr>
          <p:cNvPr id="100" name="组合 99"/>
          <p:cNvGrpSpPr/>
          <p:nvPr/>
        </p:nvGrpSpPr>
        <p:grpSpPr>
          <a:xfrm>
            <a:off x="6784936" y="3131102"/>
            <a:ext cx="857250" cy="857250"/>
            <a:chOff x="6192892" y="3131102"/>
            <a:chExt cx="857250" cy="857250"/>
          </a:xfrm>
          <a:solidFill>
            <a:srgbClr val="E44D44"/>
          </a:solidFill>
        </p:grpSpPr>
        <p:sp>
          <p:nvSpPr>
            <p:cNvPr id="101" name="矩形 100"/>
            <p:cNvSpPr/>
            <p:nvPr/>
          </p:nvSpPr>
          <p:spPr>
            <a:xfrm>
              <a:off x="6192892" y="3131102"/>
              <a:ext cx="857250" cy="857250"/>
            </a:xfrm>
            <a:prstGeom prst="rect">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grpSp>
          <p:nvGrpSpPr>
            <p:cNvPr id="102" name="组合 101"/>
            <p:cNvGrpSpPr/>
            <p:nvPr/>
          </p:nvGrpSpPr>
          <p:grpSpPr>
            <a:xfrm>
              <a:off x="6292941" y="3231693"/>
              <a:ext cx="657153" cy="656069"/>
              <a:chOff x="8159751" y="2894013"/>
              <a:chExt cx="962025" cy="960438"/>
            </a:xfrm>
            <a:grpFill/>
          </p:grpSpPr>
          <p:sp>
            <p:nvSpPr>
              <p:cNvPr id="103" name="Freeform 27"/>
              <p:cNvSpPr>
                <a:spLocks noEditPoints="1"/>
              </p:cNvSpPr>
              <p:nvPr/>
            </p:nvSpPr>
            <p:spPr bwMode="auto">
              <a:xfrm>
                <a:off x="8431213" y="3163888"/>
                <a:ext cx="420688" cy="420688"/>
              </a:xfrm>
              <a:custGeom>
                <a:avLst/>
                <a:gdLst>
                  <a:gd name="T0" fmla="*/ 30 w 112"/>
                  <a:gd name="T1" fmla="*/ 101 h 112"/>
                  <a:gd name="T2" fmla="*/ 41 w 112"/>
                  <a:gd name="T3" fmla="*/ 112 h 112"/>
                  <a:gd name="T4" fmla="*/ 71 w 112"/>
                  <a:gd name="T5" fmla="*/ 112 h 112"/>
                  <a:gd name="T6" fmla="*/ 82 w 112"/>
                  <a:gd name="T7" fmla="*/ 101 h 112"/>
                  <a:gd name="T8" fmla="*/ 82 w 112"/>
                  <a:gd name="T9" fmla="*/ 82 h 112"/>
                  <a:gd name="T10" fmla="*/ 101 w 112"/>
                  <a:gd name="T11" fmla="*/ 82 h 112"/>
                  <a:gd name="T12" fmla="*/ 112 w 112"/>
                  <a:gd name="T13" fmla="*/ 71 h 112"/>
                  <a:gd name="T14" fmla="*/ 112 w 112"/>
                  <a:gd name="T15" fmla="*/ 41 h 112"/>
                  <a:gd name="T16" fmla="*/ 101 w 112"/>
                  <a:gd name="T17" fmla="*/ 30 h 112"/>
                  <a:gd name="T18" fmla="*/ 82 w 112"/>
                  <a:gd name="T19" fmla="*/ 30 h 112"/>
                  <a:gd name="T20" fmla="*/ 82 w 112"/>
                  <a:gd name="T21" fmla="*/ 11 h 112"/>
                  <a:gd name="T22" fmla="*/ 71 w 112"/>
                  <a:gd name="T23" fmla="*/ 0 h 112"/>
                  <a:gd name="T24" fmla="*/ 41 w 112"/>
                  <a:gd name="T25" fmla="*/ 0 h 112"/>
                  <a:gd name="T26" fmla="*/ 30 w 112"/>
                  <a:gd name="T27" fmla="*/ 11 h 112"/>
                  <a:gd name="T28" fmla="*/ 30 w 112"/>
                  <a:gd name="T29" fmla="*/ 30 h 112"/>
                  <a:gd name="T30" fmla="*/ 11 w 112"/>
                  <a:gd name="T31" fmla="*/ 30 h 112"/>
                  <a:gd name="T32" fmla="*/ 0 w 112"/>
                  <a:gd name="T33" fmla="*/ 41 h 112"/>
                  <a:gd name="T34" fmla="*/ 0 w 112"/>
                  <a:gd name="T35" fmla="*/ 71 h 112"/>
                  <a:gd name="T36" fmla="*/ 11 w 112"/>
                  <a:gd name="T37" fmla="*/ 82 h 112"/>
                  <a:gd name="T38" fmla="*/ 30 w 112"/>
                  <a:gd name="T39" fmla="*/ 82 h 112"/>
                  <a:gd name="T40" fmla="*/ 30 w 112"/>
                  <a:gd name="T41" fmla="*/ 101 h 112"/>
                  <a:gd name="T42" fmla="*/ 11 w 112"/>
                  <a:gd name="T43" fmla="*/ 71 h 112"/>
                  <a:gd name="T44" fmla="*/ 11 w 112"/>
                  <a:gd name="T45" fmla="*/ 41 h 112"/>
                  <a:gd name="T46" fmla="*/ 41 w 112"/>
                  <a:gd name="T47" fmla="*/ 41 h 112"/>
                  <a:gd name="T48" fmla="*/ 41 w 112"/>
                  <a:gd name="T49" fmla="*/ 11 h 112"/>
                  <a:gd name="T50" fmla="*/ 71 w 112"/>
                  <a:gd name="T51" fmla="*/ 11 h 112"/>
                  <a:gd name="T52" fmla="*/ 71 w 112"/>
                  <a:gd name="T53" fmla="*/ 41 h 112"/>
                  <a:gd name="T54" fmla="*/ 101 w 112"/>
                  <a:gd name="T55" fmla="*/ 41 h 112"/>
                  <a:gd name="T56" fmla="*/ 101 w 112"/>
                  <a:gd name="T57" fmla="*/ 71 h 112"/>
                  <a:gd name="T58" fmla="*/ 71 w 112"/>
                  <a:gd name="T59" fmla="*/ 71 h 112"/>
                  <a:gd name="T60" fmla="*/ 71 w 112"/>
                  <a:gd name="T61" fmla="*/ 101 h 112"/>
                  <a:gd name="T62" fmla="*/ 41 w 112"/>
                  <a:gd name="T63" fmla="*/ 101 h 112"/>
                  <a:gd name="T64" fmla="*/ 41 w 112"/>
                  <a:gd name="T65" fmla="*/ 71 h 112"/>
                  <a:gd name="T66" fmla="*/ 11 w 112"/>
                  <a:gd name="T67" fmla="*/ 7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112">
                    <a:moveTo>
                      <a:pt x="30" y="101"/>
                    </a:moveTo>
                    <a:cubicBezTo>
                      <a:pt x="30" y="107"/>
                      <a:pt x="35" y="112"/>
                      <a:pt x="41" y="112"/>
                    </a:cubicBezTo>
                    <a:cubicBezTo>
                      <a:pt x="71" y="112"/>
                      <a:pt x="71" y="112"/>
                      <a:pt x="71" y="112"/>
                    </a:cubicBezTo>
                    <a:cubicBezTo>
                      <a:pt x="77" y="112"/>
                      <a:pt x="82" y="107"/>
                      <a:pt x="82" y="101"/>
                    </a:cubicBezTo>
                    <a:cubicBezTo>
                      <a:pt x="82" y="82"/>
                      <a:pt x="82" y="82"/>
                      <a:pt x="82" y="82"/>
                    </a:cubicBezTo>
                    <a:cubicBezTo>
                      <a:pt x="101" y="82"/>
                      <a:pt x="101" y="82"/>
                      <a:pt x="101" y="82"/>
                    </a:cubicBezTo>
                    <a:cubicBezTo>
                      <a:pt x="107" y="82"/>
                      <a:pt x="112" y="77"/>
                      <a:pt x="112" y="71"/>
                    </a:cubicBezTo>
                    <a:cubicBezTo>
                      <a:pt x="112" y="41"/>
                      <a:pt x="112" y="41"/>
                      <a:pt x="112" y="41"/>
                    </a:cubicBezTo>
                    <a:cubicBezTo>
                      <a:pt x="112" y="35"/>
                      <a:pt x="107" y="30"/>
                      <a:pt x="101" y="30"/>
                    </a:cubicBezTo>
                    <a:cubicBezTo>
                      <a:pt x="82" y="30"/>
                      <a:pt x="82" y="30"/>
                      <a:pt x="82" y="30"/>
                    </a:cubicBezTo>
                    <a:cubicBezTo>
                      <a:pt x="82" y="11"/>
                      <a:pt x="82" y="11"/>
                      <a:pt x="82" y="11"/>
                    </a:cubicBezTo>
                    <a:cubicBezTo>
                      <a:pt x="82" y="5"/>
                      <a:pt x="77" y="0"/>
                      <a:pt x="71" y="0"/>
                    </a:cubicBezTo>
                    <a:cubicBezTo>
                      <a:pt x="41" y="0"/>
                      <a:pt x="41" y="0"/>
                      <a:pt x="41" y="0"/>
                    </a:cubicBezTo>
                    <a:cubicBezTo>
                      <a:pt x="35" y="0"/>
                      <a:pt x="30" y="5"/>
                      <a:pt x="30" y="11"/>
                    </a:cubicBezTo>
                    <a:cubicBezTo>
                      <a:pt x="30" y="30"/>
                      <a:pt x="30" y="30"/>
                      <a:pt x="30" y="30"/>
                    </a:cubicBezTo>
                    <a:cubicBezTo>
                      <a:pt x="11" y="30"/>
                      <a:pt x="11" y="30"/>
                      <a:pt x="11" y="30"/>
                    </a:cubicBezTo>
                    <a:cubicBezTo>
                      <a:pt x="5" y="30"/>
                      <a:pt x="0" y="35"/>
                      <a:pt x="0" y="41"/>
                    </a:cubicBezTo>
                    <a:cubicBezTo>
                      <a:pt x="0" y="71"/>
                      <a:pt x="0" y="71"/>
                      <a:pt x="0" y="71"/>
                    </a:cubicBezTo>
                    <a:cubicBezTo>
                      <a:pt x="0" y="77"/>
                      <a:pt x="5" y="82"/>
                      <a:pt x="11" y="82"/>
                    </a:cubicBezTo>
                    <a:cubicBezTo>
                      <a:pt x="30" y="82"/>
                      <a:pt x="30" y="82"/>
                      <a:pt x="30" y="82"/>
                    </a:cubicBezTo>
                    <a:lnTo>
                      <a:pt x="30" y="101"/>
                    </a:lnTo>
                    <a:close/>
                    <a:moveTo>
                      <a:pt x="11" y="71"/>
                    </a:moveTo>
                    <a:cubicBezTo>
                      <a:pt x="11" y="41"/>
                      <a:pt x="11" y="41"/>
                      <a:pt x="11" y="41"/>
                    </a:cubicBezTo>
                    <a:cubicBezTo>
                      <a:pt x="41" y="41"/>
                      <a:pt x="41" y="41"/>
                      <a:pt x="41" y="41"/>
                    </a:cubicBezTo>
                    <a:cubicBezTo>
                      <a:pt x="41" y="11"/>
                      <a:pt x="41" y="11"/>
                      <a:pt x="41" y="11"/>
                    </a:cubicBezTo>
                    <a:cubicBezTo>
                      <a:pt x="71" y="11"/>
                      <a:pt x="71" y="11"/>
                      <a:pt x="71" y="11"/>
                    </a:cubicBezTo>
                    <a:cubicBezTo>
                      <a:pt x="71" y="41"/>
                      <a:pt x="71" y="41"/>
                      <a:pt x="71" y="41"/>
                    </a:cubicBezTo>
                    <a:cubicBezTo>
                      <a:pt x="101" y="41"/>
                      <a:pt x="101" y="41"/>
                      <a:pt x="101" y="41"/>
                    </a:cubicBezTo>
                    <a:cubicBezTo>
                      <a:pt x="101" y="71"/>
                      <a:pt x="101" y="71"/>
                      <a:pt x="101" y="71"/>
                    </a:cubicBezTo>
                    <a:cubicBezTo>
                      <a:pt x="71" y="71"/>
                      <a:pt x="71" y="71"/>
                      <a:pt x="71" y="71"/>
                    </a:cubicBezTo>
                    <a:cubicBezTo>
                      <a:pt x="71" y="101"/>
                      <a:pt x="71" y="101"/>
                      <a:pt x="71" y="101"/>
                    </a:cubicBezTo>
                    <a:cubicBezTo>
                      <a:pt x="41" y="101"/>
                      <a:pt x="41" y="101"/>
                      <a:pt x="41" y="101"/>
                    </a:cubicBezTo>
                    <a:cubicBezTo>
                      <a:pt x="41" y="71"/>
                      <a:pt x="41" y="71"/>
                      <a:pt x="41" y="71"/>
                    </a:cubicBezTo>
                    <a:lnTo>
                      <a:pt x="11" y="71"/>
                    </a:ln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04" name="Freeform 28"/>
              <p:cNvSpPr/>
              <p:nvPr/>
            </p:nvSpPr>
            <p:spPr bwMode="auto">
              <a:xfrm>
                <a:off x="8258176" y="2990850"/>
                <a:ext cx="547688" cy="709613"/>
              </a:xfrm>
              <a:custGeom>
                <a:avLst/>
                <a:gdLst>
                  <a:gd name="T0" fmla="*/ 54 w 146"/>
                  <a:gd name="T1" fmla="*/ 179 h 189"/>
                  <a:gd name="T2" fmla="*/ 11 w 146"/>
                  <a:gd name="T3" fmla="*/ 102 h 189"/>
                  <a:gd name="T4" fmla="*/ 102 w 146"/>
                  <a:gd name="T5" fmla="*/ 11 h 189"/>
                  <a:gd name="T6" fmla="*/ 138 w 146"/>
                  <a:gd name="T7" fmla="*/ 18 h 189"/>
                  <a:gd name="T8" fmla="*/ 145 w 146"/>
                  <a:gd name="T9" fmla="*/ 16 h 189"/>
                  <a:gd name="T10" fmla="*/ 142 w 146"/>
                  <a:gd name="T11" fmla="*/ 9 h 189"/>
                  <a:gd name="T12" fmla="*/ 102 w 146"/>
                  <a:gd name="T13" fmla="*/ 0 h 189"/>
                  <a:gd name="T14" fmla="*/ 0 w 146"/>
                  <a:gd name="T15" fmla="*/ 102 h 189"/>
                  <a:gd name="T16" fmla="*/ 48 w 146"/>
                  <a:gd name="T17" fmla="*/ 188 h 189"/>
                  <a:gd name="T18" fmla="*/ 51 w 146"/>
                  <a:gd name="T19" fmla="*/ 189 h 189"/>
                  <a:gd name="T20" fmla="*/ 55 w 146"/>
                  <a:gd name="T21" fmla="*/ 187 h 189"/>
                  <a:gd name="T22" fmla="*/ 54 w 146"/>
                  <a:gd name="T23" fmla="*/ 17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 h="189">
                    <a:moveTo>
                      <a:pt x="54" y="179"/>
                    </a:moveTo>
                    <a:cubicBezTo>
                      <a:pt x="27" y="163"/>
                      <a:pt x="11" y="134"/>
                      <a:pt x="11" y="102"/>
                    </a:cubicBezTo>
                    <a:cubicBezTo>
                      <a:pt x="11" y="52"/>
                      <a:pt x="52" y="11"/>
                      <a:pt x="102" y="11"/>
                    </a:cubicBezTo>
                    <a:cubicBezTo>
                      <a:pt x="115" y="11"/>
                      <a:pt x="127" y="13"/>
                      <a:pt x="138" y="18"/>
                    </a:cubicBezTo>
                    <a:cubicBezTo>
                      <a:pt x="141" y="19"/>
                      <a:pt x="144" y="18"/>
                      <a:pt x="145" y="16"/>
                    </a:cubicBezTo>
                    <a:cubicBezTo>
                      <a:pt x="146" y="13"/>
                      <a:pt x="145" y="10"/>
                      <a:pt x="142" y="9"/>
                    </a:cubicBezTo>
                    <a:cubicBezTo>
                      <a:pt x="130" y="3"/>
                      <a:pt x="116" y="0"/>
                      <a:pt x="102" y="0"/>
                    </a:cubicBezTo>
                    <a:cubicBezTo>
                      <a:pt x="46" y="0"/>
                      <a:pt x="0" y="46"/>
                      <a:pt x="0" y="102"/>
                    </a:cubicBezTo>
                    <a:cubicBezTo>
                      <a:pt x="0" y="137"/>
                      <a:pt x="18" y="170"/>
                      <a:pt x="48" y="188"/>
                    </a:cubicBezTo>
                    <a:cubicBezTo>
                      <a:pt x="49" y="189"/>
                      <a:pt x="50" y="189"/>
                      <a:pt x="51" y="189"/>
                    </a:cubicBezTo>
                    <a:cubicBezTo>
                      <a:pt x="53" y="189"/>
                      <a:pt x="54" y="188"/>
                      <a:pt x="55" y="187"/>
                    </a:cubicBezTo>
                    <a:cubicBezTo>
                      <a:pt x="57" y="184"/>
                      <a:pt x="56" y="181"/>
                      <a:pt x="54" y="179"/>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05" name="Freeform 29"/>
              <p:cNvSpPr/>
              <p:nvPr/>
            </p:nvSpPr>
            <p:spPr bwMode="auto">
              <a:xfrm>
                <a:off x="8509001" y="3213100"/>
                <a:ext cx="514350" cy="542925"/>
              </a:xfrm>
              <a:custGeom>
                <a:avLst/>
                <a:gdLst>
                  <a:gd name="T0" fmla="*/ 129 w 137"/>
                  <a:gd name="T1" fmla="*/ 4 h 145"/>
                  <a:gd name="T2" fmla="*/ 122 w 137"/>
                  <a:gd name="T3" fmla="*/ 1 h 145"/>
                  <a:gd name="T4" fmla="*/ 119 w 137"/>
                  <a:gd name="T5" fmla="*/ 8 h 145"/>
                  <a:gd name="T6" fmla="*/ 126 w 137"/>
                  <a:gd name="T7" fmla="*/ 43 h 145"/>
                  <a:gd name="T8" fmla="*/ 35 w 137"/>
                  <a:gd name="T9" fmla="*/ 134 h 145"/>
                  <a:gd name="T10" fmla="*/ 8 w 137"/>
                  <a:gd name="T11" fmla="*/ 130 h 145"/>
                  <a:gd name="T12" fmla="*/ 1 w 137"/>
                  <a:gd name="T13" fmla="*/ 133 h 145"/>
                  <a:gd name="T14" fmla="*/ 4 w 137"/>
                  <a:gd name="T15" fmla="*/ 140 h 145"/>
                  <a:gd name="T16" fmla="*/ 35 w 137"/>
                  <a:gd name="T17" fmla="*/ 145 h 145"/>
                  <a:gd name="T18" fmla="*/ 137 w 137"/>
                  <a:gd name="T19" fmla="*/ 43 h 145"/>
                  <a:gd name="T20" fmla="*/ 129 w 137"/>
                  <a:gd name="T21" fmla="*/ 4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45">
                    <a:moveTo>
                      <a:pt x="129" y="4"/>
                    </a:moveTo>
                    <a:cubicBezTo>
                      <a:pt x="128" y="1"/>
                      <a:pt x="125" y="0"/>
                      <a:pt x="122" y="1"/>
                    </a:cubicBezTo>
                    <a:cubicBezTo>
                      <a:pt x="119" y="2"/>
                      <a:pt x="118" y="6"/>
                      <a:pt x="119" y="8"/>
                    </a:cubicBezTo>
                    <a:cubicBezTo>
                      <a:pt x="124" y="19"/>
                      <a:pt x="126" y="31"/>
                      <a:pt x="126" y="43"/>
                    </a:cubicBezTo>
                    <a:cubicBezTo>
                      <a:pt x="126" y="93"/>
                      <a:pt x="85" y="134"/>
                      <a:pt x="35" y="134"/>
                    </a:cubicBezTo>
                    <a:cubicBezTo>
                      <a:pt x="26" y="134"/>
                      <a:pt x="16" y="133"/>
                      <a:pt x="8" y="130"/>
                    </a:cubicBezTo>
                    <a:cubicBezTo>
                      <a:pt x="5" y="129"/>
                      <a:pt x="2" y="131"/>
                      <a:pt x="1" y="133"/>
                    </a:cubicBezTo>
                    <a:cubicBezTo>
                      <a:pt x="0" y="136"/>
                      <a:pt x="2" y="139"/>
                      <a:pt x="4" y="140"/>
                    </a:cubicBezTo>
                    <a:cubicBezTo>
                      <a:pt x="14" y="143"/>
                      <a:pt x="25" y="145"/>
                      <a:pt x="35" y="145"/>
                    </a:cubicBezTo>
                    <a:cubicBezTo>
                      <a:pt x="91" y="145"/>
                      <a:pt x="137" y="99"/>
                      <a:pt x="137" y="43"/>
                    </a:cubicBezTo>
                    <a:cubicBezTo>
                      <a:pt x="137" y="30"/>
                      <a:pt x="134" y="17"/>
                      <a:pt x="129" y="4"/>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06" name="Freeform 30"/>
              <p:cNvSpPr/>
              <p:nvPr/>
            </p:nvSpPr>
            <p:spPr bwMode="auto">
              <a:xfrm>
                <a:off x="8836026" y="3062288"/>
                <a:ext cx="123825" cy="123825"/>
              </a:xfrm>
              <a:custGeom>
                <a:avLst/>
                <a:gdLst>
                  <a:gd name="T0" fmla="*/ 3 w 33"/>
                  <a:gd name="T1" fmla="*/ 11 h 33"/>
                  <a:gd name="T2" fmla="*/ 22 w 33"/>
                  <a:gd name="T3" fmla="*/ 30 h 33"/>
                  <a:gd name="T4" fmla="*/ 27 w 33"/>
                  <a:gd name="T5" fmla="*/ 33 h 33"/>
                  <a:gd name="T6" fmla="*/ 30 w 33"/>
                  <a:gd name="T7" fmla="*/ 32 h 33"/>
                  <a:gd name="T8" fmla="*/ 31 w 33"/>
                  <a:gd name="T9" fmla="*/ 24 h 33"/>
                  <a:gd name="T10" fmla="*/ 10 w 33"/>
                  <a:gd name="T11" fmla="*/ 2 h 33"/>
                  <a:gd name="T12" fmla="*/ 2 w 33"/>
                  <a:gd name="T13" fmla="*/ 3 h 33"/>
                  <a:gd name="T14" fmla="*/ 3 w 33"/>
                  <a:gd name="T15" fmla="*/ 11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33">
                    <a:moveTo>
                      <a:pt x="3" y="11"/>
                    </a:moveTo>
                    <a:cubicBezTo>
                      <a:pt x="11" y="16"/>
                      <a:pt x="17" y="23"/>
                      <a:pt x="22" y="30"/>
                    </a:cubicBezTo>
                    <a:cubicBezTo>
                      <a:pt x="23" y="32"/>
                      <a:pt x="25" y="33"/>
                      <a:pt x="27" y="33"/>
                    </a:cubicBezTo>
                    <a:cubicBezTo>
                      <a:pt x="28" y="33"/>
                      <a:pt x="29" y="32"/>
                      <a:pt x="30" y="32"/>
                    </a:cubicBezTo>
                    <a:cubicBezTo>
                      <a:pt x="32" y="30"/>
                      <a:pt x="33" y="27"/>
                      <a:pt x="31" y="24"/>
                    </a:cubicBezTo>
                    <a:cubicBezTo>
                      <a:pt x="25" y="16"/>
                      <a:pt x="18" y="8"/>
                      <a:pt x="10" y="2"/>
                    </a:cubicBezTo>
                    <a:cubicBezTo>
                      <a:pt x="7" y="0"/>
                      <a:pt x="4" y="1"/>
                      <a:pt x="2" y="3"/>
                    </a:cubicBezTo>
                    <a:cubicBezTo>
                      <a:pt x="0" y="5"/>
                      <a:pt x="1" y="9"/>
                      <a:pt x="3" y="11"/>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07" name="Freeform 31"/>
              <p:cNvSpPr>
                <a:spLocks noEditPoints="1"/>
              </p:cNvSpPr>
              <p:nvPr/>
            </p:nvSpPr>
            <p:spPr bwMode="auto">
              <a:xfrm>
                <a:off x="8159751" y="2894013"/>
                <a:ext cx="962025" cy="960438"/>
              </a:xfrm>
              <a:custGeom>
                <a:avLst/>
                <a:gdLst>
                  <a:gd name="T0" fmla="*/ 128 w 256"/>
                  <a:gd name="T1" fmla="*/ 0 h 256"/>
                  <a:gd name="T2" fmla="*/ 0 w 256"/>
                  <a:gd name="T3" fmla="*/ 128 h 256"/>
                  <a:gd name="T4" fmla="*/ 128 w 256"/>
                  <a:gd name="T5" fmla="*/ 256 h 256"/>
                  <a:gd name="T6" fmla="*/ 256 w 256"/>
                  <a:gd name="T7" fmla="*/ 128 h 256"/>
                  <a:gd name="T8" fmla="*/ 128 w 256"/>
                  <a:gd name="T9" fmla="*/ 0 h 256"/>
                  <a:gd name="T10" fmla="*/ 128 w 256"/>
                  <a:gd name="T11" fmla="*/ 240 h 256"/>
                  <a:gd name="T12" fmla="*/ 16 w 256"/>
                  <a:gd name="T13" fmla="*/ 128 h 256"/>
                  <a:gd name="T14" fmla="*/ 128 w 256"/>
                  <a:gd name="T15" fmla="*/ 16 h 256"/>
                  <a:gd name="T16" fmla="*/ 240 w 256"/>
                  <a:gd name="T17" fmla="*/ 128 h 256"/>
                  <a:gd name="T18" fmla="*/ 128 w 256"/>
                  <a:gd name="T19" fmla="*/ 24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28" y="240"/>
                    </a:moveTo>
                    <a:cubicBezTo>
                      <a:pt x="66" y="240"/>
                      <a:pt x="16" y="190"/>
                      <a:pt x="16" y="128"/>
                    </a:cubicBezTo>
                    <a:cubicBezTo>
                      <a:pt x="16" y="66"/>
                      <a:pt x="66" y="16"/>
                      <a:pt x="128" y="16"/>
                    </a:cubicBezTo>
                    <a:cubicBezTo>
                      <a:pt x="190" y="16"/>
                      <a:pt x="240" y="66"/>
                      <a:pt x="240" y="128"/>
                    </a:cubicBezTo>
                    <a:cubicBezTo>
                      <a:pt x="240" y="190"/>
                      <a:pt x="190" y="240"/>
                      <a:pt x="128" y="240"/>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grpSp>
      </p:grpSp>
      <p:grpSp>
        <p:nvGrpSpPr>
          <p:cNvPr id="108" name="组合 107"/>
          <p:cNvGrpSpPr/>
          <p:nvPr/>
        </p:nvGrpSpPr>
        <p:grpSpPr>
          <a:xfrm>
            <a:off x="738897" y="4556988"/>
            <a:ext cx="857250" cy="857250"/>
            <a:chOff x="146853" y="4556988"/>
            <a:chExt cx="857250" cy="857250"/>
          </a:xfrm>
          <a:solidFill>
            <a:srgbClr val="13A984"/>
          </a:solidFill>
        </p:grpSpPr>
        <p:sp>
          <p:nvSpPr>
            <p:cNvPr id="109" name="矩形 108"/>
            <p:cNvSpPr/>
            <p:nvPr/>
          </p:nvSpPr>
          <p:spPr>
            <a:xfrm>
              <a:off x="146853" y="4556988"/>
              <a:ext cx="857250" cy="857250"/>
            </a:xfrm>
            <a:prstGeom prst="rect">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grpSp>
          <p:nvGrpSpPr>
            <p:cNvPr id="110" name="组合 109"/>
            <p:cNvGrpSpPr/>
            <p:nvPr/>
          </p:nvGrpSpPr>
          <p:grpSpPr>
            <a:xfrm>
              <a:off x="280519" y="4658121"/>
              <a:ext cx="589919" cy="654984"/>
              <a:chOff x="9336095" y="2949575"/>
              <a:chExt cx="863600" cy="958850"/>
            </a:xfrm>
            <a:grpFill/>
          </p:grpSpPr>
          <p:sp>
            <p:nvSpPr>
              <p:cNvPr id="111" name="Freeform 190"/>
              <p:cNvSpPr>
                <a:spLocks noEditPoints="1"/>
              </p:cNvSpPr>
              <p:nvPr/>
            </p:nvSpPr>
            <p:spPr bwMode="auto">
              <a:xfrm>
                <a:off x="9336095" y="2949575"/>
                <a:ext cx="863600" cy="517525"/>
              </a:xfrm>
              <a:custGeom>
                <a:avLst/>
                <a:gdLst>
                  <a:gd name="T0" fmla="*/ 230 w 230"/>
                  <a:gd name="T1" fmla="*/ 129 h 138"/>
                  <a:gd name="T2" fmla="*/ 123 w 230"/>
                  <a:gd name="T3" fmla="*/ 15 h 138"/>
                  <a:gd name="T4" fmla="*/ 123 w 230"/>
                  <a:gd name="T5" fmla="*/ 8 h 138"/>
                  <a:gd name="T6" fmla="*/ 115 w 230"/>
                  <a:gd name="T7" fmla="*/ 0 h 138"/>
                  <a:gd name="T8" fmla="*/ 107 w 230"/>
                  <a:gd name="T9" fmla="*/ 8 h 138"/>
                  <a:gd name="T10" fmla="*/ 107 w 230"/>
                  <a:gd name="T11" fmla="*/ 15 h 138"/>
                  <a:gd name="T12" fmla="*/ 34 w 230"/>
                  <a:gd name="T13" fmla="*/ 48 h 138"/>
                  <a:gd name="T14" fmla="*/ 0 w 230"/>
                  <a:gd name="T15" fmla="*/ 127 h 138"/>
                  <a:gd name="T16" fmla="*/ 7 w 230"/>
                  <a:gd name="T17" fmla="*/ 135 h 138"/>
                  <a:gd name="T18" fmla="*/ 16 w 230"/>
                  <a:gd name="T19" fmla="*/ 128 h 138"/>
                  <a:gd name="T20" fmla="*/ 34 w 230"/>
                  <a:gd name="T21" fmla="*/ 111 h 138"/>
                  <a:gd name="T22" fmla="*/ 53 w 230"/>
                  <a:gd name="T23" fmla="*/ 130 h 138"/>
                  <a:gd name="T24" fmla="*/ 61 w 230"/>
                  <a:gd name="T25" fmla="*/ 138 h 138"/>
                  <a:gd name="T26" fmla="*/ 69 w 230"/>
                  <a:gd name="T27" fmla="*/ 130 h 138"/>
                  <a:gd name="T28" fmla="*/ 88 w 230"/>
                  <a:gd name="T29" fmla="*/ 111 h 138"/>
                  <a:gd name="T30" fmla="*/ 107 w 230"/>
                  <a:gd name="T31" fmla="*/ 130 h 138"/>
                  <a:gd name="T32" fmla="*/ 115 w 230"/>
                  <a:gd name="T33" fmla="*/ 138 h 138"/>
                  <a:gd name="T34" fmla="*/ 123 w 230"/>
                  <a:gd name="T35" fmla="*/ 130 h 138"/>
                  <a:gd name="T36" fmla="*/ 142 w 230"/>
                  <a:gd name="T37" fmla="*/ 111 h 138"/>
                  <a:gd name="T38" fmla="*/ 160 w 230"/>
                  <a:gd name="T39" fmla="*/ 130 h 138"/>
                  <a:gd name="T40" fmla="*/ 160 w 230"/>
                  <a:gd name="T41" fmla="*/ 130 h 138"/>
                  <a:gd name="T42" fmla="*/ 168 w 230"/>
                  <a:gd name="T43" fmla="*/ 138 h 138"/>
                  <a:gd name="T44" fmla="*/ 168 w 230"/>
                  <a:gd name="T45" fmla="*/ 138 h 138"/>
                  <a:gd name="T46" fmla="*/ 176 w 230"/>
                  <a:gd name="T47" fmla="*/ 130 h 138"/>
                  <a:gd name="T48" fmla="*/ 176 w 230"/>
                  <a:gd name="T49" fmla="*/ 130 h 138"/>
                  <a:gd name="T50" fmla="*/ 195 w 230"/>
                  <a:gd name="T51" fmla="*/ 111 h 138"/>
                  <a:gd name="T52" fmla="*/ 214 w 230"/>
                  <a:gd name="T53" fmla="*/ 129 h 138"/>
                  <a:gd name="T54" fmla="*/ 214 w 230"/>
                  <a:gd name="T55" fmla="*/ 130 h 138"/>
                  <a:gd name="T56" fmla="*/ 222 w 230"/>
                  <a:gd name="T57" fmla="*/ 138 h 138"/>
                  <a:gd name="T58" fmla="*/ 222 w 230"/>
                  <a:gd name="T59" fmla="*/ 138 h 138"/>
                  <a:gd name="T60" fmla="*/ 222 w 230"/>
                  <a:gd name="T61" fmla="*/ 138 h 138"/>
                  <a:gd name="T62" fmla="*/ 230 w 230"/>
                  <a:gd name="T63" fmla="*/ 130 h 138"/>
                  <a:gd name="T64" fmla="*/ 230 w 230"/>
                  <a:gd name="T65" fmla="*/ 129 h 138"/>
                  <a:gd name="T66" fmla="*/ 34 w 230"/>
                  <a:gd name="T67" fmla="*/ 95 h 138"/>
                  <a:gd name="T68" fmla="*/ 21 w 230"/>
                  <a:gd name="T69" fmla="*/ 98 h 138"/>
                  <a:gd name="T70" fmla="*/ 85 w 230"/>
                  <a:gd name="T71" fmla="*/ 35 h 138"/>
                  <a:gd name="T72" fmla="*/ 59 w 230"/>
                  <a:gd name="T73" fmla="*/ 105 h 138"/>
                  <a:gd name="T74" fmla="*/ 34 w 230"/>
                  <a:gd name="T75" fmla="*/ 95 h 138"/>
                  <a:gd name="T76" fmla="*/ 142 w 230"/>
                  <a:gd name="T77" fmla="*/ 95 h 138"/>
                  <a:gd name="T78" fmla="*/ 120 w 230"/>
                  <a:gd name="T79" fmla="*/ 102 h 138"/>
                  <a:gd name="T80" fmla="*/ 120 w 230"/>
                  <a:gd name="T81" fmla="*/ 57 h 138"/>
                  <a:gd name="T82" fmla="*/ 115 w 230"/>
                  <a:gd name="T83" fmla="*/ 51 h 138"/>
                  <a:gd name="T84" fmla="*/ 110 w 230"/>
                  <a:gd name="T85" fmla="*/ 57 h 138"/>
                  <a:gd name="T86" fmla="*/ 110 w 230"/>
                  <a:gd name="T87" fmla="*/ 102 h 138"/>
                  <a:gd name="T88" fmla="*/ 88 w 230"/>
                  <a:gd name="T89" fmla="*/ 95 h 138"/>
                  <a:gd name="T90" fmla="*/ 70 w 230"/>
                  <a:gd name="T91" fmla="*/ 100 h 138"/>
                  <a:gd name="T92" fmla="*/ 111 w 230"/>
                  <a:gd name="T93" fmla="*/ 31 h 138"/>
                  <a:gd name="T94" fmla="*/ 115 w 230"/>
                  <a:gd name="T95" fmla="*/ 31 h 138"/>
                  <a:gd name="T96" fmla="*/ 119 w 230"/>
                  <a:gd name="T97" fmla="*/ 31 h 138"/>
                  <a:gd name="T98" fmla="*/ 160 w 230"/>
                  <a:gd name="T99" fmla="*/ 100 h 138"/>
                  <a:gd name="T100" fmla="*/ 142 w 230"/>
                  <a:gd name="T101" fmla="*/ 95 h 138"/>
                  <a:gd name="T102" fmla="*/ 195 w 230"/>
                  <a:gd name="T103" fmla="*/ 95 h 138"/>
                  <a:gd name="T104" fmla="*/ 171 w 230"/>
                  <a:gd name="T105" fmla="*/ 105 h 138"/>
                  <a:gd name="T106" fmla="*/ 145 w 230"/>
                  <a:gd name="T107" fmla="*/ 35 h 138"/>
                  <a:gd name="T108" fmla="*/ 209 w 230"/>
                  <a:gd name="T109" fmla="*/ 98 h 138"/>
                  <a:gd name="T110" fmla="*/ 195 w 230"/>
                  <a:gd name="T111" fmla="*/ 95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30" h="138">
                    <a:moveTo>
                      <a:pt x="230" y="129"/>
                    </a:moveTo>
                    <a:cubicBezTo>
                      <a:pt x="230" y="69"/>
                      <a:pt x="182" y="19"/>
                      <a:pt x="123" y="15"/>
                    </a:cubicBezTo>
                    <a:cubicBezTo>
                      <a:pt x="123" y="8"/>
                      <a:pt x="123" y="8"/>
                      <a:pt x="123" y="8"/>
                    </a:cubicBezTo>
                    <a:cubicBezTo>
                      <a:pt x="123" y="4"/>
                      <a:pt x="119" y="0"/>
                      <a:pt x="115" y="0"/>
                    </a:cubicBezTo>
                    <a:cubicBezTo>
                      <a:pt x="111" y="0"/>
                      <a:pt x="107" y="4"/>
                      <a:pt x="107" y="8"/>
                    </a:cubicBezTo>
                    <a:cubicBezTo>
                      <a:pt x="107" y="15"/>
                      <a:pt x="107" y="15"/>
                      <a:pt x="107" y="15"/>
                    </a:cubicBezTo>
                    <a:cubicBezTo>
                      <a:pt x="80" y="17"/>
                      <a:pt x="54" y="28"/>
                      <a:pt x="34" y="48"/>
                    </a:cubicBezTo>
                    <a:cubicBezTo>
                      <a:pt x="13" y="69"/>
                      <a:pt x="1" y="97"/>
                      <a:pt x="0" y="127"/>
                    </a:cubicBezTo>
                    <a:cubicBezTo>
                      <a:pt x="0" y="131"/>
                      <a:pt x="3" y="135"/>
                      <a:pt x="7" y="135"/>
                    </a:cubicBezTo>
                    <a:cubicBezTo>
                      <a:pt x="12" y="136"/>
                      <a:pt x="15" y="132"/>
                      <a:pt x="16" y="128"/>
                    </a:cubicBezTo>
                    <a:cubicBezTo>
                      <a:pt x="17" y="118"/>
                      <a:pt x="25" y="111"/>
                      <a:pt x="34" y="111"/>
                    </a:cubicBezTo>
                    <a:cubicBezTo>
                      <a:pt x="45" y="111"/>
                      <a:pt x="53" y="119"/>
                      <a:pt x="53" y="130"/>
                    </a:cubicBezTo>
                    <a:cubicBezTo>
                      <a:pt x="53" y="134"/>
                      <a:pt x="57" y="138"/>
                      <a:pt x="61" y="138"/>
                    </a:cubicBezTo>
                    <a:cubicBezTo>
                      <a:pt x="66" y="138"/>
                      <a:pt x="69" y="134"/>
                      <a:pt x="69" y="130"/>
                    </a:cubicBezTo>
                    <a:cubicBezTo>
                      <a:pt x="69" y="119"/>
                      <a:pt x="78" y="111"/>
                      <a:pt x="88" y="111"/>
                    </a:cubicBezTo>
                    <a:cubicBezTo>
                      <a:pt x="98" y="111"/>
                      <a:pt x="107" y="119"/>
                      <a:pt x="107" y="130"/>
                    </a:cubicBezTo>
                    <a:cubicBezTo>
                      <a:pt x="107" y="134"/>
                      <a:pt x="110" y="138"/>
                      <a:pt x="115" y="138"/>
                    </a:cubicBezTo>
                    <a:cubicBezTo>
                      <a:pt x="119" y="138"/>
                      <a:pt x="123" y="134"/>
                      <a:pt x="123" y="130"/>
                    </a:cubicBezTo>
                    <a:cubicBezTo>
                      <a:pt x="123" y="119"/>
                      <a:pt x="131" y="111"/>
                      <a:pt x="142" y="111"/>
                    </a:cubicBezTo>
                    <a:cubicBezTo>
                      <a:pt x="152" y="111"/>
                      <a:pt x="160" y="119"/>
                      <a:pt x="160" y="130"/>
                    </a:cubicBezTo>
                    <a:cubicBezTo>
                      <a:pt x="160" y="130"/>
                      <a:pt x="160" y="130"/>
                      <a:pt x="160" y="130"/>
                    </a:cubicBezTo>
                    <a:cubicBezTo>
                      <a:pt x="160" y="134"/>
                      <a:pt x="164" y="138"/>
                      <a:pt x="168" y="138"/>
                    </a:cubicBezTo>
                    <a:cubicBezTo>
                      <a:pt x="168" y="138"/>
                      <a:pt x="168" y="138"/>
                      <a:pt x="168" y="138"/>
                    </a:cubicBezTo>
                    <a:cubicBezTo>
                      <a:pt x="173" y="138"/>
                      <a:pt x="176" y="134"/>
                      <a:pt x="176" y="130"/>
                    </a:cubicBezTo>
                    <a:cubicBezTo>
                      <a:pt x="176" y="130"/>
                      <a:pt x="176" y="130"/>
                      <a:pt x="176" y="130"/>
                    </a:cubicBezTo>
                    <a:cubicBezTo>
                      <a:pt x="176" y="119"/>
                      <a:pt x="185" y="111"/>
                      <a:pt x="195" y="111"/>
                    </a:cubicBezTo>
                    <a:cubicBezTo>
                      <a:pt x="206" y="111"/>
                      <a:pt x="214" y="119"/>
                      <a:pt x="214" y="129"/>
                    </a:cubicBezTo>
                    <a:cubicBezTo>
                      <a:pt x="214" y="130"/>
                      <a:pt x="214" y="130"/>
                      <a:pt x="214" y="130"/>
                    </a:cubicBezTo>
                    <a:cubicBezTo>
                      <a:pt x="214" y="134"/>
                      <a:pt x="218" y="138"/>
                      <a:pt x="222" y="138"/>
                    </a:cubicBezTo>
                    <a:cubicBezTo>
                      <a:pt x="222" y="138"/>
                      <a:pt x="222" y="138"/>
                      <a:pt x="222" y="138"/>
                    </a:cubicBezTo>
                    <a:cubicBezTo>
                      <a:pt x="222" y="138"/>
                      <a:pt x="222" y="138"/>
                      <a:pt x="222" y="138"/>
                    </a:cubicBezTo>
                    <a:cubicBezTo>
                      <a:pt x="227" y="138"/>
                      <a:pt x="230" y="134"/>
                      <a:pt x="230" y="130"/>
                    </a:cubicBezTo>
                    <a:cubicBezTo>
                      <a:pt x="230" y="130"/>
                      <a:pt x="230" y="129"/>
                      <a:pt x="230" y="129"/>
                    </a:cubicBezTo>
                    <a:close/>
                    <a:moveTo>
                      <a:pt x="34" y="95"/>
                    </a:moveTo>
                    <a:cubicBezTo>
                      <a:pt x="30" y="95"/>
                      <a:pt x="25" y="96"/>
                      <a:pt x="21" y="98"/>
                    </a:cubicBezTo>
                    <a:cubicBezTo>
                      <a:pt x="32" y="68"/>
                      <a:pt x="55" y="45"/>
                      <a:pt x="85" y="35"/>
                    </a:cubicBezTo>
                    <a:cubicBezTo>
                      <a:pt x="72" y="51"/>
                      <a:pt x="62" y="75"/>
                      <a:pt x="59" y="105"/>
                    </a:cubicBezTo>
                    <a:cubicBezTo>
                      <a:pt x="53" y="99"/>
                      <a:pt x="44" y="95"/>
                      <a:pt x="34" y="95"/>
                    </a:cubicBezTo>
                    <a:close/>
                    <a:moveTo>
                      <a:pt x="142" y="95"/>
                    </a:moveTo>
                    <a:cubicBezTo>
                      <a:pt x="134" y="95"/>
                      <a:pt x="126" y="98"/>
                      <a:pt x="120" y="102"/>
                    </a:cubicBezTo>
                    <a:cubicBezTo>
                      <a:pt x="120" y="57"/>
                      <a:pt x="120" y="57"/>
                      <a:pt x="120" y="57"/>
                    </a:cubicBezTo>
                    <a:cubicBezTo>
                      <a:pt x="120" y="54"/>
                      <a:pt x="118" y="51"/>
                      <a:pt x="115" y="51"/>
                    </a:cubicBezTo>
                    <a:cubicBezTo>
                      <a:pt x="112" y="51"/>
                      <a:pt x="110" y="54"/>
                      <a:pt x="110" y="57"/>
                    </a:cubicBezTo>
                    <a:cubicBezTo>
                      <a:pt x="110" y="102"/>
                      <a:pt x="110" y="102"/>
                      <a:pt x="110" y="102"/>
                    </a:cubicBezTo>
                    <a:cubicBezTo>
                      <a:pt x="104" y="98"/>
                      <a:pt x="96" y="95"/>
                      <a:pt x="88" y="95"/>
                    </a:cubicBezTo>
                    <a:cubicBezTo>
                      <a:pt x="82" y="95"/>
                      <a:pt x="75" y="97"/>
                      <a:pt x="70" y="100"/>
                    </a:cubicBezTo>
                    <a:cubicBezTo>
                      <a:pt x="76" y="63"/>
                      <a:pt x="92" y="35"/>
                      <a:pt x="111" y="31"/>
                    </a:cubicBezTo>
                    <a:cubicBezTo>
                      <a:pt x="112" y="31"/>
                      <a:pt x="113" y="31"/>
                      <a:pt x="115" y="31"/>
                    </a:cubicBezTo>
                    <a:cubicBezTo>
                      <a:pt x="116" y="31"/>
                      <a:pt x="118" y="31"/>
                      <a:pt x="119" y="31"/>
                    </a:cubicBezTo>
                    <a:cubicBezTo>
                      <a:pt x="138" y="35"/>
                      <a:pt x="154" y="63"/>
                      <a:pt x="160" y="100"/>
                    </a:cubicBezTo>
                    <a:cubicBezTo>
                      <a:pt x="154" y="97"/>
                      <a:pt x="148" y="95"/>
                      <a:pt x="142" y="95"/>
                    </a:cubicBezTo>
                    <a:close/>
                    <a:moveTo>
                      <a:pt x="195" y="95"/>
                    </a:moveTo>
                    <a:cubicBezTo>
                      <a:pt x="186" y="95"/>
                      <a:pt x="177" y="99"/>
                      <a:pt x="171" y="105"/>
                    </a:cubicBezTo>
                    <a:cubicBezTo>
                      <a:pt x="167" y="75"/>
                      <a:pt x="158" y="50"/>
                      <a:pt x="145" y="35"/>
                    </a:cubicBezTo>
                    <a:cubicBezTo>
                      <a:pt x="175" y="45"/>
                      <a:pt x="198" y="68"/>
                      <a:pt x="209" y="98"/>
                    </a:cubicBezTo>
                    <a:cubicBezTo>
                      <a:pt x="204" y="96"/>
                      <a:pt x="200" y="95"/>
                      <a:pt x="195" y="95"/>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12" name="Freeform 191"/>
              <p:cNvSpPr/>
              <p:nvPr/>
            </p:nvSpPr>
            <p:spPr bwMode="auto">
              <a:xfrm>
                <a:off x="9737733" y="3514725"/>
                <a:ext cx="187325" cy="393700"/>
              </a:xfrm>
              <a:custGeom>
                <a:avLst/>
                <a:gdLst>
                  <a:gd name="T0" fmla="*/ 42 w 50"/>
                  <a:gd name="T1" fmla="*/ 72 h 105"/>
                  <a:gd name="T2" fmla="*/ 34 w 50"/>
                  <a:gd name="T3" fmla="*/ 80 h 105"/>
                  <a:gd name="T4" fmla="*/ 25 w 50"/>
                  <a:gd name="T5" fmla="*/ 89 h 105"/>
                  <a:gd name="T6" fmla="*/ 16 w 50"/>
                  <a:gd name="T7" fmla="*/ 80 h 105"/>
                  <a:gd name="T8" fmla="*/ 16 w 50"/>
                  <a:gd name="T9" fmla="*/ 8 h 105"/>
                  <a:gd name="T10" fmla="*/ 8 w 50"/>
                  <a:gd name="T11" fmla="*/ 0 h 105"/>
                  <a:gd name="T12" fmla="*/ 0 w 50"/>
                  <a:gd name="T13" fmla="*/ 8 h 105"/>
                  <a:gd name="T14" fmla="*/ 0 w 50"/>
                  <a:gd name="T15" fmla="*/ 80 h 105"/>
                  <a:gd name="T16" fmla="*/ 25 w 50"/>
                  <a:gd name="T17" fmla="*/ 105 h 105"/>
                  <a:gd name="T18" fmla="*/ 50 w 50"/>
                  <a:gd name="T19" fmla="*/ 80 h 105"/>
                  <a:gd name="T20" fmla="*/ 42 w 50"/>
                  <a:gd name="T21" fmla="*/ 7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105">
                    <a:moveTo>
                      <a:pt x="42" y="72"/>
                    </a:moveTo>
                    <a:cubicBezTo>
                      <a:pt x="38" y="72"/>
                      <a:pt x="34" y="75"/>
                      <a:pt x="34" y="80"/>
                    </a:cubicBezTo>
                    <a:cubicBezTo>
                      <a:pt x="34" y="85"/>
                      <a:pt x="30" y="89"/>
                      <a:pt x="25" y="89"/>
                    </a:cubicBezTo>
                    <a:cubicBezTo>
                      <a:pt x="20" y="89"/>
                      <a:pt x="16" y="85"/>
                      <a:pt x="16" y="80"/>
                    </a:cubicBezTo>
                    <a:cubicBezTo>
                      <a:pt x="16" y="8"/>
                      <a:pt x="16" y="8"/>
                      <a:pt x="16" y="8"/>
                    </a:cubicBezTo>
                    <a:cubicBezTo>
                      <a:pt x="16" y="3"/>
                      <a:pt x="12" y="0"/>
                      <a:pt x="8" y="0"/>
                    </a:cubicBezTo>
                    <a:cubicBezTo>
                      <a:pt x="3" y="0"/>
                      <a:pt x="0" y="3"/>
                      <a:pt x="0" y="8"/>
                    </a:cubicBezTo>
                    <a:cubicBezTo>
                      <a:pt x="0" y="80"/>
                      <a:pt x="0" y="80"/>
                      <a:pt x="0" y="80"/>
                    </a:cubicBezTo>
                    <a:cubicBezTo>
                      <a:pt x="0" y="94"/>
                      <a:pt x="11" y="105"/>
                      <a:pt x="25" y="105"/>
                    </a:cubicBezTo>
                    <a:cubicBezTo>
                      <a:pt x="39" y="105"/>
                      <a:pt x="50" y="94"/>
                      <a:pt x="50" y="80"/>
                    </a:cubicBezTo>
                    <a:cubicBezTo>
                      <a:pt x="50" y="75"/>
                      <a:pt x="47" y="72"/>
                      <a:pt x="42" y="72"/>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grpSp>
      </p:grpSp>
      <p:grpSp>
        <p:nvGrpSpPr>
          <p:cNvPr id="113" name="组合 112"/>
          <p:cNvGrpSpPr/>
          <p:nvPr/>
        </p:nvGrpSpPr>
        <p:grpSpPr>
          <a:xfrm>
            <a:off x="6784936" y="4556988"/>
            <a:ext cx="857250" cy="857250"/>
            <a:chOff x="6192892" y="4556988"/>
            <a:chExt cx="857250" cy="857250"/>
          </a:xfrm>
          <a:solidFill>
            <a:srgbClr val="13A984"/>
          </a:solidFill>
        </p:grpSpPr>
        <p:sp>
          <p:nvSpPr>
            <p:cNvPr id="114" name="矩形 113"/>
            <p:cNvSpPr/>
            <p:nvPr/>
          </p:nvSpPr>
          <p:spPr>
            <a:xfrm>
              <a:off x="6192892" y="4556988"/>
              <a:ext cx="857250" cy="857250"/>
            </a:xfrm>
            <a:prstGeom prst="rect">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15" name="Freeform 199"/>
            <p:cNvSpPr>
              <a:spLocks noEditPoints="1"/>
            </p:cNvSpPr>
            <p:nvPr/>
          </p:nvSpPr>
          <p:spPr bwMode="auto">
            <a:xfrm>
              <a:off x="6328727" y="4658121"/>
              <a:ext cx="585581" cy="654984"/>
            </a:xfrm>
            <a:custGeom>
              <a:avLst/>
              <a:gdLst>
                <a:gd name="T0" fmla="*/ 119 w 228"/>
                <a:gd name="T1" fmla="*/ 14 h 256"/>
                <a:gd name="T2" fmla="*/ 114 w 228"/>
                <a:gd name="T3" fmla="*/ 0 h 256"/>
                <a:gd name="T4" fmla="*/ 109 w 228"/>
                <a:gd name="T5" fmla="*/ 14 h 256"/>
                <a:gd name="T6" fmla="*/ 109 w 228"/>
                <a:gd name="T7" fmla="*/ 242 h 256"/>
                <a:gd name="T8" fmla="*/ 114 w 228"/>
                <a:gd name="T9" fmla="*/ 256 h 256"/>
                <a:gd name="T10" fmla="*/ 119 w 228"/>
                <a:gd name="T11" fmla="*/ 242 h 256"/>
                <a:gd name="T12" fmla="*/ 206 w 228"/>
                <a:gd name="T13" fmla="*/ 163 h 256"/>
                <a:gd name="T14" fmla="*/ 183 w 228"/>
                <a:gd name="T15" fmla="*/ 128 h 256"/>
                <a:gd name="T16" fmla="*/ 206 w 228"/>
                <a:gd name="T17" fmla="*/ 93 h 256"/>
                <a:gd name="T18" fmla="*/ 206 w 228"/>
                <a:gd name="T19" fmla="*/ 163 h 256"/>
                <a:gd name="T20" fmla="*/ 119 w 228"/>
                <a:gd name="T21" fmla="*/ 226 h 256"/>
                <a:gd name="T22" fmla="*/ 167 w 228"/>
                <a:gd name="T23" fmla="*/ 167 h 256"/>
                <a:gd name="T24" fmla="*/ 61 w 228"/>
                <a:gd name="T25" fmla="*/ 167 h 256"/>
                <a:gd name="T26" fmla="*/ 109 w 228"/>
                <a:gd name="T27" fmla="*/ 226 h 256"/>
                <a:gd name="T28" fmla="*/ 61 w 228"/>
                <a:gd name="T29" fmla="*/ 167 h 256"/>
                <a:gd name="T30" fmla="*/ 58 w 228"/>
                <a:gd name="T31" fmla="*/ 100 h 256"/>
                <a:gd name="T32" fmla="*/ 109 w 228"/>
                <a:gd name="T33" fmla="*/ 154 h 256"/>
                <a:gd name="T34" fmla="*/ 56 w 228"/>
                <a:gd name="T35" fmla="*/ 128 h 256"/>
                <a:gd name="T36" fmla="*/ 119 w 228"/>
                <a:gd name="T37" fmla="*/ 102 h 256"/>
                <a:gd name="T38" fmla="*/ 172 w 228"/>
                <a:gd name="T39" fmla="*/ 128 h 256"/>
                <a:gd name="T40" fmla="*/ 119 w 228"/>
                <a:gd name="T41" fmla="*/ 154 h 256"/>
                <a:gd name="T42" fmla="*/ 69 w 228"/>
                <a:gd name="T43" fmla="*/ 43 h 256"/>
                <a:gd name="T44" fmla="*/ 78 w 228"/>
                <a:gd name="T45" fmla="*/ 50 h 256"/>
                <a:gd name="T46" fmla="*/ 109 w 228"/>
                <a:gd name="T47" fmla="*/ 30 h 256"/>
                <a:gd name="T48" fmla="*/ 114 w 228"/>
                <a:gd name="T49" fmla="*/ 55 h 256"/>
                <a:gd name="T50" fmla="*/ 119 w 228"/>
                <a:gd name="T51" fmla="*/ 30 h 256"/>
                <a:gd name="T52" fmla="*/ 150 w 228"/>
                <a:gd name="T53" fmla="*/ 50 h 256"/>
                <a:gd name="T54" fmla="*/ 158 w 228"/>
                <a:gd name="T55" fmla="*/ 51 h 256"/>
                <a:gd name="T56" fmla="*/ 156 w 228"/>
                <a:gd name="T57" fmla="*/ 39 h 256"/>
                <a:gd name="T58" fmla="*/ 178 w 228"/>
                <a:gd name="T59" fmla="*/ 88 h 256"/>
                <a:gd name="T60" fmla="*/ 164 w 228"/>
                <a:gd name="T61" fmla="*/ 64 h 256"/>
                <a:gd name="T62" fmla="*/ 167 w 228"/>
                <a:gd name="T63" fmla="*/ 89 h 256"/>
                <a:gd name="T64" fmla="*/ 119 w 228"/>
                <a:gd name="T65" fmla="*/ 74 h 256"/>
                <a:gd name="T66" fmla="*/ 109 w 228"/>
                <a:gd name="T67" fmla="*/ 74 h 256"/>
                <a:gd name="T68" fmla="*/ 61 w 228"/>
                <a:gd name="T69" fmla="*/ 89 h 256"/>
                <a:gd name="T70" fmla="*/ 63 w 228"/>
                <a:gd name="T71" fmla="*/ 64 h 256"/>
                <a:gd name="T72" fmla="*/ 50 w 228"/>
                <a:gd name="T73" fmla="*/ 88 h 256"/>
                <a:gd name="T74" fmla="*/ 72 w 228"/>
                <a:gd name="T75" fmla="*/ 39 h 256"/>
                <a:gd name="T76" fmla="*/ 48 w 228"/>
                <a:gd name="T77" fmla="*/ 98 h 256"/>
                <a:gd name="T78" fmla="*/ 48 w 228"/>
                <a:gd name="T79" fmla="*/ 157 h 256"/>
                <a:gd name="T80" fmla="*/ 16 w 228"/>
                <a:gd name="T81" fmla="*/ 128 h 256"/>
                <a:gd name="T82" fmla="*/ 27 w 228"/>
                <a:gd name="T83" fmla="*/ 173 h 256"/>
                <a:gd name="T84" fmla="*/ 73 w 228"/>
                <a:gd name="T85" fmla="*/ 217 h 256"/>
                <a:gd name="T86" fmla="*/ 155 w 228"/>
                <a:gd name="T87" fmla="*/ 217 h 256"/>
                <a:gd name="T88" fmla="*/ 201 w 228"/>
                <a:gd name="T89" fmla="*/ 173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8" h="256">
                  <a:moveTo>
                    <a:pt x="228" y="128"/>
                  </a:moveTo>
                  <a:cubicBezTo>
                    <a:pt x="228" y="67"/>
                    <a:pt x="180" y="17"/>
                    <a:pt x="119" y="14"/>
                  </a:cubicBezTo>
                  <a:cubicBezTo>
                    <a:pt x="119" y="6"/>
                    <a:pt x="119" y="6"/>
                    <a:pt x="119" y="6"/>
                  </a:cubicBezTo>
                  <a:cubicBezTo>
                    <a:pt x="119" y="3"/>
                    <a:pt x="117" y="0"/>
                    <a:pt x="114" y="0"/>
                  </a:cubicBezTo>
                  <a:cubicBezTo>
                    <a:pt x="111" y="0"/>
                    <a:pt x="109" y="3"/>
                    <a:pt x="109" y="6"/>
                  </a:cubicBezTo>
                  <a:cubicBezTo>
                    <a:pt x="109" y="14"/>
                    <a:pt x="109" y="14"/>
                    <a:pt x="109" y="14"/>
                  </a:cubicBezTo>
                  <a:cubicBezTo>
                    <a:pt x="48" y="17"/>
                    <a:pt x="0" y="67"/>
                    <a:pt x="0" y="128"/>
                  </a:cubicBezTo>
                  <a:cubicBezTo>
                    <a:pt x="0" y="189"/>
                    <a:pt x="48" y="239"/>
                    <a:pt x="109" y="242"/>
                  </a:cubicBezTo>
                  <a:cubicBezTo>
                    <a:pt x="109" y="251"/>
                    <a:pt x="109" y="251"/>
                    <a:pt x="109" y="251"/>
                  </a:cubicBezTo>
                  <a:cubicBezTo>
                    <a:pt x="109" y="254"/>
                    <a:pt x="111" y="256"/>
                    <a:pt x="114" y="256"/>
                  </a:cubicBezTo>
                  <a:cubicBezTo>
                    <a:pt x="117" y="256"/>
                    <a:pt x="119" y="254"/>
                    <a:pt x="119" y="251"/>
                  </a:cubicBezTo>
                  <a:cubicBezTo>
                    <a:pt x="119" y="242"/>
                    <a:pt x="119" y="242"/>
                    <a:pt x="119" y="242"/>
                  </a:cubicBezTo>
                  <a:cubicBezTo>
                    <a:pt x="180" y="239"/>
                    <a:pt x="228" y="189"/>
                    <a:pt x="228" y="128"/>
                  </a:cubicBezTo>
                  <a:close/>
                  <a:moveTo>
                    <a:pt x="206" y="163"/>
                  </a:moveTo>
                  <a:cubicBezTo>
                    <a:pt x="201" y="161"/>
                    <a:pt x="193" y="159"/>
                    <a:pt x="180" y="157"/>
                  </a:cubicBezTo>
                  <a:cubicBezTo>
                    <a:pt x="182" y="148"/>
                    <a:pt x="183" y="138"/>
                    <a:pt x="183" y="128"/>
                  </a:cubicBezTo>
                  <a:cubicBezTo>
                    <a:pt x="183" y="118"/>
                    <a:pt x="182" y="108"/>
                    <a:pt x="180" y="98"/>
                  </a:cubicBezTo>
                  <a:cubicBezTo>
                    <a:pt x="193" y="97"/>
                    <a:pt x="201" y="95"/>
                    <a:pt x="206" y="93"/>
                  </a:cubicBezTo>
                  <a:cubicBezTo>
                    <a:pt x="210" y="104"/>
                    <a:pt x="212" y="116"/>
                    <a:pt x="212" y="128"/>
                  </a:cubicBezTo>
                  <a:cubicBezTo>
                    <a:pt x="212" y="140"/>
                    <a:pt x="210" y="152"/>
                    <a:pt x="206" y="163"/>
                  </a:cubicBezTo>
                  <a:close/>
                  <a:moveTo>
                    <a:pt x="130" y="225"/>
                  </a:moveTo>
                  <a:cubicBezTo>
                    <a:pt x="127" y="225"/>
                    <a:pt x="123" y="226"/>
                    <a:pt x="119" y="226"/>
                  </a:cubicBezTo>
                  <a:cubicBezTo>
                    <a:pt x="119" y="165"/>
                    <a:pt x="119" y="165"/>
                    <a:pt x="119" y="165"/>
                  </a:cubicBezTo>
                  <a:cubicBezTo>
                    <a:pt x="138" y="165"/>
                    <a:pt x="154" y="166"/>
                    <a:pt x="167" y="167"/>
                  </a:cubicBezTo>
                  <a:cubicBezTo>
                    <a:pt x="161" y="195"/>
                    <a:pt x="147" y="216"/>
                    <a:pt x="130" y="225"/>
                  </a:cubicBezTo>
                  <a:close/>
                  <a:moveTo>
                    <a:pt x="61" y="167"/>
                  </a:moveTo>
                  <a:cubicBezTo>
                    <a:pt x="74" y="166"/>
                    <a:pt x="90" y="165"/>
                    <a:pt x="109" y="165"/>
                  </a:cubicBezTo>
                  <a:cubicBezTo>
                    <a:pt x="109" y="226"/>
                    <a:pt x="109" y="226"/>
                    <a:pt x="109" y="226"/>
                  </a:cubicBezTo>
                  <a:cubicBezTo>
                    <a:pt x="105" y="226"/>
                    <a:pt x="101" y="225"/>
                    <a:pt x="98" y="225"/>
                  </a:cubicBezTo>
                  <a:cubicBezTo>
                    <a:pt x="81" y="216"/>
                    <a:pt x="67" y="195"/>
                    <a:pt x="61" y="167"/>
                  </a:cubicBezTo>
                  <a:close/>
                  <a:moveTo>
                    <a:pt x="56" y="128"/>
                  </a:moveTo>
                  <a:cubicBezTo>
                    <a:pt x="56" y="118"/>
                    <a:pt x="57" y="109"/>
                    <a:pt x="58" y="100"/>
                  </a:cubicBezTo>
                  <a:cubicBezTo>
                    <a:pt x="73" y="101"/>
                    <a:pt x="90" y="102"/>
                    <a:pt x="109" y="102"/>
                  </a:cubicBezTo>
                  <a:cubicBezTo>
                    <a:pt x="109" y="154"/>
                    <a:pt x="109" y="154"/>
                    <a:pt x="109" y="154"/>
                  </a:cubicBezTo>
                  <a:cubicBezTo>
                    <a:pt x="90" y="154"/>
                    <a:pt x="73" y="155"/>
                    <a:pt x="58" y="156"/>
                  </a:cubicBezTo>
                  <a:cubicBezTo>
                    <a:pt x="57" y="147"/>
                    <a:pt x="56" y="138"/>
                    <a:pt x="56" y="128"/>
                  </a:cubicBezTo>
                  <a:close/>
                  <a:moveTo>
                    <a:pt x="119" y="154"/>
                  </a:moveTo>
                  <a:cubicBezTo>
                    <a:pt x="119" y="102"/>
                    <a:pt x="119" y="102"/>
                    <a:pt x="119" y="102"/>
                  </a:cubicBezTo>
                  <a:cubicBezTo>
                    <a:pt x="138" y="102"/>
                    <a:pt x="155" y="101"/>
                    <a:pt x="169" y="100"/>
                  </a:cubicBezTo>
                  <a:cubicBezTo>
                    <a:pt x="171" y="109"/>
                    <a:pt x="172" y="118"/>
                    <a:pt x="172" y="128"/>
                  </a:cubicBezTo>
                  <a:cubicBezTo>
                    <a:pt x="172" y="138"/>
                    <a:pt x="171" y="147"/>
                    <a:pt x="170" y="156"/>
                  </a:cubicBezTo>
                  <a:cubicBezTo>
                    <a:pt x="155" y="155"/>
                    <a:pt x="138" y="154"/>
                    <a:pt x="119" y="154"/>
                  </a:cubicBezTo>
                  <a:close/>
                  <a:moveTo>
                    <a:pt x="72" y="39"/>
                  </a:moveTo>
                  <a:cubicBezTo>
                    <a:pt x="71" y="40"/>
                    <a:pt x="70" y="42"/>
                    <a:pt x="69" y="43"/>
                  </a:cubicBezTo>
                  <a:cubicBezTo>
                    <a:pt x="67" y="46"/>
                    <a:pt x="68" y="49"/>
                    <a:pt x="70" y="51"/>
                  </a:cubicBezTo>
                  <a:cubicBezTo>
                    <a:pt x="73" y="52"/>
                    <a:pt x="76" y="52"/>
                    <a:pt x="78" y="50"/>
                  </a:cubicBezTo>
                  <a:cubicBezTo>
                    <a:pt x="84" y="41"/>
                    <a:pt x="91" y="35"/>
                    <a:pt x="98" y="31"/>
                  </a:cubicBezTo>
                  <a:cubicBezTo>
                    <a:pt x="102" y="30"/>
                    <a:pt x="105" y="30"/>
                    <a:pt x="109" y="30"/>
                  </a:cubicBezTo>
                  <a:cubicBezTo>
                    <a:pt x="109" y="50"/>
                    <a:pt x="109" y="50"/>
                    <a:pt x="109" y="50"/>
                  </a:cubicBezTo>
                  <a:cubicBezTo>
                    <a:pt x="109" y="53"/>
                    <a:pt x="111" y="55"/>
                    <a:pt x="114" y="55"/>
                  </a:cubicBezTo>
                  <a:cubicBezTo>
                    <a:pt x="117" y="55"/>
                    <a:pt x="119" y="53"/>
                    <a:pt x="119" y="50"/>
                  </a:cubicBezTo>
                  <a:cubicBezTo>
                    <a:pt x="119" y="30"/>
                    <a:pt x="119" y="30"/>
                    <a:pt x="119" y="30"/>
                  </a:cubicBezTo>
                  <a:cubicBezTo>
                    <a:pt x="123" y="30"/>
                    <a:pt x="126" y="30"/>
                    <a:pt x="130" y="31"/>
                  </a:cubicBezTo>
                  <a:cubicBezTo>
                    <a:pt x="137" y="35"/>
                    <a:pt x="144" y="41"/>
                    <a:pt x="150" y="50"/>
                  </a:cubicBezTo>
                  <a:cubicBezTo>
                    <a:pt x="151" y="51"/>
                    <a:pt x="153" y="52"/>
                    <a:pt x="155" y="52"/>
                  </a:cubicBezTo>
                  <a:cubicBezTo>
                    <a:pt x="156" y="52"/>
                    <a:pt x="157" y="51"/>
                    <a:pt x="158" y="51"/>
                  </a:cubicBezTo>
                  <a:cubicBezTo>
                    <a:pt x="160" y="49"/>
                    <a:pt x="161" y="46"/>
                    <a:pt x="159" y="43"/>
                  </a:cubicBezTo>
                  <a:cubicBezTo>
                    <a:pt x="158" y="42"/>
                    <a:pt x="157" y="40"/>
                    <a:pt x="156" y="39"/>
                  </a:cubicBezTo>
                  <a:cubicBezTo>
                    <a:pt x="175" y="48"/>
                    <a:pt x="191" y="64"/>
                    <a:pt x="201" y="83"/>
                  </a:cubicBezTo>
                  <a:cubicBezTo>
                    <a:pt x="199" y="85"/>
                    <a:pt x="190" y="86"/>
                    <a:pt x="178" y="88"/>
                  </a:cubicBezTo>
                  <a:cubicBezTo>
                    <a:pt x="176" y="81"/>
                    <a:pt x="174" y="73"/>
                    <a:pt x="171" y="67"/>
                  </a:cubicBezTo>
                  <a:cubicBezTo>
                    <a:pt x="170" y="64"/>
                    <a:pt x="167" y="63"/>
                    <a:pt x="164" y="64"/>
                  </a:cubicBezTo>
                  <a:cubicBezTo>
                    <a:pt x="162" y="65"/>
                    <a:pt x="160" y="68"/>
                    <a:pt x="162" y="71"/>
                  </a:cubicBezTo>
                  <a:cubicBezTo>
                    <a:pt x="164" y="76"/>
                    <a:pt x="166" y="83"/>
                    <a:pt x="167" y="89"/>
                  </a:cubicBezTo>
                  <a:cubicBezTo>
                    <a:pt x="154" y="90"/>
                    <a:pt x="138" y="91"/>
                    <a:pt x="119" y="91"/>
                  </a:cubicBezTo>
                  <a:cubicBezTo>
                    <a:pt x="119" y="74"/>
                    <a:pt x="119" y="74"/>
                    <a:pt x="119" y="74"/>
                  </a:cubicBezTo>
                  <a:cubicBezTo>
                    <a:pt x="119" y="71"/>
                    <a:pt x="117" y="68"/>
                    <a:pt x="114" y="68"/>
                  </a:cubicBezTo>
                  <a:cubicBezTo>
                    <a:pt x="111" y="68"/>
                    <a:pt x="109" y="71"/>
                    <a:pt x="109" y="74"/>
                  </a:cubicBezTo>
                  <a:cubicBezTo>
                    <a:pt x="109" y="91"/>
                    <a:pt x="109" y="91"/>
                    <a:pt x="109" y="91"/>
                  </a:cubicBezTo>
                  <a:cubicBezTo>
                    <a:pt x="90" y="91"/>
                    <a:pt x="74" y="90"/>
                    <a:pt x="61" y="89"/>
                  </a:cubicBezTo>
                  <a:cubicBezTo>
                    <a:pt x="62" y="83"/>
                    <a:pt x="64" y="76"/>
                    <a:pt x="66" y="71"/>
                  </a:cubicBezTo>
                  <a:cubicBezTo>
                    <a:pt x="68" y="68"/>
                    <a:pt x="66" y="65"/>
                    <a:pt x="63" y="64"/>
                  </a:cubicBezTo>
                  <a:cubicBezTo>
                    <a:pt x="61" y="63"/>
                    <a:pt x="58" y="64"/>
                    <a:pt x="57" y="67"/>
                  </a:cubicBezTo>
                  <a:cubicBezTo>
                    <a:pt x="54" y="73"/>
                    <a:pt x="52" y="81"/>
                    <a:pt x="50" y="88"/>
                  </a:cubicBezTo>
                  <a:cubicBezTo>
                    <a:pt x="37" y="86"/>
                    <a:pt x="29" y="85"/>
                    <a:pt x="27" y="83"/>
                  </a:cubicBezTo>
                  <a:cubicBezTo>
                    <a:pt x="36" y="64"/>
                    <a:pt x="53" y="48"/>
                    <a:pt x="72" y="39"/>
                  </a:cubicBezTo>
                  <a:close/>
                  <a:moveTo>
                    <a:pt x="22" y="93"/>
                  </a:moveTo>
                  <a:cubicBezTo>
                    <a:pt x="27" y="95"/>
                    <a:pt x="35" y="97"/>
                    <a:pt x="48" y="98"/>
                  </a:cubicBezTo>
                  <a:cubicBezTo>
                    <a:pt x="46" y="108"/>
                    <a:pt x="45" y="118"/>
                    <a:pt x="45" y="128"/>
                  </a:cubicBezTo>
                  <a:cubicBezTo>
                    <a:pt x="45" y="138"/>
                    <a:pt x="46" y="148"/>
                    <a:pt x="48" y="157"/>
                  </a:cubicBezTo>
                  <a:cubicBezTo>
                    <a:pt x="35" y="159"/>
                    <a:pt x="27" y="161"/>
                    <a:pt x="22" y="163"/>
                  </a:cubicBezTo>
                  <a:cubicBezTo>
                    <a:pt x="18" y="152"/>
                    <a:pt x="16" y="140"/>
                    <a:pt x="16" y="128"/>
                  </a:cubicBezTo>
                  <a:cubicBezTo>
                    <a:pt x="16" y="116"/>
                    <a:pt x="18" y="104"/>
                    <a:pt x="22" y="93"/>
                  </a:cubicBezTo>
                  <a:close/>
                  <a:moveTo>
                    <a:pt x="27" y="173"/>
                  </a:moveTo>
                  <a:cubicBezTo>
                    <a:pt x="29" y="171"/>
                    <a:pt x="37" y="169"/>
                    <a:pt x="50" y="168"/>
                  </a:cubicBezTo>
                  <a:cubicBezTo>
                    <a:pt x="55" y="188"/>
                    <a:pt x="63" y="205"/>
                    <a:pt x="73" y="217"/>
                  </a:cubicBezTo>
                  <a:cubicBezTo>
                    <a:pt x="53" y="208"/>
                    <a:pt x="37" y="192"/>
                    <a:pt x="27" y="173"/>
                  </a:cubicBezTo>
                  <a:close/>
                  <a:moveTo>
                    <a:pt x="155" y="217"/>
                  </a:moveTo>
                  <a:cubicBezTo>
                    <a:pt x="165" y="205"/>
                    <a:pt x="173" y="188"/>
                    <a:pt x="178" y="168"/>
                  </a:cubicBezTo>
                  <a:cubicBezTo>
                    <a:pt x="190" y="169"/>
                    <a:pt x="199" y="171"/>
                    <a:pt x="201" y="173"/>
                  </a:cubicBezTo>
                  <a:cubicBezTo>
                    <a:pt x="191" y="192"/>
                    <a:pt x="175" y="208"/>
                    <a:pt x="155" y="217"/>
                  </a:cubicBezTo>
                  <a:close/>
                </a:path>
              </a:pathLst>
            </a:custGeom>
            <a:grpFill/>
            <a:ln>
              <a:solidFill>
                <a:schemeClr val="bg1"/>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grpSp>
      <p:grpSp>
        <p:nvGrpSpPr>
          <p:cNvPr id="116" name="组合 115"/>
          <p:cNvGrpSpPr/>
          <p:nvPr/>
        </p:nvGrpSpPr>
        <p:grpSpPr>
          <a:xfrm>
            <a:off x="6784936" y="1705216"/>
            <a:ext cx="857250" cy="857250"/>
            <a:chOff x="6192892" y="1705216"/>
            <a:chExt cx="857250" cy="857250"/>
          </a:xfrm>
          <a:solidFill>
            <a:srgbClr val="EAA13A"/>
          </a:solidFill>
        </p:grpSpPr>
        <p:sp>
          <p:nvSpPr>
            <p:cNvPr id="117" name="矩形 116"/>
            <p:cNvSpPr/>
            <p:nvPr/>
          </p:nvSpPr>
          <p:spPr>
            <a:xfrm>
              <a:off x="6192892" y="1705216"/>
              <a:ext cx="857250" cy="857250"/>
            </a:xfrm>
            <a:prstGeom prst="rect">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grpSp>
          <p:nvGrpSpPr>
            <p:cNvPr id="118" name="组合 117"/>
            <p:cNvGrpSpPr/>
            <p:nvPr/>
          </p:nvGrpSpPr>
          <p:grpSpPr>
            <a:xfrm>
              <a:off x="6293483" y="1907199"/>
              <a:ext cx="656069" cy="453284"/>
              <a:chOff x="3067051" y="4318001"/>
              <a:chExt cx="960438" cy="663575"/>
            </a:xfrm>
            <a:grpFill/>
          </p:grpSpPr>
          <p:sp>
            <p:nvSpPr>
              <p:cNvPr id="119" name="Freeform 122"/>
              <p:cNvSpPr>
                <a:spLocks noEditPoints="1"/>
              </p:cNvSpPr>
              <p:nvPr/>
            </p:nvSpPr>
            <p:spPr bwMode="auto">
              <a:xfrm>
                <a:off x="3067051" y="4318001"/>
                <a:ext cx="960438" cy="663575"/>
              </a:xfrm>
              <a:custGeom>
                <a:avLst/>
                <a:gdLst>
                  <a:gd name="T0" fmla="*/ 222 w 256"/>
                  <a:gd name="T1" fmla="*/ 72 h 177"/>
                  <a:gd name="T2" fmla="*/ 223 w 256"/>
                  <a:gd name="T3" fmla="*/ 61 h 177"/>
                  <a:gd name="T4" fmla="*/ 162 w 256"/>
                  <a:gd name="T5" fmla="*/ 0 h 177"/>
                  <a:gd name="T6" fmla="*/ 115 w 256"/>
                  <a:gd name="T7" fmla="*/ 22 h 177"/>
                  <a:gd name="T8" fmla="*/ 90 w 256"/>
                  <a:gd name="T9" fmla="*/ 16 h 177"/>
                  <a:gd name="T10" fmla="*/ 37 w 256"/>
                  <a:gd name="T11" fmla="*/ 60 h 177"/>
                  <a:gd name="T12" fmla="*/ 0 w 256"/>
                  <a:gd name="T13" fmla="*/ 116 h 177"/>
                  <a:gd name="T14" fmla="*/ 61 w 256"/>
                  <a:gd name="T15" fmla="*/ 177 h 177"/>
                  <a:gd name="T16" fmla="*/ 201 w 256"/>
                  <a:gd name="T17" fmla="*/ 177 h 177"/>
                  <a:gd name="T18" fmla="*/ 256 w 256"/>
                  <a:gd name="T19" fmla="*/ 122 h 177"/>
                  <a:gd name="T20" fmla="*/ 222 w 256"/>
                  <a:gd name="T21" fmla="*/ 72 h 177"/>
                  <a:gd name="T22" fmla="*/ 201 w 256"/>
                  <a:gd name="T23" fmla="*/ 161 h 177"/>
                  <a:gd name="T24" fmla="*/ 61 w 256"/>
                  <a:gd name="T25" fmla="*/ 161 h 177"/>
                  <a:gd name="T26" fmla="*/ 16 w 256"/>
                  <a:gd name="T27" fmla="*/ 116 h 177"/>
                  <a:gd name="T28" fmla="*/ 52 w 256"/>
                  <a:gd name="T29" fmla="*/ 72 h 177"/>
                  <a:gd name="T30" fmla="*/ 51 w 256"/>
                  <a:gd name="T31" fmla="*/ 71 h 177"/>
                  <a:gd name="T32" fmla="*/ 90 w 256"/>
                  <a:gd name="T33" fmla="*/ 32 h 177"/>
                  <a:gd name="T34" fmla="*/ 120 w 256"/>
                  <a:gd name="T35" fmla="*/ 46 h 177"/>
                  <a:gd name="T36" fmla="*/ 162 w 256"/>
                  <a:gd name="T37" fmla="*/ 16 h 177"/>
                  <a:gd name="T38" fmla="*/ 207 w 256"/>
                  <a:gd name="T39" fmla="*/ 61 h 177"/>
                  <a:gd name="T40" fmla="*/ 201 w 256"/>
                  <a:gd name="T41" fmla="*/ 83 h 177"/>
                  <a:gd name="T42" fmla="*/ 240 w 256"/>
                  <a:gd name="T43" fmla="*/ 122 h 177"/>
                  <a:gd name="T44" fmla="*/ 201 w 256"/>
                  <a:gd name="T45" fmla="*/ 16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6" h="177">
                    <a:moveTo>
                      <a:pt x="222" y="72"/>
                    </a:moveTo>
                    <a:cubicBezTo>
                      <a:pt x="223" y="68"/>
                      <a:pt x="223" y="64"/>
                      <a:pt x="223" y="61"/>
                    </a:cubicBezTo>
                    <a:cubicBezTo>
                      <a:pt x="223" y="27"/>
                      <a:pt x="196" y="0"/>
                      <a:pt x="162" y="0"/>
                    </a:cubicBezTo>
                    <a:cubicBezTo>
                      <a:pt x="144" y="0"/>
                      <a:pt x="126" y="8"/>
                      <a:pt x="115" y="22"/>
                    </a:cubicBezTo>
                    <a:cubicBezTo>
                      <a:pt x="107" y="18"/>
                      <a:pt x="99" y="16"/>
                      <a:pt x="90" y="16"/>
                    </a:cubicBezTo>
                    <a:cubicBezTo>
                      <a:pt x="64" y="16"/>
                      <a:pt x="42" y="35"/>
                      <a:pt x="37" y="60"/>
                    </a:cubicBezTo>
                    <a:cubicBezTo>
                      <a:pt x="15" y="69"/>
                      <a:pt x="0" y="91"/>
                      <a:pt x="0" y="116"/>
                    </a:cubicBezTo>
                    <a:cubicBezTo>
                      <a:pt x="0" y="149"/>
                      <a:pt x="27" y="177"/>
                      <a:pt x="61" y="177"/>
                    </a:cubicBezTo>
                    <a:cubicBezTo>
                      <a:pt x="201" y="177"/>
                      <a:pt x="201" y="177"/>
                      <a:pt x="201" y="177"/>
                    </a:cubicBezTo>
                    <a:cubicBezTo>
                      <a:pt x="231" y="177"/>
                      <a:pt x="256" y="152"/>
                      <a:pt x="256" y="122"/>
                    </a:cubicBezTo>
                    <a:cubicBezTo>
                      <a:pt x="256" y="99"/>
                      <a:pt x="242" y="80"/>
                      <a:pt x="222" y="72"/>
                    </a:cubicBezTo>
                    <a:close/>
                    <a:moveTo>
                      <a:pt x="201" y="161"/>
                    </a:moveTo>
                    <a:cubicBezTo>
                      <a:pt x="61" y="161"/>
                      <a:pt x="61" y="161"/>
                      <a:pt x="61" y="161"/>
                    </a:cubicBezTo>
                    <a:cubicBezTo>
                      <a:pt x="36" y="161"/>
                      <a:pt x="16" y="141"/>
                      <a:pt x="16" y="116"/>
                    </a:cubicBezTo>
                    <a:cubicBezTo>
                      <a:pt x="16" y="94"/>
                      <a:pt x="31" y="76"/>
                      <a:pt x="52" y="72"/>
                    </a:cubicBezTo>
                    <a:cubicBezTo>
                      <a:pt x="51" y="71"/>
                      <a:pt x="51" y="71"/>
                      <a:pt x="51" y="71"/>
                    </a:cubicBezTo>
                    <a:cubicBezTo>
                      <a:pt x="51" y="49"/>
                      <a:pt x="69" y="32"/>
                      <a:pt x="90" y="32"/>
                    </a:cubicBezTo>
                    <a:cubicBezTo>
                      <a:pt x="102" y="32"/>
                      <a:pt x="113" y="37"/>
                      <a:pt x="120" y="46"/>
                    </a:cubicBezTo>
                    <a:cubicBezTo>
                      <a:pt x="126" y="28"/>
                      <a:pt x="143" y="16"/>
                      <a:pt x="162" y="16"/>
                    </a:cubicBezTo>
                    <a:cubicBezTo>
                      <a:pt x="187" y="16"/>
                      <a:pt x="207" y="36"/>
                      <a:pt x="207" y="61"/>
                    </a:cubicBezTo>
                    <a:cubicBezTo>
                      <a:pt x="207" y="69"/>
                      <a:pt x="205" y="77"/>
                      <a:pt x="201" y="83"/>
                    </a:cubicBezTo>
                    <a:cubicBezTo>
                      <a:pt x="222" y="83"/>
                      <a:pt x="240" y="101"/>
                      <a:pt x="240" y="122"/>
                    </a:cubicBezTo>
                    <a:cubicBezTo>
                      <a:pt x="240" y="143"/>
                      <a:pt x="222" y="161"/>
                      <a:pt x="201" y="161"/>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20" name="Freeform 123"/>
              <p:cNvSpPr/>
              <p:nvPr/>
            </p:nvSpPr>
            <p:spPr bwMode="auto">
              <a:xfrm>
                <a:off x="3160713" y="4621214"/>
                <a:ext cx="769938" cy="263525"/>
              </a:xfrm>
              <a:custGeom>
                <a:avLst/>
                <a:gdLst>
                  <a:gd name="T0" fmla="*/ 176 w 205"/>
                  <a:gd name="T1" fmla="*/ 12 h 70"/>
                  <a:gd name="T2" fmla="*/ 176 w 205"/>
                  <a:gd name="T3" fmla="*/ 12 h 70"/>
                  <a:gd name="T4" fmla="*/ 171 w 205"/>
                  <a:gd name="T5" fmla="*/ 17 h 70"/>
                  <a:gd name="T6" fmla="*/ 176 w 205"/>
                  <a:gd name="T7" fmla="*/ 23 h 70"/>
                  <a:gd name="T8" fmla="*/ 194 w 205"/>
                  <a:gd name="T9" fmla="*/ 41 h 70"/>
                  <a:gd name="T10" fmla="*/ 176 w 205"/>
                  <a:gd name="T11" fmla="*/ 59 h 70"/>
                  <a:gd name="T12" fmla="*/ 36 w 205"/>
                  <a:gd name="T13" fmla="*/ 59 h 70"/>
                  <a:gd name="T14" fmla="*/ 11 w 205"/>
                  <a:gd name="T15" fmla="*/ 35 h 70"/>
                  <a:gd name="T16" fmla="*/ 31 w 205"/>
                  <a:gd name="T17" fmla="*/ 11 h 70"/>
                  <a:gd name="T18" fmla="*/ 35 w 205"/>
                  <a:gd name="T19" fmla="*/ 4 h 70"/>
                  <a:gd name="T20" fmla="*/ 28 w 205"/>
                  <a:gd name="T21" fmla="*/ 0 h 70"/>
                  <a:gd name="T22" fmla="*/ 0 w 205"/>
                  <a:gd name="T23" fmla="*/ 35 h 70"/>
                  <a:gd name="T24" fmla="*/ 36 w 205"/>
                  <a:gd name="T25" fmla="*/ 70 h 70"/>
                  <a:gd name="T26" fmla="*/ 176 w 205"/>
                  <a:gd name="T27" fmla="*/ 70 h 70"/>
                  <a:gd name="T28" fmla="*/ 205 w 205"/>
                  <a:gd name="T29" fmla="*/ 41 h 70"/>
                  <a:gd name="T30" fmla="*/ 176 w 205"/>
                  <a:gd name="T31" fmla="*/ 1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5" h="70">
                    <a:moveTo>
                      <a:pt x="176" y="12"/>
                    </a:moveTo>
                    <a:cubicBezTo>
                      <a:pt x="176" y="12"/>
                      <a:pt x="176" y="12"/>
                      <a:pt x="176" y="12"/>
                    </a:cubicBezTo>
                    <a:cubicBezTo>
                      <a:pt x="173" y="12"/>
                      <a:pt x="171" y="14"/>
                      <a:pt x="171" y="17"/>
                    </a:cubicBezTo>
                    <a:cubicBezTo>
                      <a:pt x="171" y="20"/>
                      <a:pt x="173" y="23"/>
                      <a:pt x="176" y="23"/>
                    </a:cubicBezTo>
                    <a:cubicBezTo>
                      <a:pt x="186" y="23"/>
                      <a:pt x="194" y="31"/>
                      <a:pt x="194" y="41"/>
                    </a:cubicBezTo>
                    <a:cubicBezTo>
                      <a:pt x="194" y="51"/>
                      <a:pt x="186" y="59"/>
                      <a:pt x="176" y="59"/>
                    </a:cubicBezTo>
                    <a:cubicBezTo>
                      <a:pt x="36" y="59"/>
                      <a:pt x="36" y="59"/>
                      <a:pt x="36" y="59"/>
                    </a:cubicBezTo>
                    <a:cubicBezTo>
                      <a:pt x="22" y="59"/>
                      <a:pt x="11" y="48"/>
                      <a:pt x="11" y="35"/>
                    </a:cubicBezTo>
                    <a:cubicBezTo>
                      <a:pt x="11" y="23"/>
                      <a:pt x="19" y="13"/>
                      <a:pt x="31" y="11"/>
                    </a:cubicBezTo>
                    <a:cubicBezTo>
                      <a:pt x="34" y="10"/>
                      <a:pt x="35" y="7"/>
                      <a:pt x="35" y="4"/>
                    </a:cubicBezTo>
                    <a:cubicBezTo>
                      <a:pt x="34" y="1"/>
                      <a:pt x="31" y="0"/>
                      <a:pt x="28" y="0"/>
                    </a:cubicBezTo>
                    <a:cubicBezTo>
                      <a:pt x="12" y="4"/>
                      <a:pt x="0" y="18"/>
                      <a:pt x="0" y="35"/>
                    </a:cubicBezTo>
                    <a:cubicBezTo>
                      <a:pt x="0" y="54"/>
                      <a:pt x="16" y="70"/>
                      <a:pt x="36" y="70"/>
                    </a:cubicBezTo>
                    <a:cubicBezTo>
                      <a:pt x="176" y="70"/>
                      <a:pt x="176" y="70"/>
                      <a:pt x="176" y="70"/>
                    </a:cubicBezTo>
                    <a:cubicBezTo>
                      <a:pt x="192" y="70"/>
                      <a:pt x="205" y="57"/>
                      <a:pt x="205" y="41"/>
                    </a:cubicBezTo>
                    <a:cubicBezTo>
                      <a:pt x="205" y="25"/>
                      <a:pt x="192" y="12"/>
                      <a:pt x="176" y="12"/>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21" name="Freeform 124"/>
              <p:cNvSpPr/>
              <p:nvPr/>
            </p:nvSpPr>
            <p:spPr bwMode="auto">
              <a:xfrm>
                <a:off x="3548063" y="4411664"/>
                <a:ext cx="261938" cy="209550"/>
              </a:xfrm>
              <a:custGeom>
                <a:avLst/>
                <a:gdLst>
                  <a:gd name="T0" fmla="*/ 4 w 70"/>
                  <a:gd name="T1" fmla="*/ 31 h 56"/>
                  <a:gd name="T2" fmla="*/ 11 w 70"/>
                  <a:gd name="T3" fmla="*/ 27 h 56"/>
                  <a:gd name="T4" fmla="*/ 34 w 70"/>
                  <a:gd name="T5" fmla="*/ 11 h 56"/>
                  <a:gd name="T6" fmla="*/ 59 w 70"/>
                  <a:gd name="T7" fmla="*/ 36 h 56"/>
                  <a:gd name="T8" fmla="*/ 55 w 70"/>
                  <a:gd name="T9" fmla="*/ 48 h 56"/>
                  <a:gd name="T10" fmla="*/ 57 w 70"/>
                  <a:gd name="T11" fmla="*/ 55 h 56"/>
                  <a:gd name="T12" fmla="*/ 60 w 70"/>
                  <a:gd name="T13" fmla="*/ 56 h 56"/>
                  <a:gd name="T14" fmla="*/ 65 w 70"/>
                  <a:gd name="T15" fmla="*/ 53 h 56"/>
                  <a:gd name="T16" fmla="*/ 70 w 70"/>
                  <a:gd name="T17" fmla="*/ 36 h 56"/>
                  <a:gd name="T18" fmla="*/ 34 w 70"/>
                  <a:gd name="T19" fmla="*/ 0 h 56"/>
                  <a:gd name="T20" fmla="*/ 1 w 70"/>
                  <a:gd name="T21" fmla="*/ 24 h 56"/>
                  <a:gd name="T22" fmla="*/ 4 w 70"/>
                  <a:gd name="T23" fmla="*/ 3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 h="56">
                    <a:moveTo>
                      <a:pt x="4" y="31"/>
                    </a:moveTo>
                    <a:cubicBezTo>
                      <a:pt x="7" y="32"/>
                      <a:pt x="10" y="30"/>
                      <a:pt x="11" y="27"/>
                    </a:cubicBezTo>
                    <a:cubicBezTo>
                      <a:pt x="14" y="18"/>
                      <a:pt x="24" y="11"/>
                      <a:pt x="34" y="11"/>
                    </a:cubicBezTo>
                    <a:cubicBezTo>
                      <a:pt x="48" y="11"/>
                      <a:pt x="59" y="22"/>
                      <a:pt x="59" y="36"/>
                    </a:cubicBezTo>
                    <a:cubicBezTo>
                      <a:pt x="59" y="40"/>
                      <a:pt x="58" y="44"/>
                      <a:pt x="55" y="48"/>
                    </a:cubicBezTo>
                    <a:cubicBezTo>
                      <a:pt x="54" y="50"/>
                      <a:pt x="55" y="54"/>
                      <a:pt x="57" y="55"/>
                    </a:cubicBezTo>
                    <a:cubicBezTo>
                      <a:pt x="58" y="56"/>
                      <a:pt x="59" y="56"/>
                      <a:pt x="60" y="56"/>
                    </a:cubicBezTo>
                    <a:cubicBezTo>
                      <a:pt x="62" y="56"/>
                      <a:pt x="64" y="55"/>
                      <a:pt x="65" y="53"/>
                    </a:cubicBezTo>
                    <a:cubicBezTo>
                      <a:pt x="68" y="48"/>
                      <a:pt x="70" y="42"/>
                      <a:pt x="70" y="36"/>
                    </a:cubicBezTo>
                    <a:cubicBezTo>
                      <a:pt x="70" y="16"/>
                      <a:pt x="54" y="0"/>
                      <a:pt x="34" y="0"/>
                    </a:cubicBezTo>
                    <a:cubicBezTo>
                      <a:pt x="19" y="0"/>
                      <a:pt x="6" y="10"/>
                      <a:pt x="1" y="24"/>
                    </a:cubicBezTo>
                    <a:cubicBezTo>
                      <a:pt x="0" y="27"/>
                      <a:pt x="1" y="30"/>
                      <a:pt x="4" y="31"/>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22" name="Freeform 125"/>
              <p:cNvSpPr/>
              <p:nvPr/>
            </p:nvSpPr>
            <p:spPr bwMode="auto">
              <a:xfrm>
                <a:off x="3295651" y="4475164"/>
                <a:ext cx="198438" cy="128588"/>
              </a:xfrm>
              <a:custGeom>
                <a:avLst/>
                <a:gdLst>
                  <a:gd name="T0" fmla="*/ 5 w 53"/>
                  <a:gd name="T1" fmla="*/ 34 h 34"/>
                  <a:gd name="T2" fmla="*/ 6 w 53"/>
                  <a:gd name="T3" fmla="*/ 34 h 34"/>
                  <a:gd name="T4" fmla="*/ 11 w 53"/>
                  <a:gd name="T5" fmla="*/ 28 h 34"/>
                  <a:gd name="T6" fmla="*/ 29 w 53"/>
                  <a:gd name="T7" fmla="*/ 10 h 34"/>
                  <a:gd name="T8" fmla="*/ 43 w 53"/>
                  <a:gd name="T9" fmla="*/ 17 h 34"/>
                  <a:gd name="T10" fmla="*/ 51 w 53"/>
                  <a:gd name="T11" fmla="*/ 18 h 34"/>
                  <a:gd name="T12" fmla="*/ 51 w 53"/>
                  <a:gd name="T13" fmla="*/ 10 h 34"/>
                  <a:gd name="T14" fmla="*/ 29 w 53"/>
                  <a:gd name="T15" fmla="*/ 0 h 34"/>
                  <a:gd name="T16" fmla="*/ 0 w 53"/>
                  <a:gd name="T17" fmla="*/ 28 h 34"/>
                  <a:gd name="T18" fmla="*/ 5 w 53"/>
                  <a:gd name="T1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34">
                    <a:moveTo>
                      <a:pt x="5" y="34"/>
                    </a:moveTo>
                    <a:cubicBezTo>
                      <a:pt x="5" y="34"/>
                      <a:pt x="5" y="34"/>
                      <a:pt x="6" y="34"/>
                    </a:cubicBezTo>
                    <a:cubicBezTo>
                      <a:pt x="8" y="34"/>
                      <a:pt x="11" y="31"/>
                      <a:pt x="11" y="28"/>
                    </a:cubicBezTo>
                    <a:cubicBezTo>
                      <a:pt x="11" y="19"/>
                      <a:pt x="19" y="10"/>
                      <a:pt x="29" y="10"/>
                    </a:cubicBezTo>
                    <a:cubicBezTo>
                      <a:pt x="35" y="10"/>
                      <a:pt x="40" y="13"/>
                      <a:pt x="43" y="17"/>
                    </a:cubicBezTo>
                    <a:cubicBezTo>
                      <a:pt x="45" y="19"/>
                      <a:pt x="48" y="19"/>
                      <a:pt x="51" y="18"/>
                    </a:cubicBezTo>
                    <a:cubicBezTo>
                      <a:pt x="53" y="16"/>
                      <a:pt x="53" y="12"/>
                      <a:pt x="51" y="10"/>
                    </a:cubicBezTo>
                    <a:cubicBezTo>
                      <a:pt x="46" y="4"/>
                      <a:pt x="38" y="0"/>
                      <a:pt x="29" y="0"/>
                    </a:cubicBezTo>
                    <a:cubicBezTo>
                      <a:pt x="13" y="0"/>
                      <a:pt x="0" y="13"/>
                      <a:pt x="0" y="28"/>
                    </a:cubicBezTo>
                    <a:cubicBezTo>
                      <a:pt x="0" y="31"/>
                      <a:pt x="2" y="34"/>
                      <a:pt x="5" y="34"/>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grpSp>
      </p:grpSp>
      <p:grpSp>
        <p:nvGrpSpPr>
          <p:cNvPr id="123" name="组合 122"/>
          <p:cNvGrpSpPr/>
          <p:nvPr/>
        </p:nvGrpSpPr>
        <p:grpSpPr>
          <a:xfrm>
            <a:off x="738897" y="1705216"/>
            <a:ext cx="857250" cy="857250"/>
            <a:chOff x="146853" y="1705216"/>
            <a:chExt cx="857250" cy="857250"/>
          </a:xfrm>
          <a:solidFill>
            <a:srgbClr val="EAA13A"/>
          </a:solidFill>
        </p:grpSpPr>
        <p:sp>
          <p:nvSpPr>
            <p:cNvPr id="124" name="矩形 123"/>
            <p:cNvSpPr/>
            <p:nvPr/>
          </p:nvSpPr>
          <p:spPr>
            <a:xfrm>
              <a:off x="146853" y="1705216"/>
              <a:ext cx="857250" cy="857250"/>
            </a:xfrm>
            <a:prstGeom prst="rect">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grpSp>
          <p:nvGrpSpPr>
            <p:cNvPr id="125" name="组合 124"/>
            <p:cNvGrpSpPr/>
            <p:nvPr/>
          </p:nvGrpSpPr>
          <p:grpSpPr>
            <a:xfrm>
              <a:off x="288110" y="1806349"/>
              <a:ext cx="574737" cy="654984"/>
              <a:chOff x="5673726" y="4168776"/>
              <a:chExt cx="841375" cy="958850"/>
            </a:xfrm>
            <a:grpFill/>
          </p:grpSpPr>
          <p:sp>
            <p:nvSpPr>
              <p:cNvPr id="126" name="Freeform 126"/>
              <p:cNvSpPr>
                <a:spLocks noEditPoints="1"/>
              </p:cNvSpPr>
              <p:nvPr/>
            </p:nvSpPr>
            <p:spPr bwMode="auto">
              <a:xfrm>
                <a:off x="5673726" y="4168776"/>
                <a:ext cx="841375" cy="958850"/>
              </a:xfrm>
              <a:custGeom>
                <a:avLst/>
                <a:gdLst>
                  <a:gd name="T0" fmla="*/ 224 w 224"/>
                  <a:gd name="T1" fmla="*/ 8 h 256"/>
                  <a:gd name="T2" fmla="*/ 221 w 224"/>
                  <a:gd name="T3" fmla="*/ 2 h 256"/>
                  <a:gd name="T4" fmla="*/ 214 w 224"/>
                  <a:gd name="T5" fmla="*/ 1 h 256"/>
                  <a:gd name="T6" fmla="*/ 77 w 224"/>
                  <a:gd name="T7" fmla="*/ 46 h 256"/>
                  <a:gd name="T8" fmla="*/ 71 w 224"/>
                  <a:gd name="T9" fmla="*/ 53 h 256"/>
                  <a:gd name="T10" fmla="*/ 71 w 224"/>
                  <a:gd name="T11" fmla="*/ 179 h 256"/>
                  <a:gd name="T12" fmla="*/ 43 w 224"/>
                  <a:gd name="T13" fmla="*/ 169 h 256"/>
                  <a:gd name="T14" fmla="*/ 0 w 224"/>
                  <a:gd name="T15" fmla="*/ 213 h 256"/>
                  <a:gd name="T16" fmla="*/ 43 w 224"/>
                  <a:gd name="T17" fmla="*/ 256 h 256"/>
                  <a:gd name="T18" fmla="*/ 87 w 224"/>
                  <a:gd name="T19" fmla="*/ 213 h 256"/>
                  <a:gd name="T20" fmla="*/ 87 w 224"/>
                  <a:gd name="T21" fmla="*/ 213 h 256"/>
                  <a:gd name="T22" fmla="*/ 87 w 224"/>
                  <a:gd name="T23" fmla="*/ 85 h 256"/>
                  <a:gd name="T24" fmla="*/ 166 w 224"/>
                  <a:gd name="T25" fmla="*/ 59 h 256"/>
                  <a:gd name="T26" fmla="*/ 169 w 224"/>
                  <a:gd name="T27" fmla="*/ 52 h 256"/>
                  <a:gd name="T28" fmla="*/ 162 w 224"/>
                  <a:gd name="T29" fmla="*/ 49 h 256"/>
                  <a:gd name="T30" fmla="*/ 87 w 224"/>
                  <a:gd name="T31" fmla="*/ 74 h 256"/>
                  <a:gd name="T32" fmla="*/ 87 w 224"/>
                  <a:gd name="T33" fmla="*/ 59 h 256"/>
                  <a:gd name="T34" fmla="*/ 208 w 224"/>
                  <a:gd name="T35" fmla="*/ 19 h 256"/>
                  <a:gd name="T36" fmla="*/ 208 w 224"/>
                  <a:gd name="T37" fmla="*/ 34 h 256"/>
                  <a:gd name="T38" fmla="*/ 188 w 224"/>
                  <a:gd name="T39" fmla="*/ 40 h 256"/>
                  <a:gd name="T40" fmla="*/ 185 w 224"/>
                  <a:gd name="T41" fmla="*/ 47 h 256"/>
                  <a:gd name="T42" fmla="*/ 190 w 224"/>
                  <a:gd name="T43" fmla="*/ 51 h 256"/>
                  <a:gd name="T44" fmla="*/ 191 w 224"/>
                  <a:gd name="T45" fmla="*/ 51 h 256"/>
                  <a:gd name="T46" fmla="*/ 208 w 224"/>
                  <a:gd name="T47" fmla="*/ 45 h 256"/>
                  <a:gd name="T48" fmla="*/ 208 w 224"/>
                  <a:gd name="T49" fmla="*/ 140 h 256"/>
                  <a:gd name="T50" fmla="*/ 181 w 224"/>
                  <a:gd name="T51" fmla="*/ 130 h 256"/>
                  <a:gd name="T52" fmla="*/ 137 w 224"/>
                  <a:gd name="T53" fmla="*/ 173 h 256"/>
                  <a:gd name="T54" fmla="*/ 181 w 224"/>
                  <a:gd name="T55" fmla="*/ 217 h 256"/>
                  <a:gd name="T56" fmla="*/ 224 w 224"/>
                  <a:gd name="T57" fmla="*/ 173 h 256"/>
                  <a:gd name="T58" fmla="*/ 224 w 224"/>
                  <a:gd name="T59" fmla="*/ 170 h 256"/>
                  <a:gd name="T60" fmla="*/ 224 w 224"/>
                  <a:gd name="T61" fmla="*/ 168 h 256"/>
                  <a:gd name="T62" fmla="*/ 224 w 224"/>
                  <a:gd name="T63" fmla="*/ 8 h 256"/>
                  <a:gd name="T64" fmla="*/ 43 w 224"/>
                  <a:gd name="T65" fmla="*/ 240 h 256"/>
                  <a:gd name="T66" fmla="*/ 16 w 224"/>
                  <a:gd name="T67" fmla="*/ 213 h 256"/>
                  <a:gd name="T68" fmla="*/ 43 w 224"/>
                  <a:gd name="T69" fmla="*/ 185 h 256"/>
                  <a:gd name="T70" fmla="*/ 71 w 224"/>
                  <a:gd name="T71" fmla="*/ 213 h 256"/>
                  <a:gd name="T72" fmla="*/ 43 w 224"/>
                  <a:gd name="T73" fmla="*/ 240 h 256"/>
                  <a:gd name="T74" fmla="*/ 181 w 224"/>
                  <a:gd name="T75" fmla="*/ 201 h 256"/>
                  <a:gd name="T76" fmla="*/ 153 w 224"/>
                  <a:gd name="T77" fmla="*/ 173 h 256"/>
                  <a:gd name="T78" fmla="*/ 181 w 224"/>
                  <a:gd name="T79" fmla="*/ 146 h 256"/>
                  <a:gd name="T80" fmla="*/ 208 w 224"/>
                  <a:gd name="T81" fmla="*/ 173 h 256"/>
                  <a:gd name="T82" fmla="*/ 181 w 224"/>
                  <a:gd name="T83" fmla="*/ 201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24" h="256">
                    <a:moveTo>
                      <a:pt x="224" y="8"/>
                    </a:moveTo>
                    <a:cubicBezTo>
                      <a:pt x="224" y="6"/>
                      <a:pt x="223" y="3"/>
                      <a:pt x="221" y="2"/>
                    </a:cubicBezTo>
                    <a:cubicBezTo>
                      <a:pt x="219" y="0"/>
                      <a:pt x="216" y="0"/>
                      <a:pt x="214" y="1"/>
                    </a:cubicBezTo>
                    <a:cubicBezTo>
                      <a:pt x="77" y="46"/>
                      <a:pt x="77" y="46"/>
                      <a:pt x="77" y="46"/>
                    </a:cubicBezTo>
                    <a:cubicBezTo>
                      <a:pt x="74" y="47"/>
                      <a:pt x="71" y="50"/>
                      <a:pt x="71" y="53"/>
                    </a:cubicBezTo>
                    <a:cubicBezTo>
                      <a:pt x="71" y="179"/>
                      <a:pt x="71" y="179"/>
                      <a:pt x="71" y="179"/>
                    </a:cubicBezTo>
                    <a:cubicBezTo>
                      <a:pt x="63" y="173"/>
                      <a:pt x="54" y="169"/>
                      <a:pt x="43" y="169"/>
                    </a:cubicBezTo>
                    <a:cubicBezTo>
                      <a:pt x="19" y="169"/>
                      <a:pt x="0" y="189"/>
                      <a:pt x="0" y="213"/>
                    </a:cubicBezTo>
                    <a:cubicBezTo>
                      <a:pt x="0" y="237"/>
                      <a:pt x="19" y="256"/>
                      <a:pt x="43" y="256"/>
                    </a:cubicBezTo>
                    <a:cubicBezTo>
                      <a:pt x="67" y="256"/>
                      <a:pt x="86" y="237"/>
                      <a:pt x="87" y="213"/>
                    </a:cubicBezTo>
                    <a:cubicBezTo>
                      <a:pt x="87" y="213"/>
                      <a:pt x="87" y="213"/>
                      <a:pt x="87" y="213"/>
                    </a:cubicBezTo>
                    <a:cubicBezTo>
                      <a:pt x="87" y="85"/>
                      <a:pt x="87" y="85"/>
                      <a:pt x="87" y="85"/>
                    </a:cubicBezTo>
                    <a:cubicBezTo>
                      <a:pt x="166" y="59"/>
                      <a:pt x="166" y="59"/>
                      <a:pt x="166" y="59"/>
                    </a:cubicBezTo>
                    <a:cubicBezTo>
                      <a:pt x="169" y="58"/>
                      <a:pt x="170" y="55"/>
                      <a:pt x="169" y="52"/>
                    </a:cubicBezTo>
                    <a:cubicBezTo>
                      <a:pt x="168" y="50"/>
                      <a:pt x="165" y="48"/>
                      <a:pt x="162" y="49"/>
                    </a:cubicBezTo>
                    <a:cubicBezTo>
                      <a:pt x="87" y="74"/>
                      <a:pt x="87" y="74"/>
                      <a:pt x="87" y="74"/>
                    </a:cubicBezTo>
                    <a:cubicBezTo>
                      <a:pt x="87" y="59"/>
                      <a:pt x="87" y="59"/>
                      <a:pt x="87" y="59"/>
                    </a:cubicBezTo>
                    <a:cubicBezTo>
                      <a:pt x="208" y="19"/>
                      <a:pt x="208" y="19"/>
                      <a:pt x="208" y="19"/>
                    </a:cubicBezTo>
                    <a:cubicBezTo>
                      <a:pt x="208" y="34"/>
                      <a:pt x="208" y="34"/>
                      <a:pt x="208" y="34"/>
                    </a:cubicBezTo>
                    <a:cubicBezTo>
                      <a:pt x="188" y="40"/>
                      <a:pt x="188" y="40"/>
                      <a:pt x="188" y="40"/>
                    </a:cubicBezTo>
                    <a:cubicBezTo>
                      <a:pt x="185" y="41"/>
                      <a:pt x="184" y="44"/>
                      <a:pt x="185" y="47"/>
                    </a:cubicBezTo>
                    <a:cubicBezTo>
                      <a:pt x="185" y="49"/>
                      <a:pt x="188" y="51"/>
                      <a:pt x="190" y="51"/>
                    </a:cubicBezTo>
                    <a:cubicBezTo>
                      <a:pt x="190" y="51"/>
                      <a:pt x="191" y="51"/>
                      <a:pt x="191" y="51"/>
                    </a:cubicBezTo>
                    <a:cubicBezTo>
                      <a:pt x="208" y="45"/>
                      <a:pt x="208" y="45"/>
                      <a:pt x="208" y="45"/>
                    </a:cubicBezTo>
                    <a:cubicBezTo>
                      <a:pt x="208" y="140"/>
                      <a:pt x="208" y="140"/>
                      <a:pt x="208" y="140"/>
                    </a:cubicBezTo>
                    <a:cubicBezTo>
                      <a:pt x="201" y="133"/>
                      <a:pt x="191" y="130"/>
                      <a:pt x="181" y="130"/>
                    </a:cubicBezTo>
                    <a:cubicBezTo>
                      <a:pt x="157" y="130"/>
                      <a:pt x="137" y="149"/>
                      <a:pt x="137" y="173"/>
                    </a:cubicBezTo>
                    <a:cubicBezTo>
                      <a:pt x="137" y="197"/>
                      <a:pt x="157" y="217"/>
                      <a:pt x="181" y="217"/>
                    </a:cubicBezTo>
                    <a:cubicBezTo>
                      <a:pt x="205" y="217"/>
                      <a:pt x="224" y="197"/>
                      <a:pt x="224" y="173"/>
                    </a:cubicBezTo>
                    <a:cubicBezTo>
                      <a:pt x="224" y="172"/>
                      <a:pt x="224" y="171"/>
                      <a:pt x="224" y="170"/>
                    </a:cubicBezTo>
                    <a:cubicBezTo>
                      <a:pt x="224" y="169"/>
                      <a:pt x="224" y="169"/>
                      <a:pt x="224" y="168"/>
                    </a:cubicBezTo>
                    <a:lnTo>
                      <a:pt x="224" y="8"/>
                    </a:lnTo>
                    <a:close/>
                    <a:moveTo>
                      <a:pt x="43" y="240"/>
                    </a:moveTo>
                    <a:cubicBezTo>
                      <a:pt x="28" y="240"/>
                      <a:pt x="16" y="228"/>
                      <a:pt x="16" y="213"/>
                    </a:cubicBezTo>
                    <a:cubicBezTo>
                      <a:pt x="16" y="198"/>
                      <a:pt x="28" y="185"/>
                      <a:pt x="43" y="185"/>
                    </a:cubicBezTo>
                    <a:cubicBezTo>
                      <a:pt x="58" y="185"/>
                      <a:pt x="71" y="198"/>
                      <a:pt x="71" y="213"/>
                    </a:cubicBezTo>
                    <a:cubicBezTo>
                      <a:pt x="71" y="228"/>
                      <a:pt x="58" y="240"/>
                      <a:pt x="43" y="240"/>
                    </a:cubicBezTo>
                    <a:close/>
                    <a:moveTo>
                      <a:pt x="181" y="201"/>
                    </a:moveTo>
                    <a:cubicBezTo>
                      <a:pt x="166" y="201"/>
                      <a:pt x="153" y="188"/>
                      <a:pt x="153" y="173"/>
                    </a:cubicBezTo>
                    <a:cubicBezTo>
                      <a:pt x="153" y="158"/>
                      <a:pt x="166" y="146"/>
                      <a:pt x="181" y="146"/>
                    </a:cubicBezTo>
                    <a:cubicBezTo>
                      <a:pt x="196" y="146"/>
                      <a:pt x="208" y="158"/>
                      <a:pt x="208" y="173"/>
                    </a:cubicBezTo>
                    <a:cubicBezTo>
                      <a:pt x="208" y="188"/>
                      <a:pt x="196" y="201"/>
                      <a:pt x="181" y="201"/>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27" name="Freeform 127"/>
              <p:cNvSpPr/>
              <p:nvPr/>
            </p:nvSpPr>
            <p:spPr bwMode="auto">
              <a:xfrm>
                <a:off x="6289676" y="4756151"/>
                <a:ext cx="127000" cy="123825"/>
              </a:xfrm>
              <a:custGeom>
                <a:avLst/>
                <a:gdLst>
                  <a:gd name="T0" fmla="*/ 28 w 34"/>
                  <a:gd name="T1" fmla="*/ 11 h 33"/>
                  <a:gd name="T2" fmla="*/ 23 w 34"/>
                  <a:gd name="T3" fmla="*/ 16 h 33"/>
                  <a:gd name="T4" fmla="*/ 17 w 34"/>
                  <a:gd name="T5" fmla="*/ 22 h 33"/>
                  <a:gd name="T6" fmla="*/ 11 w 34"/>
                  <a:gd name="T7" fmla="*/ 16 h 33"/>
                  <a:gd name="T8" fmla="*/ 14 w 34"/>
                  <a:gd name="T9" fmla="*/ 11 h 33"/>
                  <a:gd name="T10" fmla="*/ 16 w 34"/>
                  <a:gd name="T11" fmla="*/ 4 h 33"/>
                  <a:gd name="T12" fmla="*/ 9 w 34"/>
                  <a:gd name="T13" fmla="*/ 2 h 33"/>
                  <a:gd name="T14" fmla="*/ 0 w 34"/>
                  <a:gd name="T15" fmla="*/ 16 h 33"/>
                  <a:gd name="T16" fmla="*/ 17 w 34"/>
                  <a:gd name="T17" fmla="*/ 33 h 33"/>
                  <a:gd name="T18" fmla="*/ 34 w 34"/>
                  <a:gd name="T19" fmla="*/ 16 h 33"/>
                  <a:gd name="T20" fmla="*/ 28 w 34"/>
                  <a:gd name="T21" fmla="*/ 1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3">
                    <a:moveTo>
                      <a:pt x="28" y="11"/>
                    </a:moveTo>
                    <a:cubicBezTo>
                      <a:pt x="25" y="11"/>
                      <a:pt x="23" y="13"/>
                      <a:pt x="23" y="16"/>
                    </a:cubicBezTo>
                    <a:cubicBezTo>
                      <a:pt x="23" y="20"/>
                      <a:pt x="20" y="22"/>
                      <a:pt x="17" y="22"/>
                    </a:cubicBezTo>
                    <a:cubicBezTo>
                      <a:pt x="14" y="22"/>
                      <a:pt x="11" y="20"/>
                      <a:pt x="11" y="16"/>
                    </a:cubicBezTo>
                    <a:cubicBezTo>
                      <a:pt x="11" y="14"/>
                      <a:pt x="12" y="12"/>
                      <a:pt x="14" y="11"/>
                    </a:cubicBezTo>
                    <a:cubicBezTo>
                      <a:pt x="16" y="10"/>
                      <a:pt x="17" y="6"/>
                      <a:pt x="16" y="4"/>
                    </a:cubicBezTo>
                    <a:cubicBezTo>
                      <a:pt x="14" y="1"/>
                      <a:pt x="11" y="0"/>
                      <a:pt x="9" y="2"/>
                    </a:cubicBezTo>
                    <a:cubicBezTo>
                      <a:pt x="3" y="5"/>
                      <a:pt x="0" y="10"/>
                      <a:pt x="0" y="16"/>
                    </a:cubicBezTo>
                    <a:cubicBezTo>
                      <a:pt x="0" y="25"/>
                      <a:pt x="8" y="33"/>
                      <a:pt x="17" y="33"/>
                    </a:cubicBezTo>
                    <a:cubicBezTo>
                      <a:pt x="26" y="33"/>
                      <a:pt x="34" y="25"/>
                      <a:pt x="34" y="16"/>
                    </a:cubicBezTo>
                    <a:cubicBezTo>
                      <a:pt x="34" y="13"/>
                      <a:pt x="31" y="11"/>
                      <a:pt x="28" y="11"/>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28" name="Freeform 128"/>
              <p:cNvSpPr/>
              <p:nvPr/>
            </p:nvSpPr>
            <p:spPr bwMode="auto">
              <a:xfrm>
                <a:off x="5770563" y="4903789"/>
                <a:ext cx="128588" cy="123825"/>
              </a:xfrm>
              <a:custGeom>
                <a:avLst/>
                <a:gdLst>
                  <a:gd name="T0" fmla="*/ 28 w 34"/>
                  <a:gd name="T1" fmla="*/ 11 h 33"/>
                  <a:gd name="T2" fmla="*/ 23 w 34"/>
                  <a:gd name="T3" fmla="*/ 16 h 33"/>
                  <a:gd name="T4" fmla="*/ 17 w 34"/>
                  <a:gd name="T5" fmla="*/ 22 h 33"/>
                  <a:gd name="T6" fmla="*/ 11 w 34"/>
                  <a:gd name="T7" fmla="*/ 16 h 33"/>
                  <a:gd name="T8" fmla="*/ 14 w 34"/>
                  <a:gd name="T9" fmla="*/ 11 h 33"/>
                  <a:gd name="T10" fmla="*/ 16 w 34"/>
                  <a:gd name="T11" fmla="*/ 3 h 33"/>
                  <a:gd name="T12" fmla="*/ 9 w 34"/>
                  <a:gd name="T13" fmla="*/ 1 h 33"/>
                  <a:gd name="T14" fmla="*/ 0 w 34"/>
                  <a:gd name="T15" fmla="*/ 16 h 33"/>
                  <a:gd name="T16" fmla="*/ 17 w 34"/>
                  <a:gd name="T17" fmla="*/ 33 h 33"/>
                  <a:gd name="T18" fmla="*/ 34 w 34"/>
                  <a:gd name="T19" fmla="*/ 16 h 33"/>
                  <a:gd name="T20" fmla="*/ 28 w 34"/>
                  <a:gd name="T21" fmla="*/ 1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3">
                    <a:moveTo>
                      <a:pt x="28" y="11"/>
                    </a:moveTo>
                    <a:cubicBezTo>
                      <a:pt x="26" y="11"/>
                      <a:pt x="23" y="13"/>
                      <a:pt x="23" y="16"/>
                    </a:cubicBezTo>
                    <a:cubicBezTo>
                      <a:pt x="23" y="19"/>
                      <a:pt x="20" y="22"/>
                      <a:pt x="17" y="22"/>
                    </a:cubicBezTo>
                    <a:cubicBezTo>
                      <a:pt x="14" y="22"/>
                      <a:pt x="11" y="19"/>
                      <a:pt x="11" y="16"/>
                    </a:cubicBezTo>
                    <a:cubicBezTo>
                      <a:pt x="11" y="14"/>
                      <a:pt x="12" y="12"/>
                      <a:pt x="14" y="11"/>
                    </a:cubicBezTo>
                    <a:cubicBezTo>
                      <a:pt x="17" y="9"/>
                      <a:pt x="18" y="6"/>
                      <a:pt x="16" y="3"/>
                    </a:cubicBezTo>
                    <a:cubicBezTo>
                      <a:pt x="15" y="1"/>
                      <a:pt x="11" y="0"/>
                      <a:pt x="9" y="1"/>
                    </a:cubicBezTo>
                    <a:cubicBezTo>
                      <a:pt x="4" y="4"/>
                      <a:pt x="0" y="10"/>
                      <a:pt x="0" y="16"/>
                    </a:cubicBezTo>
                    <a:cubicBezTo>
                      <a:pt x="0" y="25"/>
                      <a:pt x="8" y="33"/>
                      <a:pt x="17" y="33"/>
                    </a:cubicBezTo>
                    <a:cubicBezTo>
                      <a:pt x="26" y="33"/>
                      <a:pt x="34" y="25"/>
                      <a:pt x="34" y="16"/>
                    </a:cubicBezTo>
                    <a:cubicBezTo>
                      <a:pt x="34" y="13"/>
                      <a:pt x="31" y="11"/>
                      <a:pt x="28" y="11"/>
                    </a:cubicBezTo>
                    <a:close/>
                  </a:path>
                </a:pathLst>
              </a:custGeom>
              <a:grpFill/>
              <a:ln w="9525">
                <a:solidFill>
                  <a:schemeClr val="bg1"/>
                </a:solidFill>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grpSp>
      </p:grpSp>
      <p:grpSp>
        <p:nvGrpSpPr>
          <p:cNvPr id="129" name="组合 128"/>
          <p:cNvGrpSpPr/>
          <p:nvPr/>
        </p:nvGrpSpPr>
        <p:grpSpPr>
          <a:xfrm>
            <a:off x="738897" y="3131102"/>
            <a:ext cx="857250" cy="857250"/>
            <a:chOff x="146853" y="3131102"/>
            <a:chExt cx="857250" cy="857250"/>
          </a:xfrm>
          <a:solidFill>
            <a:srgbClr val="E44D44"/>
          </a:solidFill>
        </p:grpSpPr>
        <p:sp>
          <p:nvSpPr>
            <p:cNvPr id="130" name="矩形 129"/>
            <p:cNvSpPr/>
            <p:nvPr/>
          </p:nvSpPr>
          <p:spPr>
            <a:xfrm>
              <a:off x="146853" y="3131102"/>
              <a:ext cx="857250" cy="857250"/>
            </a:xfrm>
            <a:prstGeom prst="rect">
              <a:avLst/>
            </a:prstGeom>
            <a:grpFill/>
            <a:ln w="1270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sp>
          <p:nvSpPr>
            <p:cNvPr id="131" name="Freeform 188"/>
            <p:cNvSpPr>
              <a:spLocks noEditPoints="1"/>
            </p:cNvSpPr>
            <p:nvPr/>
          </p:nvSpPr>
          <p:spPr bwMode="auto">
            <a:xfrm>
              <a:off x="244733" y="3232235"/>
              <a:ext cx="661491" cy="654984"/>
            </a:xfrm>
            <a:custGeom>
              <a:avLst/>
              <a:gdLst>
                <a:gd name="T0" fmla="*/ 198 w 258"/>
                <a:gd name="T1" fmla="*/ 134 h 256"/>
                <a:gd name="T2" fmla="*/ 175 w 258"/>
                <a:gd name="T3" fmla="*/ 134 h 256"/>
                <a:gd name="T4" fmla="*/ 150 w 258"/>
                <a:gd name="T5" fmla="*/ 165 h 256"/>
                <a:gd name="T6" fmla="*/ 150 w 258"/>
                <a:gd name="T7" fmla="*/ 172 h 256"/>
                <a:gd name="T8" fmla="*/ 87 w 258"/>
                <a:gd name="T9" fmla="*/ 107 h 256"/>
                <a:gd name="T10" fmla="*/ 104 w 258"/>
                <a:gd name="T11" fmla="*/ 103 h 256"/>
                <a:gd name="T12" fmla="*/ 128 w 258"/>
                <a:gd name="T13" fmla="*/ 72 h 256"/>
                <a:gd name="T14" fmla="*/ 68 w 258"/>
                <a:gd name="T15" fmla="*/ 5 h 256"/>
                <a:gd name="T16" fmla="*/ 45 w 258"/>
                <a:gd name="T17" fmla="*/ 5 h 256"/>
                <a:gd name="T18" fmla="*/ 21 w 258"/>
                <a:gd name="T19" fmla="*/ 36 h 256"/>
                <a:gd name="T20" fmla="*/ 8 w 258"/>
                <a:gd name="T21" fmla="*/ 64 h 256"/>
                <a:gd name="T22" fmla="*/ 166 w 258"/>
                <a:gd name="T23" fmla="*/ 252 h 256"/>
                <a:gd name="T24" fmla="*/ 194 w 258"/>
                <a:gd name="T25" fmla="*/ 250 h 256"/>
                <a:gd name="T26" fmla="*/ 222 w 258"/>
                <a:gd name="T27" fmla="*/ 237 h 256"/>
                <a:gd name="T28" fmla="*/ 253 w 258"/>
                <a:gd name="T29" fmla="*/ 212 h 256"/>
                <a:gd name="T30" fmla="*/ 253 w 258"/>
                <a:gd name="T31" fmla="*/ 190 h 256"/>
                <a:gd name="T32" fmla="*/ 195 w 258"/>
                <a:gd name="T33" fmla="*/ 193 h 256"/>
                <a:gd name="T34" fmla="*/ 188 w 258"/>
                <a:gd name="T35" fmla="*/ 200 h 256"/>
                <a:gd name="T36" fmla="*/ 184 w 258"/>
                <a:gd name="T37" fmla="*/ 238 h 256"/>
                <a:gd name="T38" fmla="*/ 174 w 258"/>
                <a:gd name="T39" fmla="*/ 239 h 256"/>
                <a:gd name="T40" fmla="*/ 20 w 258"/>
                <a:gd name="T41" fmla="*/ 74 h 256"/>
                <a:gd name="T42" fmla="*/ 43 w 258"/>
                <a:gd name="T43" fmla="*/ 56 h 256"/>
                <a:gd name="T44" fmla="*/ 51 w 258"/>
                <a:gd name="T45" fmla="*/ 56 h 256"/>
                <a:gd name="T46" fmla="*/ 38 w 258"/>
                <a:gd name="T47" fmla="*/ 35 h 256"/>
                <a:gd name="T48" fmla="*/ 112 w 258"/>
                <a:gd name="T49" fmla="*/ 72 h 256"/>
                <a:gd name="T50" fmla="*/ 64 w 258"/>
                <a:gd name="T51" fmla="*/ 62 h 256"/>
                <a:gd name="T52" fmla="*/ 56 w 258"/>
                <a:gd name="T53" fmla="*/ 69 h 256"/>
                <a:gd name="T54" fmla="*/ 64 w 258"/>
                <a:gd name="T55" fmla="*/ 107 h 256"/>
                <a:gd name="T56" fmla="*/ 166 w 258"/>
                <a:gd name="T57" fmla="*/ 179 h 256"/>
                <a:gd name="T58" fmla="*/ 178 w 258"/>
                <a:gd name="T59" fmla="*/ 189 h 256"/>
                <a:gd name="T60" fmla="*/ 182 w 258"/>
                <a:gd name="T61" fmla="*/ 180 h 256"/>
                <a:gd name="T62" fmla="*/ 186 w 258"/>
                <a:gd name="T63" fmla="*/ 146 h 256"/>
                <a:gd name="T64" fmla="*/ 223 w 258"/>
                <a:gd name="T65" fmla="*/ 22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8" h="256">
                  <a:moveTo>
                    <a:pt x="253" y="190"/>
                  </a:moveTo>
                  <a:cubicBezTo>
                    <a:pt x="198" y="134"/>
                    <a:pt x="198" y="134"/>
                    <a:pt x="198" y="134"/>
                  </a:cubicBezTo>
                  <a:cubicBezTo>
                    <a:pt x="195" y="131"/>
                    <a:pt x="190" y="130"/>
                    <a:pt x="186" y="130"/>
                  </a:cubicBezTo>
                  <a:cubicBezTo>
                    <a:pt x="182" y="130"/>
                    <a:pt x="178" y="131"/>
                    <a:pt x="175" y="134"/>
                  </a:cubicBezTo>
                  <a:cubicBezTo>
                    <a:pt x="155" y="154"/>
                    <a:pt x="155" y="154"/>
                    <a:pt x="155" y="154"/>
                  </a:cubicBezTo>
                  <a:cubicBezTo>
                    <a:pt x="152" y="157"/>
                    <a:pt x="150" y="161"/>
                    <a:pt x="150" y="165"/>
                  </a:cubicBezTo>
                  <a:cubicBezTo>
                    <a:pt x="150" y="167"/>
                    <a:pt x="151" y="169"/>
                    <a:pt x="151" y="171"/>
                  </a:cubicBezTo>
                  <a:cubicBezTo>
                    <a:pt x="150" y="172"/>
                    <a:pt x="150" y="172"/>
                    <a:pt x="150" y="172"/>
                  </a:cubicBezTo>
                  <a:cubicBezTo>
                    <a:pt x="129" y="154"/>
                    <a:pt x="104" y="129"/>
                    <a:pt x="86" y="108"/>
                  </a:cubicBezTo>
                  <a:cubicBezTo>
                    <a:pt x="87" y="107"/>
                    <a:pt x="87" y="107"/>
                    <a:pt x="87" y="107"/>
                  </a:cubicBezTo>
                  <a:cubicBezTo>
                    <a:pt x="89" y="107"/>
                    <a:pt x="90" y="107"/>
                    <a:pt x="92" y="107"/>
                  </a:cubicBezTo>
                  <a:cubicBezTo>
                    <a:pt x="96" y="107"/>
                    <a:pt x="100" y="106"/>
                    <a:pt x="104" y="103"/>
                  </a:cubicBezTo>
                  <a:cubicBezTo>
                    <a:pt x="123" y="83"/>
                    <a:pt x="123" y="83"/>
                    <a:pt x="123" y="83"/>
                  </a:cubicBezTo>
                  <a:cubicBezTo>
                    <a:pt x="126" y="80"/>
                    <a:pt x="128" y="76"/>
                    <a:pt x="128" y="72"/>
                  </a:cubicBezTo>
                  <a:cubicBezTo>
                    <a:pt x="128" y="67"/>
                    <a:pt x="126" y="63"/>
                    <a:pt x="123" y="60"/>
                  </a:cubicBezTo>
                  <a:cubicBezTo>
                    <a:pt x="68" y="5"/>
                    <a:pt x="68" y="5"/>
                    <a:pt x="68" y="5"/>
                  </a:cubicBezTo>
                  <a:cubicBezTo>
                    <a:pt x="65" y="2"/>
                    <a:pt x="61" y="0"/>
                    <a:pt x="57" y="0"/>
                  </a:cubicBezTo>
                  <a:cubicBezTo>
                    <a:pt x="53" y="0"/>
                    <a:pt x="48" y="2"/>
                    <a:pt x="45" y="5"/>
                  </a:cubicBezTo>
                  <a:cubicBezTo>
                    <a:pt x="26" y="25"/>
                    <a:pt x="26" y="25"/>
                    <a:pt x="26" y="25"/>
                  </a:cubicBezTo>
                  <a:cubicBezTo>
                    <a:pt x="23" y="28"/>
                    <a:pt x="21" y="32"/>
                    <a:pt x="21" y="36"/>
                  </a:cubicBezTo>
                  <a:cubicBezTo>
                    <a:pt x="21" y="38"/>
                    <a:pt x="21" y="41"/>
                    <a:pt x="22" y="43"/>
                  </a:cubicBezTo>
                  <a:cubicBezTo>
                    <a:pt x="16" y="52"/>
                    <a:pt x="9" y="61"/>
                    <a:pt x="8" y="64"/>
                  </a:cubicBezTo>
                  <a:cubicBezTo>
                    <a:pt x="1" y="72"/>
                    <a:pt x="0" y="83"/>
                    <a:pt x="5" y="92"/>
                  </a:cubicBezTo>
                  <a:cubicBezTo>
                    <a:pt x="43" y="151"/>
                    <a:pt x="107" y="215"/>
                    <a:pt x="166" y="252"/>
                  </a:cubicBezTo>
                  <a:cubicBezTo>
                    <a:pt x="170" y="255"/>
                    <a:pt x="174" y="256"/>
                    <a:pt x="178" y="256"/>
                  </a:cubicBezTo>
                  <a:cubicBezTo>
                    <a:pt x="184" y="256"/>
                    <a:pt x="190" y="254"/>
                    <a:pt x="194" y="250"/>
                  </a:cubicBezTo>
                  <a:cubicBezTo>
                    <a:pt x="196" y="249"/>
                    <a:pt x="206" y="242"/>
                    <a:pt x="215" y="235"/>
                  </a:cubicBezTo>
                  <a:cubicBezTo>
                    <a:pt x="217" y="236"/>
                    <a:pt x="219" y="237"/>
                    <a:pt x="222" y="237"/>
                  </a:cubicBezTo>
                  <a:cubicBezTo>
                    <a:pt x="226" y="237"/>
                    <a:pt x="230" y="235"/>
                    <a:pt x="233" y="232"/>
                  </a:cubicBezTo>
                  <a:cubicBezTo>
                    <a:pt x="253" y="212"/>
                    <a:pt x="253" y="212"/>
                    <a:pt x="253" y="212"/>
                  </a:cubicBezTo>
                  <a:cubicBezTo>
                    <a:pt x="256" y="209"/>
                    <a:pt x="258" y="205"/>
                    <a:pt x="258" y="201"/>
                  </a:cubicBezTo>
                  <a:cubicBezTo>
                    <a:pt x="258" y="197"/>
                    <a:pt x="256" y="193"/>
                    <a:pt x="253" y="190"/>
                  </a:cubicBezTo>
                  <a:close/>
                  <a:moveTo>
                    <a:pt x="223" y="220"/>
                  </a:moveTo>
                  <a:cubicBezTo>
                    <a:pt x="195" y="193"/>
                    <a:pt x="195" y="193"/>
                    <a:pt x="195" y="193"/>
                  </a:cubicBezTo>
                  <a:cubicBezTo>
                    <a:pt x="193" y="191"/>
                    <a:pt x="190" y="191"/>
                    <a:pt x="188" y="193"/>
                  </a:cubicBezTo>
                  <a:cubicBezTo>
                    <a:pt x="186" y="195"/>
                    <a:pt x="186" y="198"/>
                    <a:pt x="188" y="200"/>
                  </a:cubicBezTo>
                  <a:cubicBezTo>
                    <a:pt x="208" y="221"/>
                    <a:pt x="208" y="221"/>
                    <a:pt x="208" y="221"/>
                  </a:cubicBezTo>
                  <a:cubicBezTo>
                    <a:pt x="198" y="227"/>
                    <a:pt x="184" y="238"/>
                    <a:pt x="184" y="238"/>
                  </a:cubicBezTo>
                  <a:cubicBezTo>
                    <a:pt x="182" y="239"/>
                    <a:pt x="180" y="240"/>
                    <a:pt x="178" y="240"/>
                  </a:cubicBezTo>
                  <a:cubicBezTo>
                    <a:pt x="177" y="240"/>
                    <a:pt x="176" y="240"/>
                    <a:pt x="174" y="239"/>
                  </a:cubicBezTo>
                  <a:cubicBezTo>
                    <a:pt x="118" y="203"/>
                    <a:pt x="55" y="140"/>
                    <a:pt x="19" y="84"/>
                  </a:cubicBezTo>
                  <a:cubicBezTo>
                    <a:pt x="17" y="81"/>
                    <a:pt x="18" y="77"/>
                    <a:pt x="20" y="74"/>
                  </a:cubicBezTo>
                  <a:cubicBezTo>
                    <a:pt x="20" y="74"/>
                    <a:pt x="31" y="59"/>
                    <a:pt x="37" y="50"/>
                  </a:cubicBezTo>
                  <a:cubicBezTo>
                    <a:pt x="43" y="56"/>
                    <a:pt x="43" y="56"/>
                    <a:pt x="43" y="56"/>
                  </a:cubicBezTo>
                  <a:cubicBezTo>
                    <a:pt x="45" y="57"/>
                    <a:pt x="46" y="58"/>
                    <a:pt x="47" y="58"/>
                  </a:cubicBezTo>
                  <a:cubicBezTo>
                    <a:pt x="49" y="58"/>
                    <a:pt x="50" y="57"/>
                    <a:pt x="51" y="56"/>
                  </a:cubicBezTo>
                  <a:cubicBezTo>
                    <a:pt x="53" y="54"/>
                    <a:pt x="53" y="51"/>
                    <a:pt x="51" y="49"/>
                  </a:cubicBezTo>
                  <a:cubicBezTo>
                    <a:pt x="38" y="35"/>
                    <a:pt x="38" y="35"/>
                    <a:pt x="38" y="35"/>
                  </a:cubicBezTo>
                  <a:cubicBezTo>
                    <a:pt x="57" y="16"/>
                    <a:pt x="57" y="16"/>
                    <a:pt x="57" y="16"/>
                  </a:cubicBezTo>
                  <a:cubicBezTo>
                    <a:pt x="112" y="72"/>
                    <a:pt x="112" y="72"/>
                    <a:pt x="112" y="72"/>
                  </a:cubicBezTo>
                  <a:cubicBezTo>
                    <a:pt x="93" y="91"/>
                    <a:pt x="93" y="91"/>
                    <a:pt x="93" y="91"/>
                  </a:cubicBezTo>
                  <a:cubicBezTo>
                    <a:pt x="64" y="62"/>
                    <a:pt x="64" y="62"/>
                    <a:pt x="64" y="62"/>
                  </a:cubicBezTo>
                  <a:cubicBezTo>
                    <a:pt x="62" y="59"/>
                    <a:pt x="59" y="59"/>
                    <a:pt x="56" y="62"/>
                  </a:cubicBezTo>
                  <a:cubicBezTo>
                    <a:pt x="54" y="64"/>
                    <a:pt x="54" y="67"/>
                    <a:pt x="56" y="69"/>
                  </a:cubicBezTo>
                  <a:cubicBezTo>
                    <a:pt x="79" y="92"/>
                    <a:pt x="79" y="92"/>
                    <a:pt x="79" y="92"/>
                  </a:cubicBezTo>
                  <a:cubicBezTo>
                    <a:pt x="64" y="107"/>
                    <a:pt x="64" y="107"/>
                    <a:pt x="64" y="107"/>
                  </a:cubicBezTo>
                  <a:cubicBezTo>
                    <a:pt x="85" y="134"/>
                    <a:pt x="124" y="172"/>
                    <a:pt x="151" y="193"/>
                  </a:cubicBezTo>
                  <a:cubicBezTo>
                    <a:pt x="166" y="179"/>
                    <a:pt x="166" y="179"/>
                    <a:pt x="166" y="179"/>
                  </a:cubicBezTo>
                  <a:cubicBezTo>
                    <a:pt x="175" y="187"/>
                    <a:pt x="175" y="187"/>
                    <a:pt x="175" y="187"/>
                  </a:cubicBezTo>
                  <a:cubicBezTo>
                    <a:pt x="176" y="188"/>
                    <a:pt x="177" y="189"/>
                    <a:pt x="178" y="189"/>
                  </a:cubicBezTo>
                  <a:cubicBezTo>
                    <a:pt x="180" y="189"/>
                    <a:pt x="181" y="188"/>
                    <a:pt x="182" y="187"/>
                  </a:cubicBezTo>
                  <a:cubicBezTo>
                    <a:pt x="184" y="185"/>
                    <a:pt x="184" y="182"/>
                    <a:pt x="182" y="180"/>
                  </a:cubicBezTo>
                  <a:cubicBezTo>
                    <a:pt x="167" y="165"/>
                    <a:pt x="167" y="165"/>
                    <a:pt x="167" y="165"/>
                  </a:cubicBezTo>
                  <a:cubicBezTo>
                    <a:pt x="186" y="146"/>
                    <a:pt x="186" y="146"/>
                    <a:pt x="186" y="146"/>
                  </a:cubicBezTo>
                  <a:cubicBezTo>
                    <a:pt x="242" y="201"/>
                    <a:pt x="242" y="201"/>
                    <a:pt x="242" y="201"/>
                  </a:cubicBezTo>
                  <a:lnTo>
                    <a:pt x="223" y="220"/>
                  </a:lnTo>
                  <a:close/>
                </a:path>
              </a:pathLst>
            </a:custGeom>
            <a:grpFill/>
            <a:ln>
              <a:solidFill>
                <a:schemeClr val="bg1"/>
              </a:solid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chemeClr val="bg1"/>
                </a:solidFill>
                <a:effectLst/>
                <a:uLnTx/>
                <a:uFillTx/>
                <a:cs typeface="+mn-ea"/>
                <a:sym typeface="+mn-lt"/>
              </a:endParaRPr>
            </a:p>
          </p:txBody>
        </p:sp>
      </p:grpSp>
    </p:spTree>
    <p:extLst>
      <p:ext uri="{BB962C8B-B14F-4D97-AF65-F5344CB8AC3E}">
        <p14:creationId xmlns:p14="http://schemas.microsoft.com/office/powerpoint/2010/main" val="53362045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fade">
                                      <p:cBhvr>
                                        <p:cTn id="7" dur="1000"/>
                                        <p:tgtEl>
                                          <p:spTgt spid="88"/>
                                        </p:tgtEl>
                                      </p:cBhvr>
                                    </p:animEffect>
                                    <p:anim calcmode="lin" valueType="num">
                                      <p:cBhvr>
                                        <p:cTn id="8" dur="1000" fill="hold"/>
                                        <p:tgtEl>
                                          <p:spTgt spid="88"/>
                                        </p:tgtEl>
                                        <p:attrNameLst>
                                          <p:attrName>ppt_x</p:attrName>
                                        </p:attrNameLst>
                                      </p:cBhvr>
                                      <p:tavLst>
                                        <p:tav tm="0">
                                          <p:val>
                                            <p:strVal val="#ppt_x"/>
                                          </p:val>
                                        </p:tav>
                                        <p:tav tm="100000">
                                          <p:val>
                                            <p:strVal val="#ppt_x"/>
                                          </p:val>
                                        </p:tav>
                                      </p:tavLst>
                                    </p:anim>
                                    <p:anim calcmode="lin" valueType="num">
                                      <p:cBhvr>
                                        <p:cTn id="9" dur="1000" fill="hold"/>
                                        <p:tgtEl>
                                          <p:spTgt spid="8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fade">
                                      <p:cBhvr>
                                        <p:cTn id="12" dur="1000"/>
                                        <p:tgtEl>
                                          <p:spTgt spid="89"/>
                                        </p:tgtEl>
                                      </p:cBhvr>
                                    </p:animEffect>
                                    <p:anim calcmode="lin" valueType="num">
                                      <p:cBhvr>
                                        <p:cTn id="13" dur="1000" fill="hold"/>
                                        <p:tgtEl>
                                          <p:spTgt spid="89"/>
                                        </p:tgtEl>
                                        <p:attrNameLst>
                                          <p:attrName>ppt_x</p:attrName>
                                        </p:attrNameLst>
                                      </p:cBhvr>
                                      <p:tavLst>
                                        <p:tav tm="0">
                                          <p:val>
                                            <p:strVal val="#ppt_x"/>
                                          </p:val>
                                        </p:tav>
                                        <p:tav tm="100000">
                                          <p:val>
                                            <p:strVal val="#ppt_x"/>
                                          </p:val>
                                        </p:tav>
                                      </p:tavLst>
                                    </p:anim>
                                    <p:anim calcmode="lin" valueType="num">
                                      <p:cBhvr>
                                        <p:cTn id="14" dur="1000" fill="hold"/>
                                        <p:tgtEl>
                                          <p:spTgt spid="8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2"/>
                                        </p:tgtEl>
                                        <p:attrNameLst>
                                          <p:attrName>style.visibility</p:attrName>
                                        </p:attrNameLst>
                                      </p:cBhvr>
                                      <p:to>
                                        <p:strVal val="visible"/>
                                      </p:to>
                                    </p:set>
                                    <p:animEffect transition="in" filter="fade">
                                      <p:cBhvr>
                                        <p:cTn id="17" dur="1000"/>
                                        <p:tgtEl>
                                          <p:spTgt spid="92"/>
                                        </p:tgtEl>
                                      </p:cBhvr>
                                    </p:animEffect>
                                    <p:anim calcmode="lin" valueType="num">
                                      <p:cBhvr>
                                        <p:cTn id="18" dur="1000" fill="hold"/>
                                        <p:tgtEl>
                                          <p:spTgt spid="92"/>
                                        </p:tgtEl>
                                        <p:attrNameLst>
                                          <p:attrName>ppt_x</p:attrName>
                                        </p:attrNameLst>
                                      </p:cBhvr>
                                      <p:tavLst>
                                        <p:tav tm="0">
                                          <p:val>
                                            <p:strVal val="#ppt_x"/>
                                          </p:val>
                                        </p:tav>
                                        <p:tav tm="100000">
                                          <p:val>
                                            <p:strVal val="#ppt_x"/>
                                          </p:val>
                                        </p:tav>
                                      </p:tavLst>
                                    </p:anim>
                                    <p:anim calcmode="lin" valueType="num">
                                      <p:cBhvr>
                                        <p:cTn id="19" dur="1000" fill="hold"/>
                                        <p:tgtEl>
                                          <p:spTgt spid="9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fade">
                                      <p:cBhvr>
                                        <p:cTn id="22" dur="1000"/>
                                        <p:tgtEl>
                                          <p:spTgt spid="93"/>
                                        </p:tgtEl>
                                      </p:cBhvr>
                                    </p:animEffect>
                                    <p:anim calcmode="lin" valueType="num">
                                      <p:cBhvr>
                                        <p:cTn id="23" dur="1000" fill="hold"/>
                                        <p:tgtEl>
                                          <p:spTgt spid="93"/>
                                        </p:tgtEl>
                                        <p:attrNameLst>
                                          <p:attrName>ppt_x</p:attrName>
                                        </p:attrNameLst>
                                      </p:cBhvr>
                                      <p:tavLst>
                                        <p:tav tm="0">
                                          <p:val>
                                            <p:strVal val="#ppt_x"/>
                                          </p:val>
                                        </p:tav>
                                        <p:tav tm="100000">
                                          <p:val>
                                            <p:strVal val="#ppt_x"/>
                                          </p:val>
                                        </p:tav>
                                      </p:tavLst>
                                    </p:anim>
                                    <p:anim calcmode="lin" valueType="num">
                                      <p:cBhvr>
                                        <p:cTn id="24" dur="1000" fill="hold"/>
                                        <p:tgtEl>
                                          <p:spTgt spid="9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6"/>
                                        </p:tgtEl>
                                        <p:attrNameLst>
                                          <p:attrName>style.visibility</p:attrName>
                                        </p:attrNameLst>
                                      </p:cBhvr>
                                      <p:to>
                                        <p:strVal val="visible"/>
                                      </p:to>
                                    </p:set>
                                    <p:animEffect transition="in" filter="fade">
                                      <p:cBhvr>
                                        <p:cTn id="27" dur="1000"/>
                                        <p:tgtEl>
                                          <p:spTgt spid="96"/>
                                        </p:tgtEl>
                                      </p:cBhvr>
                                    </p:animEffect>
                                    <p:anim calcmode="lin" valueType="num">
                                      <p:cBhvr>
                                        <p:cTn id="28" dur="1000" fill="hold"/>
                                        <p:tgtEl>
                                          <p:spTgt spid="96"/>
                                        </p:tgtEl>
                                        <p:attrNameLst>
                                          <p:attrName>ppt_x</p:attrName>
                                        </p:attrNameLst>
                                      </p:cBhvr>
                                      <p:tavLst>
                                        <p:tav tm="0">
                                          <p:val>
                                            <p:strVal val="#ppt_x"/>
                                          </p:val>
                                        </p:tav>
                                        <p:tav tm="100000">
                                          <p:val>
                                            <p:strVal val="#ppt_x"/>
                                          </p:val>
                                        </p:tav>
                                      </p:tavLst>
                                    </p:anim>
                                    <p:anim calcmode="lin" valueType="num">
                                      <p:cBhvr>
                                        <p:cTn id="29" dur="1000" fill="hold"/>
                                        <p:tgtEl>
                                          <p:spTgt spid="9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fade">
                                      <p:cBhvr>
                                        <p:cTn id="32" dur="1000"/>
                                        <p:tgtEl>
                                          <p:spTgt spid="97"/>
                                        </p:tgtEl>
                                      </p:cBhvr>
                                    </p:animEffect>
                                    <p:anim calcmode="lin" valueType="num">
                                      <p:cBhvr>
                                        <p:cTn id="33" dur="1000" fill="hold"/>
                                        <p:tgtEl>
                                          <p:spTgt spid="97"/>
                                        </p:tgtEl>
                                        <p:attrNameLst>
                                          <p:attrName>ppt_x</p:attrName>
                                        </p:attrNameLst>
                                      </p:cBhvr>
                                      <p:tavLst>
                                        <p:tav tm="0">
                                          <p:val>
                                            <p:strVal val="#ppt_x"/>
                                          </p:val>
                                        </p:tav>
                                        <p:tav tm="100000">
                                          <p:val>
                                            <p:strVal val="#ppt_x"/>
                                          </p:val>
                                        </p:tav>
                                      </p:tavLst>
                                    </p:anim>
                                    <p:anim calcmode="lin" valueType="num">
                                      <p:cBhvr>
                                        <p:cTn id="34" dur="1000" fill="hold"/>
                                        <p:tgtEl>
                                          <p:spTgt spid="97"/>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08"/>
                                        </p:tgtEl>
                                        <p:attrNameLst>
                                          <p:attrName>style.visibility</p:attrName>
                                        </p:attrNameLst>
                                      </p:cBhvr>
                                      <p:to>
                                        <p:strVal val="visible"/>
                                      </p:to>
                                    </p:set>
                                    <p:animEffect transition="in" filter="fade">
                                      <p:cBhvr>
                                        <p:cTn id="37" dur="1000"/>
                                        <p:tgtEl>
                                          <p:spTgt spid="108"/>
                                        </p:tgtEl>
                                      </p:cBhvr>
                                    </p:animEffect>
                                    <p:anim calcmode="lin" valueType="num">
                                      <p:cBhvr>
                                        <p:cTn id="38" dur="1000" fill="hold"/>
                                        <p:tgtEl>
                                          <p:spTgt spid="108"/>
                                        </p:tgtEl>
                                        <p:attrNameLst>
                                          <p:attrName>ppt_x</p:attrName>
                                        </p:attrNameLst>
                                      </p:cBhvr>
                                      <p:tavLst>
                                        <p:tav tm="0">
                                          <p:val>
                                            <p:strVal val="#ppt_x"/>
                                          </p:val>
                                        </p:tav>
                                        <p:tav tm="100000">
                                          <p:val>
                                            <p:strVal val="#ppt_x"/>
                                          </p:val>
                                        </p:tav>
                                      </p:tavLst>
                                    </p:anim>
                                    <p:anim calcmode="lin" valueType="num">
                                      <p:cBhvr>
                                        <p:cTn id="39" dur="1000" fill="hold"/>
                                        <p:tgtEl>
                                          <p:spTgt spid="108"/>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23"/>
                                        </p:tgtEl>
                                        <p:attrNameLst>
                                          <p:attrName>style.visibility</p:attrName>
                                        </p:attrNameLst>
                                      </p:cBhvr>
                                      <p:to>
                                        <p:strVal val="visible"/>
                                      </p:to>
                                    </p:set>
                                    <p:animEffect transition="in" filter="fade">
                                      <p:cBhvr>
                                        <p:cTn id="42" dur="1000"/>
                                        <p:tgtEl>
                                          <p:spTgt spid="123"/>
                                        </p:tgtEl>
                                      </p:cBhvr>
                                    </p:animEffect>
                                    <p:anim calcmode="lin" valueType="num">
                                      <p:cBhvr>
                                        <p:cTn id="43" dur="1000" fill="hold"/>
                                        <p:tgtEl>
                                          <p:spTgt spid="123"/>
                                        </p:tgtEl>
                                        <p:attrNameLst>
                                          <p:attrName>ppt_x</p:attrName>
                                        </p:attrNameLst>
                                      </p:cBhvr>
                                      <p:tavLst>
                                        <p:tav tm="0">
                                          <p:val>
                                            <p:strVal val="#ppt_x"/>
                                          </p:val>
                                        </p:tav>
                                        <p:tav tm="100000">
                                          <p:val>
                                            <p:strVal val="#ppt_x"/>
                                          </p:val>
                                        </p:tav>
                                      </p:tavLst>
                                    </p:anim>
                                    <p:anim calcmode="lin" valueType="num">
                                      <p:cBhvr>
                                        <p:cTn id="44" dur="1000" fill="hold"/>
                                        <p:tgtEl>
                                          <p:spTgt spid="123"/>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29"/>
                                        </p:tgtEl>
                                        <p:attrNameLst>
                                          <p:attrName>style.visibility</p:attrName>
                                        </p:attrNameLst>
                                      </p:cBhvr>
                                      <p:to>
                                        <p:strVal val="visible"/>
                                      </p:to>
                                    </p:set>
                                    <p:animEffect transition="in" filter="fade">
                                      <p:cBhvr>
                                        <p:cTn id="47" dur="1000"/>
                                        <p:tgtEl>
                                          <p:spTgt spid="129"/>
                                        </p:tgtEl>
                                      </p:cBhvr>
                                    </p:animEffect>
                                    <p:anim calcmode="lin" valueType="num">
                                      <p:cBhvr>
                                        <p:cTn id="48" dur="1000" fill="hold"/>
                                        <p:tgtEl>
                                          <p:spTgt spid="129"/>
                                        </p:tgtEl>
                                        <p:attrNameLst>
                                          <p:attrName>ppt_x</p:attrName>
                                        </p:attrNameLst>
                                      </p:cBhvr>
                                      <p:tavLst>
                                        <p:tav tm="0">
                                          <p:val>
                                            <p:strVal val="#ppt_x"/>
                                          </p:val>
                                        </p:tav>
                                        <p:tav tm="100000">
                                          <p:val>
                                            <p:strVal val="#ppt_x"/>
                                          </p:val>
                                        </p:tav>
                                      </p:tavLst>
                                    </p:anim>
                                    <p:anim calcmode="lin" valueType="num">
                                      <p:cBhvr>
                                        <p:cTn id="49" dur="1000" fill="hold"/>
                                        <p:tgtEl>
                                          <p:spTgt spid="12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90"/>
                                        </p:tgtEl>
                                        <p:attrNameLst>
                                          <p:attrName>style.visibility</p:attrName>
                                        </p:attrNameLst>
                                      </p:cBhvr>
                                      <p:to>
                                        <p:strVal val="visible"/>
                                      </p:to>
                                    </p:set>
                                    <p:animEffect transition="in" filter="fade">
                                      <p:cBhvr>
                                        <p:cTn id="54" dur="1000"/>
                                        <p:tgtEl>
                                          <p:spTgt spid="90"/>
                                        </p:tgtEl>
                                      </p:cBhvr>
                                    </p:animEffect>
                                    <p:anim calcmode="lin" valueType="num">
                                      <p:cBhvr>
                                        <p:cTn id="55" dur="1000" fill="hold"/>
                                        <p:tgtEl>
                                          <p:spTgt spid="90"/>
                                        </p:tgtEl>
                                        <p:attrNameLst>
                                          <p:attrName>ppt_x</p:attrName>
                                        </p:attrNameLst>
                                      </p:cBhvr>
                                      <p:tavLst>
                                        <p:tav tm="0">
                                          <p:val>
                                            <p:strVal val="#ppt_x"/>
                                          </p:val>
                                        </p:tav>
                                        <p:tav tm="100000">
                                          <p:val>
                                            <p:strVal val="#ppt_x"/>
                                          </p:val>
                                        </p:tav>
                                      </p:tavLst>
                                    </p:anim>
                                    <p:anim calcmode="lin" valueType="num">
                                      <p:cBhvr>
                                        <p:cTn id="56" dur="1000" fill="hold"/>
                                        <p:tgtEl>
                                          <p:spTgt spid="9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91"/>
                                        </p:tgtEl>
                                        <p:attrNameLst>
                                          <p:attrName>style.visibility</p:attrName>
                                        </p:attrNameLst>
                                      </p:cBhvr>
                                      <p:to>
                                        <p:strVal val="visible"/>
                                      </p:to>
                                    </p:set>
                                    <p:animEffect transition="in" filter="fade">
                                      <p:cBhvr>
                                        <p:cTn id="59" dur="1000"/>
                                        <p:tgtEl>
                                          <p:spTgt spid="91"/>
                                        </p:tgtEl>
                                      </p:cBhvr>
                                    </p:animEffect>
                                    <p:anim calcmode="lin" valueType="num">
                                      <p:cBhvr>
                                        <p:cTn id="60" dur="1000" fill="hold"/>
                                        <p:tgtEl>
                                          <p:spTgt spid="91"/>
                                        </p:tgtEl>
                                        <p:attrNameLst>
                                          <p:attrName>ppt_x</p:attrName>
                                        </p:attrNameLst>
                                      </p:cBhvr>
                                      <p:tavLst>
                                        <p:tav tm="0">
                                          <p:val>
                                            <p:strVal val="#ppt_x"/>
                                          </p:val>
                                        </p:tav>
                                        <p:tav tm="100000">
                                          <p:val>
                                            <p:strVal val="#ppt_x"/>
                                          </p:val>
                                        </p:tav>
                                      </p:tavLst>
                                    </p:anim>
                                    <p:anim calcmode="lin" valueType="num">
                                      <p:cBhvr>
                                        <p:cTn id="61" dur="1000" fill="hold"/>
                                        <p:tgtEl>
                                          <p:spTgt spid="91"/>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94"/>
                                        </p:tgtEl>
                                        <p:attrNameLst>
                                          <p:attrName>style.visibility</p:attrName>
                                        </p:attrNameLst>
                                      </p:cBhvr>
                                      <p:to>
                                        <p:strVal val="visible"/>
                                      </p:to>
                                    </p:set>
                                    <p:animEffect transition="in" filter="fade">
                                      <p:cBhvr>
                                        <p:cTn id="64" dur="1000"/>
                                        <p:tgtEl>
                                          <p:spTgt spid="94"/>
                                        </p:tgtEl>
                                      </p:cBhvr>
                                    </p:animEffect>
                                    <p:anim calcmode="lin" valueType="num">
                                      <p:cBhvr>
                                        <p:cTn id="65" dur="1000" fill="hold"/>
                                        <p:tgtEl>
                                          <p:spTgt spid="94"/>
                                        </p:tgtEl>
                                        <p:attrNameLst>
                                          <p:attrName>ppt_x</p:attrName>
                                        </p:attrNameLst>
                                      </p:cBhvr>
                                      <p:tavLst>
                                        <p:tav tm="0">
                                          <p:val>
                                            <p:strVal val="#ppt_x"/>
                                          </p:val>
                                        </p:tav>
                                        <p:tav tm="100000">
                                          <p:val>
                                            <p:strVal val="#ppt_x"/>
                                          </p:val>
                                        </p:tav>
                                      </p:tavLst>
                                    </p:anim>
                                    <p:anim calcmode="lin" valueType="num">
                                      <p:cBhvr>
                                        <p:cTn id="66" dur="1000" fill="hold"/>
                                        <p:tgtEl>
                                          <p:spTgt spid="9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98"/>
                                        </p:tgtEl>
                                        <p:attrNameLst>
                                          <p:attrName>style.visibility</p:attrName>
                                        </p:attrNameLst>
                                      </p:cBhvr>
                                      <p:to>
                                        <p:strVal val="visible"/>
                                      </p:to>
                                    </p:set>
                                    <p:animEffect transition="in" filter="fade">
                                      <p:cBhvr>
                                        <p:cTn id="74" dur="1000"/>
                                        <p:tgtEl>
                                          <p:spTgt spid="98"/>
                                        </p:tgtEl>
                                      </p:cBhvr>
                                    </p:animEffect>
                                    <p:anim calcmode="lin" valueType="num">
                                      <p:cBhvr>
                                        <p:cTn id="75" dur="1000" fill="hold"/>
                                        <p:tgtEl>
                                          <p:spTgt spid="98"/>
                                        </p:tgtEl>
                                        <p:attrNameLst>
                                          <p:attrName>ppt_x</p:attrName>
                                        </p:attrNameLst>
                                      </p:cBhvr>
                                      <p:tavLst>
                                        <p:tav tm="0">
                                          <p:val>
                                            <p:strVal val="#ppt_x"/>
                                          </p:val>
                                        </p:tav>
                                        <p:tav tm="100000">
                                          <p:val>
                                            <p:strVal val="#ppt_x"/>
                                          </p:val>
                                        </p:tav>
                                      </p:tavLst>
                                    </p:anim>
                                    <p:anim calcmode="lin" valueType="num">
                                      <p:cBhvr>
                                        <p:cTn id="76" dur="1000" fill="hold"/>
                                        <p:tgtEl>
                                          <p:spTgt spid="98"/>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99"/>
                                        </p:tgtEl>
                                        <p:attrNameLst>
                                          <p:attrName>style.visibility</p:attrName>
                                        </p:attrNameLst>
                                      </p:cBhvr>
                                      <p:to>
                                        <p:strVal val="visible"/>
                                      </p:to>
                                    </p:set>
                                    <p:animEffect transition="in" filter="fade">
                                      <p:cBhvr>
                                        <p:cTn id="79" dur="1000"/>
                                        <p:tgtEl>
                                          <p:spTgt spid="99"/>
                                        </p:tgtEl>
                                      </p:cBhvr>
                                    </p:animEffect>
                                    <p:anim calcmode="lin" valueType="num">
                                      <p:cBhvr>
                                        <p:cTn id="80" dur="1000" fill="hold"/>
                                        <p:tgtEl>
                                          <p:spTgt spid="99"/>
                                        </p:tgtEl>
                                        <p:attrNameLst>
                                          <p:attrName>ppt_x</p:attrName>
                                        </p:attrNameLst>
                                      </p:cBhvr>
                                      <p:tavLst>
                                        <p:tav tm="0">
                                          <p:val>
                                            <p:strVal val="#ppt_x"/>
                                          </p:val>
                                        </p:tav>
                                        <p:tav tm="100000">
                                          <p:val>
                                            <p:strVal val="#ppt_x"/>
                                          </p:val>
                                        </p:tav>
                                      </p:tavLst>
                                    </p:anim>
                                    <p:anim calcmode="lin" valueType="num">
                                      <p:cBhvr>
                                        <p:cTn id="81" dur="1000" fill="hold"/>
                                        <p:tgtEl>
                                          <p:spTgt spid="99"/>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fade">
                                      <p:cBhvr>
                                        <p:cTn id="84" dur="1000"/>
                                        <p:tgtEl>
                                          <p:spTgt spid="100"/>
                                        </p:tgtEl>
                                      </p:cBhvr>
                                    </p:animEffect>
                                    <p:anim calcmode="lin" valueType="num">
                                      <p:cBhvr>
                                        <p:cTn id="85" dur="1000" fill="hold"/>
                                        <p:tgtEl>
                                          <p:spTgt spid="100"/>
                                        </p:tgtEl>
                                        <p:attrNameLst>
                                          <p:attrName>ppt_x</p:attrName>
                                        </p:attrNameLst>
                                      </p:cBhvr>
                                      <p:tavLst>
                                        <p:tav tm="0">
                                          <p:val>
                                            <p:strVal val="#ppt_x"/>
                                          </p:val>
                                        </p:tav>
                                        <p:tav tm="100000">
                                          <p:val>
                                            <p:strVal val="#ppt_x"/>
                                          </p:val>
                                        </p:tav>
                                      </p:tavLst>
                                    </p:anim>
                                    <p:anim calcmode="lin" valueType="num">
                                      <p:cBhvr>
                                        <p:cTn id="86" dur="1000" fill="hold"/>
                                        <p:tgtEl>
                                          <p:spTgt spid="100"/>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113"/>
                                        </p:tgtEl>
                                        <p:attrNameLst>
                                          <p:attrName>style.visibility</p:attrName>
                                        </p:attrNameLst>
                                      </p:cBhvr>
                                      <p:to>
                                        <p:strVal val="visible"/>
                                      </p:to>
                                    </p:set>
                                    <p:animEffect transition="in" filter="fade">
                                      <p:cBhvr>
                                        <p:cTn id="89" dur="1000"/>
                                        <p:tgtEl>
                                          <p:spTgt spid="113"/>
                                        </p:tgtEl>
                                      </p:cBhvr>
                                    </p:animEffect>
                                    <p:anim calcmode="lin" valueType="num">
                                      <p:cBhvr>
                                        <p:cTn id="90" dur="1000" fill="hold"/>
                                        <p:tgtEl>
                                          <p:spTgt spid="113"/>
                                        </p:tgtEl>
                                        <p:attrNameLst>
                                          <p:attrName>ppt_x</p:attrName>
                                        </p:attrNameLst>
                                      </p:cBhvr>
                                      <p:tavLst>
                                        <p:tav tm="0">
                                          <p:val>
                                            <p:strVal val="#ppt_x"/>
                                          </p:val>
                                        </p:tav>
                                        <p:tav tm="100000">
                                          <p:val>
                                            <p:strVal val="#ppt_x"/>
                                          </p:val>
                                        </p:tav>
                                      </p:tavLst>
                                    </p:anim>
                                    <p:anim calcmode="lin" valueType="num">
                                      <p:cBhvr>
                                        <p:cTn id="91" dur="1000" fill="hold"/>
                                        <p:tgtEl>
                                          <p:spTgt spid="113"/>
                                        </p:tgtEl>
                                        <p:attrNameLst>
                                          <p:attrName>ppt_y</p:attrName>
                                        </p:attrNameLst>
                                      </p:cBhvr>
                                      <p:tavLst>
                                        <p:tav tm="0">
                                          <p:val>
                                            <p:strVal val="#ppt_y+.1"/>
                                          </p:val>
                                        </p:tav>
                                        <p:tav tm="100000">
                                          <p:val>
                                            <p:strVal val="#ppt_y"/>
                                          </p:val>
                                        </p:tav>
                                      </p:tavLst>
                                    </p:anim>
                                  </p:childTnLst>
                                </p:cTn>
                              </p:par>
                              <p:par>
                                <p:cTn id="92" presetID="42" presetClass="entr" presetSubtype="0" fill="hold" nodeType="withEffect">
                                  <p:stCondLst>
                                    <p:cond delay="0"/>
                                  </p:stCondLst>
                                  <p:childTnLst>
                                    <p:set>
                                      <p:cBhvr>
                                        <p:cTn id="93" dur="1" fill="hold">
                                          <p:stCondLst>
                                            <p:cond delay="0"/>
                                          </p:stCondLst>
                                        </p:cTn>
                                        <p:tgtEl>
                                          <p:spTgt spid="116"/>
                                        </p:tgtEl>
                                        <p:attrNameLst>
                                          <p:attrName>style.visibility</p:attrName>
                                        </p:attrNameLst>
                                      </p:cBhvr>
                                      <p:to>
                                        <p:strVal val="visible"/>
                                      </p:to>
                                    </p:set>
                                    <p:animEffect transition="in" filter="fade">
                                      <p:cBhvr>
                                        <p:cTn id="94" dur="1000"/>
                                        <p:tgtEl>
                                          <p:spTgt spid="116"/>
                                        </p:tgtEl>
                                      </p:cBhvr>
                                    </p:animEffect>
                                    <p:anim calcmode="lin" valueType="num">
                                      <p:cBhvr>
                                        <p:cTn id="95" dur="1000" fill="hold"/>
                                        <p:tgtEl>
                                          <p:spTgt spid="116"/>
                                        </p:tgtEl>
                                        <p:attrNameLst>
                                          <p:attrName>ppt_x</p:attrName>
                                        </p:attrNameLst>
                                      </p:cBhvr>
                                      <p:tavLst>
                                        <p:tav tm="0">
                                          <p:val>
                                            <p:strVal val="#ppt_x"/>
                                          </p:val>
                                        </p:tav>
                                        <p:tav tm="100000">
                                          <p:val>
                                            <p:strVal val="#ppt_x"/>
                                          </p:val>
                                        </p:tav>
                                      </p:tavLst>
                                    </p:anim>
                                    <p:anim calcmode="lin" valueType="num">
                                      <p:cBhvr>
                                        <p:cTn id="96" dur="1000" fill="hold"/>
                                        <p:tgtEl>
                                          <p:spTgt spid="1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91" grpId="0"/>
      <p:bldP spid="92" grpId="0"/>
      <p:bldP spid="93" grpId="0"/>
      <p:bldP spid="94" grpId="0"/>
      <p:bldP spid="95" grpId="0"/>
      <p:bldP spid="96" grpId="0"/>
      <p:bldP spid="97" grpId="0"/>
      <p:bldP spid="98" grpId="0"/>
      <p:bldP spid="9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0472" y="325759"/>
            <a:ext cx="1321413" cy="665748"/>
            <a:chOff x="2714627" y="1645275"/>
            <a:chExt cx="7633918" cy="3846086"/>
          </a:xfrm>
        </p:grpSpPr>
        <p:sp>
          <p:nvSpPr>
            <p:cNvPr id="3" name="椭圆 2"/>
            <p:cNvSpPr/>
            <p:nvPr/>
          </p:nvSpPr>
          <p:spPr>
            <a:xfrm>
              <a:off x="4444461" y="1645275"/>
              <a:ext cx="3846086" cy="3846086"/>
            </a:xfrm>
            <a:prstGeom prst="ellipse">
              <a:avLst/>
            </a:prstGeom>
            <a:noFill/>
            <a:ln w="28575">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600" dirty="0">
                  <a:solidFill>
                    <a:srgbClr val="AD331E"/>
                  </a:solidFill>
                  <a:cs typeface="+mn-ea"/>
                  <a:sym typeface="+mn-lt"/>
                </a:rPr>
                <a:t>1</a:t>
              </a:r>
              <a:endParaRPr lang="zh-CN" altLang="en-US" sz="4600" dirty="0">
                <a:solidFill>
                  <a:srgbClr val="AD331E"/>
                </a:solidFill>
                <a:cs typeface="+mn-ea"/>
                <a:sym typeface="+mn-lt"/>
              </a:endParaRPr>
            </a:p>
          </p:txBody>
        </p:sp>
        <p:sp>
          <p:nvSpPr>
            <p:cNvPr id="4" name="任意多边形 3"/>
            <p:cNvSpPr/>
            <p:nvPr/>
          </p:nvSpPr>
          <p:spPr>
            <a:xfrm rot="19595597">
              <a:off x="2714627" y="2390785"/>
              <a:ext cx="7633918" cy="2896800"/>
            </a:xfrm>
            <a:custGeom>
              <a:avLst/>
              <a:gdLst>
                <a:gd name="connsiteX0" fmla="*/ 1329115 w 1398046"/>
                <a:gd name="connsiteY0" fmla="*/ 99317 h 418957"/>
                <a:gd name="connsiteX1" fmla="*/ 1398046 w 1398046"/>
                <a:gd name="connsiteY1" fmla="*/ 195984 h 418957"/>
                <a:gd name="connsiteX2" fmla="*/ 699023 w 1398046"/>
                <a:gd name="connsiteY2" fmla="*/ 418957 h 418957"/>
                <a:gd name="connsiteX3" fmla="*/ 0 w 1398046"/>
                <a:gd name="connsiteY3" fmla="*/ 195984 h 418957"/>
                <a:gd name="connsiteX4" fmla="*/ 308192 w 1398046"/>
                <a:gd name="connsiteY4" fmla="*/ 11092 h 418957"/>
                <a:gd name="connsiteX5" fmla="*/ 362716 w 1398046"/>
                <a:gd name="connsiteY5" fmla="*/ 1652 h 418957"/>
                <a:gd name="connsiteX6" fmla="*/ 359914 w 1398046"/>
                <a:gd name="connsiteY6" fmla="*/ 34235 h 418957"/>
                <a:gd name="connsiteX7" fmla="*/ 360944 w 1398046"/>
                <a:gd name="connsiteY7" fmla="*/ 43845 h 418957"/>
                <a:gd name="connsiteX8" fmla="*/ 316180 w 1398046"/>
                <a:gd name="connsiteY8" fmla="*/ 56721 h 418957"/>
                <a:gd name="connsiteX9" fmla="*/ 157256 w 1398046"/>
                <a:gd name="connsiteY9" fmla="*/ 190477 h 418957"/>
                <a:gd name="connsiteX10" fmla="*/ 699856 w 1398046"/>
                <a:gd name="connsiteY10" fmla="*/ 379637 h 418957"/>
                <a:gd name="connsiteX11" fmla="*/ 1242456 w 1398046"/>
                <a:gd name="connsiteY11" fmla="*/ 190477 h 418957"/>
                <a:gd name="connsiteX12" fmla="*/ 1149788 w 1398046"/>
                <a:gd name="connsiteY12" fmla="*/ 84716 h 418957"/>
                <a:gd name="connsiteX13" fmla="*/ 1064688 w 1398046"/>
                <a:gd name="connsiteY13" fmla="*/ 50457 h 418957"/>
                <a:gd name="connsiteX14" fmla="*/ 1034154 w 1398046"/>
                <a:gd name="connsiteY14" fmla="*/ 42893 h 418957"/>
                <a:gd name="connsiteX15" fmla="*/ 1035489 w 1398046"/>
                <a:gd name="connsiteY15" fmla="*/ 27354 h 418957"/>
                <a:gd name="connsiteX16" fmla="*/ 1032557 w 1398046"/>
                <a:gd name="connsiteY16" fmla="*/ 0 h 418957"/>
                <a:gd name="connsiteX17" fmla="*/ 1169031 w 1398046"/>
                <a:gd name="connsiteY17" fmla="*/ 30936 h 418957"/>
                <a:gd name="connsiteX18" fmla="*/ 1278664 w 1398046"/>
                <a:gd name="connsiteY18" fmla="*/ 71318 h 418957"/>
                <a:gd name="connsiteX19" fmla="*/ 1329115 w 1398046"/>
                <a:gd name="connsiteY19" fmla="*/ 99317 h 41895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59914 w 1398046"/>
                <a:gd name="connsiteY6" fmla="*/ 39975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057 h 424697"/>
                <a:gd name="connsiteX1" fmla="*/ 1398046 w 1398046"/>
                <a:gd name="connsiteY1" fmla="*/ 201724 h 424697"/>
                <a:gd name="connsiteX2" fmla="*/ 699023 w 1398046"/>
                <a:gd name="connsiteY2" fmla="*/ 424697 h 424697"/>
                <a:gd name="connsiteX3" fmla="*/ 0 w 1398046"/>
                <a:gd name="connsiteY3" fmla="*/ 201724 h 424697"/>
                <a:gd name="connsiteX4" fmla="*/ 308192 w 1398046"/>
                <a:gd name="connsiteY4" fmla="*/ 16832 h 424697"/>
                <a:gd name="connsiteX5" fmla="*/ 388472 w 1398046"/>
                <a:gd name="connsiteY5" fmla="*/ 0 h 424697"/>
                <a:gd name="connsiteX6" fmla="*/ 362496 w 1398046"/>
                <a:gd name="connsiteY6" fmla="*/ 40217 h 424697"/>
                <a:gd name="connsiteX7" fmla="*/ 360944 w 1398046"/>
                <a:gd name="connsiteY7" fmla="*/ 49585 h 424697"/>
                <a:gd name="connsiteX8" fmla="*/ 316180 w 1398046"/>
                <a:gd name="connsiteY8" fmla="*/ 62461 h 424697"/>
                <a:gd name="connsiteX9" fmla="*/ 157256 w 1398046"/>
                <a:gd name="connsiteY9" fmla="*/ 196217 h 424697"/>
                <a:gd name="connsiteX10" fmla="*/ 699856 w 1398046"/>
                <a:gd name="connsiteY10" fmla="*/ 385377 h 424697"/>
                <a:gd name="connsiteX11" fmla="*/ 1242456 w 1398046"/>
                <a:gd name="connsiteY11" fmla="*/ 196217 h 424697"/>
                <a:gd name="connsiteX12" fmla="*/ 1149788 w 1398046"/>
                <a:gd name="connsiteY12" fmla="*/ 90456 h 424697"/>
                <a:gd name="connsiteX13" fmla="*/ 1064688 w 1398046"/>
                <a:gd name="connsiteY13" fmla="*/ 56197 h 424697"/>
                <a:gd name="connsiteX14" fmla="*/ 1034154 w 1398046"/>
                <a:gd name="connsiteY14" fmla="*/ 48633 h 424697"/>
                <a:gd name="connsiteX15" fmla="*/ 1035489 w 1398046"/>
                <a:gd name="connsiteY15" fmla="*/ 33094 h 424697"/>
                <a:gd name="connsiteX16" fmla="*/ 1032557 w 1398046"/>
                <a:gd name="connsiteY16" fmla="*/ 5740 h 424697"/>
                <a:gd name="connsiteX17" fmla="*/ 1169031 w 1398046"/>
                <a:gd name="connsiteY17" fmla="*/ 36676 h 424697"/>
                <a:gd name="connsiteX18" fmla="*/ 1278664 w 1398046"/>
                <a:gd name="connsiteY18" fmla="*/ 77058 h 424697"/>
                <a:gd name="connsiteX19" fmla="*/ 1329115 w 1398046"/>
                <a:gd name="connsiteY19" fmla="*/ 105057 h 424697"/>
                <a:gd name="connsiteX0" fmla="*/ 1329115 w 1398046"/>
                <a:gd name="connsiteY0" fmla="*/ 105791 h 425431"/>
                <a:gd name="connsiteX1" fmla="*/ 1398046 w 1398046"/>
                <a:gd name="connsiteY1" fmla="*/ 202458 h 425431"/>
                <a:gd name="connsiteX2" fmla="*/ 699023 w 1398046"/>
                <a:gd name="connsiteY2" fmla="*/ 425431 h 425431"/>
                <a:gd name="connsiteX3" fmla="*/ 0 w 1398046"/>
                <a:gd name="connsiteY3" fmla="*/ 202458 h 425431"/>
                <a:gd name="connsiteX4" fmla="*/ 308192 w 1398046"/>
                <a:gd name="connsiteY4" fmla="*/ 17566 h 425431"/>
                <a:gd name="connsiteX5" fmla="*/ 388472 w 1398046"/>
                <a:gd name="connsiteY5" fmla="*/ 734 h 425431"/>
                <a:gd name="connsiteX6" fmla="*/ 362496 w 1398046"/>
                <a:gd name="connsiteY6" fmla="*/ 40951 h 425431"/>
                <a:gd name="connsiteX7" fmla="*/ 360944 w 1398046"/>
                <a:gd name="connsiteY7" fmla="*/ 50319 h 425431"/>
                <a:gd name="connsiteX8" fmla="*/ 316180 w 1398046"/>
                <a:gd name="connsiteY8" fmla="*/ 63195 h 425431"/>
                <a:gd name="connsiteX9" fmla="*/ 157256 w 1398046"/>
                <a:gd name="connsiteY9" fmla="*/ 196951 h 425431"/>
                <a:gd name="connsiteX10" fmla="*/ 699856 w 1398046"/>
                <a:gd name="connsiteY10" fmla="*/ 386111 h 425431"/>
                <a:gd name="connsiteX11" fmla="*/ 1242456 w 1398046"/>
                <a:gd name="connsiteY11" fmla="*/ 196951 h 425431"/>
                <a:gd name="connsiteX12" fmla="*/ 1149788 w 1398046"/>
                <a:gd name="connsiteY12" fmla="*/ 91190 h 425431"/>
                <a:gd name="connsiteX13" fmla="*/ 1064688 w 1398046"/>
                <a:gd name="connsiteY13" fmla="*/ 56931 h 425431"/>
                <a:gd name="connsiteX14" fmla="*/ 1034154 w 1398046"/>
                <a:gd name="connsiteY14" fmla="*/ 49367 h 425431"/>
                <a:gd name="connsiteX15" fmla="*/ 1035489 w 1398046"/>
                <a:gd name="connsiteY15" fmla="*/ 33828 h 425431"/>
                <a:gd name="connsiteX16" fmla="*/ 1015744 w 1398046"/>
                <a:gd name="connsiteY16" fmla="*/ 0 h 425431"/>
                <a:gd name="connsiteX17" fmla="*/ 1169031 w 1398046"/>
                <a:gd name="connsiteY17" fmla="*/ 37410 h 425431"/>
                <a:gd name="connsiteX18" fmla="*/ 1278664 w 1398046"/>
                <a:gd name="connsiteY18" fmla="*/ 77792 h 425431"/>
                <a:gd name="connsiteX19" fmla="*/ 1329115 w 1398046"/>
                <a:gd name="connsiteY19" fmla="*/ 105791 h 425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8046" h="425431">
                  <a:moveTo>
                    <a:pt x="1329115" y="105791"/>
                  </a:moveTo>
                  <a:cubicBezTo>
                    <a:pt x="1373291" y="135034"/>
                    <a:pt x="1398046" y="167824"/>
                    <a:pt x="1398046" y="202458"/>
                  </a:cubicBezTo>
                  <a:cubicBezTo>
                    <a:pt x="1398046" y="325603"/>
                    <a:pt x="1085083" y="425431"/>
                    <a:pt x="699023" y="425431"/>
                  </a:cubicBezTo>
                  <a:cubicBezTo>
                    <a:pt x="312963" y="425431"/>
                    <a:pt x="0" y="325603"/>
                    <a:pt x="0" y="202458"/>
                  </a:cubicBezTo>
                  <a:cubicBezTo>
                    <a:pt x="0" y="125493"/>
                    <a:pt x="122251" y="57636"/>
                    <a:pt x="308192" y="17566"/>
                  </a:cubicBezTo>
                  <a:lnTo>
                    <a:pt x="388472" y="734"/>
                  </a:lnTo>
                  <a:lnTo>
                    <a:pt x="362496" y="40951"/>
                  </a:lnTo>
                  <a:lnTo>
                    <a:pt x="360944" y="50319"/>
                  </a:lnTo>
                  <a:lnTo>
                    <a:pt x="316180" y="63195"/>
                  </a:lnTo>
                  <a:cubicBezTo>
                    <a:pt x="217988" y="97426"/>
                    <a:pt x="157256" y="144716"/>
                    <a:pt x="157256" y="196951"/>
                  </a:cubicBezTo>
                  <a:cubicBezTo>
                    <a:pt x="157256" y="301421"/>
                    <a:pt x="400186" y="386111"/>
                    <a:pt x="699856" y="386111"/>
                  </a:cubicBezTo>
                  <a:cubicBezTo>
                    <a:pt x="999526" y="386111"/>
                    <a:pt x="1242456" y="301421"/>
                    <a:pt x="1242456" y="196951"/>
                  </a:cubicBezTo>
                  <a:cubicBezTo>
                    <a:pt x="1242456" y="157775"/>
                    <a:pt x="1208294" y="121380"/>
                    <a:pt x="1149788" y="91190"/>
                  </a:cubicBezTo>
                  <a:cubicBezTo>
                    <a:pt x="1125411" y="78611"/>
                    <a:pt x="1096807" y="67109"/>
                    <a:pt x="1064688" y="56931"/>
                  </a:cubicBezTo>
                  <a:lnTo>
                    <a:pt x="1034154" y="49367"/>
                  </a:lnTo>
                  <a:lnTo>
                    <a:pt x="1035489" y="33828"/>
                  </a:lnTo>
                  <a:lnTo>
                    <a:pt x="1015744" y="0"/>
                  </a:lnTo>
                  <a:lnTo>
                    <a:pt x="1169031" y="37410"/>
                  </a:lnTo>
                  <a:cubicBezTo>
                    <a:pt x="1210410" y="49407"/>
                    <a:pt x="1247259" y="62965"/>
                    <a:pt x="1278664" y="77792"/>
                  </a:cubicBezTo>
                  <a:cubicBezTo>
                    <a:pt x="1297507" y="86689"/>
                    <a:pt x="1314390" y="96043"/>
                    <a:pt x="1329115" y="105791"/>
                  </a:cubicBezTo>
                  <a:close/>
                </a:path>
              </a:pathLst>
            </a:custGeom>
            <a:solidFill>
              <a:srgbClr val="62262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5" name="文本框 4"/>
          <p:cNvSpPr txBox="1"/>
          <p:nvPr/>
        </p:nvSpPr>
        <p:spPr>
          <a:xfrm>
            <a:off x="1700127" y="120024"/>
            <a:ext cx="4671491" cy="1569660"/>
          </a:xfrm>
          <a:prstGeom prst="rect">
            <a:avLst/>
          </a:prstGeom>
          <a:noFill/>
        </p:spPr>
        <p:txBody>
          <a:bodyPr wrap="square" rtlCol="0">
            <a:spAutoFit/>
          </a:bodyPr>
          <a:lstStyle>
            <a:defPPr>
              <a:defRPr lang="zh-CN"/>
            </a:defPPr>
            <a:lvl1pPr>
              <a:defRPr sz="2400" b="1">
                <a:solidFill>
                  <a:srgbClr val="AD331E"/>
                </a:solidFill>
                <a:cs typeface="+mn-ea"/>
              </a:defRPr>
            </a:lvl1pPr>
          </a:lstStyle>
          <a:p>
            <a:r>
              <a:rPr lang="zh-CN" altLang="en-US" dirty="0">
                <a:sym typeface="+mn-lt"/>
              </a:rPr>
              <a:t>点击输入标题</a:t>
            </a:r>
            <a:endParaRPr lang="en-US" altLang="zh-CN" dirty="0">
              <a:sym typeface="+mn-lt"/>
            </a:endParaRPr>
          </a:p>
          <a:p>
            <a:r>
              <a:rPr lang="en-US" altLang="zh-CN" dirty="0">
                <a:sym typeface="+mn-lt"/>
              </a:rPr>
              <a:t>ADD YOUR TITLE HERE</a:t>
            </a:r>
            <a:endParaRPr lang="zh-CN" altLang="en-US" dirty="0">
              <a:sym typeface="+mn-lt"/>
            </a:endParaRPr>
          </a:p>
        </p:txBody>
      </p:sp>
      <p:sp>
        <p:nvSpPr>
          <p:cNvPr id="6" name="矩形 5"/>
          <p:cNvSpPr/>
          <p:nvPr/>
        </p:nvSpPr>
        <p:spPr>
          <a:xfrm>
            <a:off x="0" y="3628375"/>
            <a:ext cx="12192000" cy="154236"/>
          </a:xfrm>
          <a:prstGeom prst="rect">
            <a:avLst/>
          </a:prstGeom>
          <a:solidFill>
            <a:srgbClr val="C12529"/>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nvGrpSpPr>
          <p:cNvPr id="7" name="组合 6"/>
          <p:cNvGrpSpPr/>
          <p:nvPr/>
        </p:nvGrpSpPr>
        <p:grpSpPr>
          <a:xfrm>
            <a:off x="771004" y="3196574"/>
            <a:ext cx="1016000" cy="1016000"/>
            <a:chOff x="771004" y="2929874"/>
            <a:chExt cx="1016000" cy="1016000"/>
          </a:xfrm>
          <a:solidFill>
            <a:srgbClr val="13A984"/>
          </a:solidFill>
        </p:grpSpPr>
        <p:sp>
          <p:nvSpPr>
            <p:cNvPr id="8" name="椭圆 7"/>
            <p:cNvSpPr/>
            <p:nvPr/>
          </p:nvSpPr>
          <p:spPr>
            <a:xfrm>
              <a:off x="771004" y="2929874"/>
              <a:ext cx="1016000" cy="1016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9" name="椭圆 8"/>
            <p:cNvSpPr/>
            <p:nvPr/>
          </p:nvSpPr>
          <p:spPr>
            <a:xfrm>
              <a:off x="894310" y="3053180"/>
              <a:ext cx="769389" cy="769389"/>
            </a:xfrm>
            <a:prstGeom prst="ellipse">
              <a:avLst/>
            </a:prstGeom>
            <a:grpFill/>
            <a:ln w="28575" cap="flat" cmpd="sng" algn="ctr">
              <a:noFill/>
              <a:prstDash val="solid"/>
              <a:miter lim="800000"/>
            </a:ln>
            <a:effectLst>
              <a:outerShdw blurRad="88900" dir="5100000" sx="103000" sy="103000" rotWithShape="0">
                <a:scrgbClr r="0" g="0" b="0">
                  <a:alpha val="15000"/>
                </a:scrgb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nvGrpSpPr>
            <p:cNvPr id="10" name="组合 9"/>
            <p:cNvGrpSpPr/>
            <p:nvPr/>
          </p:nvGrpSpPr>
          <p:grpSpPr>
            <a:xfrm>
              <a:off x="905422" y="3318880"/>
              <a:ext cx="751928" cy="100719"/>
              <a:chOff x="2555818" y="3410981"/>
              <a:chExt cx="1542580" cy="266788"/>
            </a:xfrm>
            <a:grpFill/>
          </p:grpSpPr>
          <p:cxnSp>
            <p:nvCxnSpPr>
              <p:cNvPr id="11" name="直接连接符 10"/>
              <p:cNvCxnSpPr>
                <a:stCxn id="9" idx="2"/>
              </p:cNvCxnSpPr>
              <p:nvPr/>
            </p:nvCxnSpPr>
            <p:spPr>
              <a:xfrm>
                <a:off x="2555818" y="3677769"/>
                <a:ext cx="337665" cy="0"/>
              </a:xfrm>
              <a:prstGeom prst="line">
                <a:avLst/>
              </a:prstGeom>
              <a:grpFill/>
              <a:ln w="9525" cap="rnd" cmpd="sng" algn="ctr">
                <a:solidFill>
                  <a:sysClr val="window" lastClr="FFFFFF">
                    <a:lumMod val="75000"/>
                  </a:sysClr>
                </a:solidFill>
                <a:prstDash val="solid"/>
                <a:round/>
              </a:ln>
              <a:effectLst/>
            </p:spPr>
          </p:cxnSp>
          <p:cxnSp>
            <p:nvCxnSpPr>
              <p:cNvPr id="12" name="直接连接符 11"/>
              <p:cNvCxnSpPr/>
              <p:nvPr/>
            </p:nvCxnSpPr>
            <p:spPr>
              <a:xfrm flipV="1">
                <a:off x="2893483" y="3410981"/>
                <a:ext cx="158460" cy="266788"/>
              </a:xfrm>
              <a:prstGeom prst="line">
                <a:avLst/>
              </a:prstGeom>
              <a:grpFill/>
              <a:ln w="9525" cap="rnd" cmpd="sng" algn="ctr">
                <a:solidFill>
                  <a:sysClr val="window" lastClr="FFFFFF">
                    <a:lumMod val="75000"/>
                  </a:sysClr>
                </a:solidFill>
                <a:prstDash val="solid"/>
                <a:round/>
              </a:ln>
              <a:effectLst/>
            </p:spPr>
          </p:cxnSp>
          <p:cxnSp>
            <p:nvCxnSpPr>
              <p:cNvPr id="13" name="直接连接符 12"/>
              <p:cNvCxnSpPr/>
              <p:nvPr/>
            </p:nvCxnSpPr>
            <p:spPr>
              <a:xfrm flipH="1">
                <a:off x="3760733" y="3677769"/>
                <a:ext cx="337665" cy="0"/>
              </a:xfrm>
              <a:prstGeom prst="line">
                <a:avLst/>
              </a:prstGeom>
              <a:grpFill/>
              <a:ln w="9525" cap="rnd" cmpd="sng" algn="ctr">
                <a:solidFill>
                  <a:sysClr val="window" lastClr="FFFFFF">
                    <a:lumMod val="75000"/>
                  </a:sysClr>
                </a:solidFill>
                <a:prstDash val="solid"/>
                <a:round/>
              </a:ln>
              <a:effectLst/>
            </p:spPr>
          </p:cxnSp>
          <p:cxnSp>
            <p:nvCxnSpPr>
              <p:cNvPr id="14" name="直接连接符 13"/>
              <p:cNvCxnSpPr/>
              <p:nvPr/>
            </p:nvCxnSpPr>
            <p:spPr>
              <a:xfrm flipH="1" flipV="1">
                <a:off x="3602273" y="3410981"/>
                <a:ext cx="158460" cy="266788"/>
              </a:xfrm>
              <a:prstGeom prst="line">
                <a:avLst/>
              </a:prstGeom>
              <a:grpFill/>
              <a:ln w="9525" cap="rnd" cmpd="sng" algn="ctr">
                <a:solidFill>
                  <a:sysClr val="window" lastClr="FFFFFF">
                    <a:lumMod val="75000"/>
                  </a:sysClr>
                </a:solidFill>
                <a:prstDash val="solid"/>
                <a:round/>
              </a:ln>
              <a:effectLst/>
            </p:spPr>
          </p:cxnSp>
          <p:cxnSp>
            <p:nvCxnSpPr>
              <p:cNvPr id="15" name="直接连接符 14"/>
              <p:cNvCxnSpPr/>
              <p:nvPr/>
            </p:nvCxnSpPr>
            <p:spPr>
              <a:xfrm>
                <a:off x="3051943" y="3410981"/>
                <a:ext cx="550330" cy="0"/>
              </a:xfrm>
              <a:prstGeom prst="line">
                <a:avLst/>
              </a:prstGeom>
              <a:grpFill/>
              <a:ln w="9525" cap="rnd" cmpd="sng" algn="ctr">
                <a:solidFill>
                  <a:sysClr val="window" lastClr="FFFFFF">
                    <a:lumMod val="75000"/>
                  </a:sysClr>
                </a:solidFill>
                <a:prstDash val="solid"/>
                <a:round/>
              </a:ln>
              <a:effectLst/>
            </p:spPr>
          </p:cxnSp>
        </p:grpSp>
      </p:grpSp>
      <p:grpSp>
        <p:nvGrpSpPr>
          <p:cNvPr id="16" name="组合 15"/>
          <p:cNvGrpSpPr/>
          <p:nvPr/>
        </p:nvGrpSpPr>
        <p:grpSpPr>
          <a:xfrm>
            <a:off x="3179502" y="3196574"/>
            <a:ext cx="1016000" cy="1016000"/>
            <a:chOff x="771004" y="2929874"/>
            <a:chExt cx="1016000" cy="1016000"/>
          </a:xfrm>
          <a:solidFill>
            <a:srgbClr val="E44D44"/>
          </a:solidFill>
        </p:grpSpPr>
        <p:sp>
          <p:nvSpPr>
            <p:cNvPr id="17" name="椭圆 16"/>
            <p:cNvSpPr/>
            <p:nvPr/>
          </p:nvSpPr>
          <p:spPr>
            <a:xfrm>
              <a:off x="771004" y="2929874"/>
              <a:ext cx="1016000" cy="1016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18" name="椭圆 17"/>
            <p:cNvSpPr/>
            <p:nvPr/>
          </p:nvSpPr>
          <p:spPr>
            <a:xfrm>
              <a:off x="894310" y="3053180"/>
              <a:ext cx="769389" cy="769389"/>
            </a:xfrm>
            <a:prstGeom prst="ellipse">
              <a:avLst/>
            </a:prstGeom>
            <a:grpFill/>
            <a:ln w="28575" cap="flat" cmpd="sng" algn="ctr">
              <a:noFill/>
              <a:prstDash val="solid"/>
              <a:miter lim="800000"/>
            </a:ln>
            <a:effectLst>
              <a:outerShdw blurRad="88900" dir="5100000" sx="103000" sy="103000" rotWithShape="0">
                <a:scrgbClr r="0" g="0" b="0">
                  <a:alpha val="15000"/>
                </a:scrgb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nvGrpSpPr>
            <p:cNvPr id="19" name="组合 18"/>
            <p:cNvGrpSpPr/>
            <p:nvPr/>
          </p:nvGrpSpPr>
          <p:grpSpPr>
            <a:xfrm>
              <a:off x="905422" y="3318880"/>
              <a:ext cx="751928" cy="100719"/>
              <a:chOff x="2555818" y="3410981"/>
              <a:chExt cx="1542580" cy="266788"/>
            </a:xfrm>
            <a:grpFill/>
          </p:grpSpPr>
          <p:cxnSp>
            <p:nvCxnSpPr>
              <p:cNvPr id="20" name="直接连接符 19"/>
              <p:cNvCxnSpPr>
                <a:stCxn id="18" idx="2"/>
              </p:cNvCxnSpPr>
              <p:nvPr/>
            </p:nvCxnSpPr>
            <p:spPr>
              <a:xfrm>
                <a:off x="2555818" y="3677769"/>
                <a:ext cx="337665" cy="0"/>
              </a:xfrm>
              <a:prstGeom prst="line">
                <a:avLst/>
              </a:prstGeom>
              <a:grpFill/>
              <a:ln w="9525" cap="rnd" cmpd="sng" algn="ctr">
                <a:solidFill>
                  <a:sysClr val="window" lastClr="FFFFFF">
                    <a:lumMod val="75000"/>
                  </a:sysClr>
                </a:solidFill>
                <a:prstDash val="solid"/>
                <a:round/>
              </a:ln>
              <a:effectLst/>
            </p:spPr>
          </p:cxnSp>
          <p:cxnSp>
            <p:nvCxnSpPr>
              <p:cNvPr id="21" name="直接连接符 20"/>
              <p:cNvCxnSpPr/>
              <p:nvPr/>
            </p:nvCxnSpPr>
            <p:spPr>
              <a:xfrm flipV="1">
                <a:off x="2893483" y="3410981"/>
                <a:ext cx="158460" cy="266788"/>
              </a:xfrm>
              <a:prstGeom prst="line">
                <a:avLst/>
              </a:prstGeom>
              <a:grpFill/>
              <a:ln w="9525" cap="rnd" cmpd="sng" algn="ctr">
                <a:solidFill>
                  <a:sysClr val="window" lastClr="FFFFFF">
                    <a:lumMod val="75000"/>
                  </a:sysClr>
                </a:solidFill>
                <a:prstDash val="solid"/>
                <a:round/>
              </a:ln>
              <a:effectLst/>
            </p:spPr>
          </p:cxnSp>
          <p:cxnSp>
            <p:nvCxnSpPr>
              <p:cNvPr id="22" name="直接连接符 21"/>
              <p:cNvCxnSpPr/>
              <p:nvPr/>
            </p:nvCxnSpPr>
            <p:spPr>
              <a:xfrm flipH="1">
                <a:off x="3760733" y="3677769"/>
                <a:ext cx="337665" cy="0"/>
              </a:xfrm>
              <a:prstGeom prst="line">
                <a:avLst/>
              </a:prstGeom>
              <a:grpFill/>
              <a:ln w="9525" cap="rnd" cmpd="sng" algn="ctr">
                <a:solidFill>
                  <a:sysClr val="window" lastClr="FFFFFF">
                    <a:lumMod val="75000"/>
                  </a:sysClr>
                </a:solidFill>
                <a:prstDash val="solid"/>
                <a:round/>
              </a:ln>
              <a:effectLst/>
            </p:spPr>
          </p:cxnSp>
          <p:cxnSp>
            <p:nvCxnSpPr>
              <p:cNvPr id="23" name="直接连接符 22"/>
              <p:cNvCxnSpPr/>
              <p:nvPr/>
            </p:nvCxnSpPr>
            <p:spPr>
              <a:xfrm flipH="1" flipV="1">
                <a:off x="3602273" y="3410981"/>
                <a:ext cx="158460" cy="266788"/>
              </a:xfrm>
              <a:prstGeom prst="line">
                <a:avLst/>
              </a:prstGeom>
              <a:grpFill/>
              <a:ln w="9525" cap="rnd" cmpd="sng" algn="ctr">
                <a:solidFill>
                  <a:sysClr val="window" lastClr="FFFFFF">
                    <a:lumMod val="75000"/>
                  </a:sysClr>
                </a:solidFill>
                <a:prstDash val="solid"/>
                <a:round/>
              </a:ln>
              <a:effectLst/>
            </p:spPr>
          </p:cxnSp>
          <p:cxnSp>
            <p:nvCxnSpPr>
              <p:cNvPr id="24" name="直接连接符 23"/>
              <p:cNvCxnSpPr/>
              <p:nvPr/>
            </p:nvCxnSpPr>
            <p:spPr>
              <a:xfrm>
                <a:off x="3051943" y="3410981"/>
                <a:ext cx="550330" cy="0"/>
              </a:xfrm>
              <a:prstGeom prst="line">
                <a:avLst/>
              </a:prstGeom>
              <a:grpFill/>
              <a:ln w="9525" cap="rnd" cmpd="sng" algn="ctr">
                <a:solidFill>
                  <a:sysClr val="window" lastClr="FFFFFF">
                    <a:lumMod val="75000"/>
                  </a:sysClr>
                </a:solidFill>
                <a:prstDash val="solid"/>
                <a:round/>
              </a:ln>
              <a:effectLst/>
            </p:spPr>
          </p:cxnSp>
        </p:grpSp>
      </p:grpSp>
      <p:grpSp>
        <p:nvGrpSpPr>
          <p:cNvPr id="25" name="组合 24"/>
          <p:cNvGrpSpPr/>
          <p:nvPr/>
        </p:nvGrpSpPr>
        <p:grpSpPr>
          <a:xfrm>
            <a:off x="5588000" y="3196574"/>
            <a:ext cx="1016000" cy="1016000"/>
            <a:chOff x="771004" y="2929874"/>
            <a:chExt cx="1016000" cy="1016000"/>
          </a:xfrm>
          <a:solidFill>
            <a:srgbClr val="EAA13A"/>
          </a:solidFill>
        </p:grpSpPr>
        <p:sp>
          <p:nvSpPr>
            <p:cNvPr id="26" name="椭圆 25"/>
            <p:cNvSpPr/>
            <p:nvPr/>
          </p:nvSpPr>
          <p:spPr>
            <a:xfrm>
              <a:off x="771004" y="2929874"/>
              <a:ext cx="1016000" cy="1016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27" name="椭圆 26"/>
            <p:cNvSpPr/>
            <p:nvPr/>
          </p:nvSpPr>
          <p:spPr>
            <a:xfrm>
              <a:off x="894310" y="3053180"/>
              <a:ext cx="769389" cy="769389"/>
            </a:xfrm>
            <a:prstGeom prst="ellipse">
              <a:avLst/>
            </a:prstGeom>
            <a:grpFill/>
            <a:ln w="28575" cap="flat" cmpd="sng" algn="ctr">
              <a:noFill/>
              <a:prstDash val="solid"/>
              <a:miter lim="800000"/>
            </a:ln>
            <a:effectLst>
              <a:outerShdw blurRad="88900" dir="5100000" sx="103000" sy="103000" rotWithShape="0">
                <a:scrgbClr r="0" g="0" b="0">
                  <a:alpha val="15000"/>
                </a:scrgb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nvGrpSpPr>
            <p:cNvPr id="28" name="组合 27"/>
            <p:cNvGrpSpPr/>
            <p:nvPr/>
          </p:nvGrpSpPr>
          <p:grpSpPr>
            <a:xfrm>
              <a:off x="905422" y="3318880"/>
              <a:ext cx="751928" cy="100719"/>
              <a:chOff x="2555818" y="3410981"/>
              <a:chExt cx="1542580" cy="266788"/>
            </a:xfrm>
            <a:grpFill/>
          </p:grpSpPr>
          <p:cxnSp>
            <p:nvCxnSpPr>
              <p:cNvPr id="29" name="直接连接符 28"/>
              <p:cNvCxnSpPr>
                <a:stCxn id="27" idx="2"/>
              </p:cNvCxnSpPr>
              <p:nvPr/>
            </p:nvCxnSpPr>
            <p:spPr>
              <a:xfrm>
                <a:off x="2555818" y="3677769"/>
                <a:ext cx="337665" cy="0"/>
              </a:xfrm>
              <a:prstGeom prst="line">
                <a:avLst/>
              </a:prstGeom>
              <a:grpFill/>
              <a:ln w="9525" cap="rnd" cmpd="sng" algn="ctr">
                <a:solidFill>
                  <a:sysClr val="window" lastClr="FFFFFF">
                    <a:lumMod val="75000"/>
                  </a:sysClr>
                </a:solidFill>
                <a:prstDash val="solid"/>
                <a:round/>
              </a:ln>
              <a:effectLst/>
            </p:spPr>
          </p:cxnSp>
          <p:cxnSp>
            <p:nvCxnSpPr>
              <p:cNvPr id="30" name="直接连接符 29"/>
              <p:cNvCxnSpPr/>
              <p:nvPr/>
            </p:nvCxnSpPr>
            <p:spPr>
              <a:xfrm flipV="1">
                <a:off x="2893483" y="3410981"/>
                <a:ext cx="158460" cy="266788"/>
              </a:xfrm>
              <a:prstGeom prst="line">
                <a:avLst/>
              </a:prstGeom>
              <a:grpFill/>
              <a:ln w="9525" cap="rnd" cmpd="sng" algn="ctr">
                <a:solidFill>
                  <a:sysClr val="window" lastClr="FFFFFF">
                    <a:lumMod val="75000"/>
                  </a:sysClr>
                </a:solidFill>
                <a:prstDash val="solid"/>
                <a:round/>
              </a:ln>
              <a:effectLst/>
            </p:spPr>
          </p:cxnSp>
          <p:cxnSp>
            <p:nvCxnSpPr>
              <p:cNvPr id="31" name="直接连接符 30"/>
              <p:cNvCxnSpPr/>
              <p:nvPr/>
            </p:nvCxnSpPr>
            <p:spPr>
              <a:xfrm flipH="1">
                <a:off x="3760733" y="3677769"/>
                <a:ext cx="337665" cy="0"/>
              </a:xfrm>
              <a:prstGeom prst="line">
                <a:avLst/>
              </a:prstGeom>
              <a:grpFill/>
              <a:ln w="9525" cap="rnd" cmpd="sng" algn="ctr">
                <a:solidFill>
                  <a:sysClr val="window" lastClr="FFFFFF">
                    <a:lumMod val="75000"/>
                  </a:sysClr>
                </a:solidFill>
                <a:prstDash val="solid"/>
                <a:round/>
              </a:ln>
              <a:effectLst/>
            </p:spPr>
          </p:cxnSp>
          <p:cxnSp>
            <p:nvCxnSpPr>
              <p:cNvPr id="32" name="直接连接符 31"/>
              <p:cNvCxnSpPr/>
              <p:nvPr/>
            </p:nvCxnSpPr>
            <p:spPr>
              <a:xfrm flipH="1" flipV="1">
                <a:off x="3602273" y="3410981"/>
                <a:ext cx="158460" cy="266788"/>
              </a:xfrm>
              <a:prstGeom prst="line">
                <a:avLst/>
              </a:prstGeom>
              <a:grpFill/>
              <a:ln w="9525" cap="rnd" cmpd="sng" algn="ctr">
                <a:solidFill>
                  <a:sysClr val="window" lastClr="FFFFFF">
                    <a:lumMod val="75000"/>
                  </a:sysClr>
                </a:solidFill>
                <a:prstDash val="solid"/>
                <a:round/>
              </a:ln>
              <a:effectLst/>
            </p:spPr>
          </p:cxnSp>
          <p:cxnSp>
            <p:nvCxnSpPr>
              <p:cNvPr id="33" name="直接连接符 32"/>
              <p:cNvCxnSpPr/>
              <p:nvPr/>
            </p:nvCxnSpPr>
            <p:spPr>
              <a:xfrm>
                <a:off x="3051943" y="3410981"/>
                <a:ext cx="550330" cy="0"/>
              </a:xfrm>
              <a:prstGeom prst="line">
                <a:avLst/>
              </a:prstGeom>
              <a:grpFill/>
              <a:ln w="9525" cap="rnd" cmpd="sng" algn="ctr">
                <a:solidFill>
                  <a:sysClr val="window" lastClr="FFFFFF">
                    <a:lumMod val="75000"/>
                  </a:sysClr>
                </a:solidFill>
                <a:prstDash val="solid"/>
                <a:round/>
              </a:ln>
              <a:effectLst/>
            </p:spPr>
          </p:cxnSp>
        </p:grpSp>
      </p:grpSp>
      <p:grpSp>
        <p:nvGrpSpPr>
          <p:cNvPr id="34" name="组合 33"/>
          <p:cNvGrpSpPr/>
          <p:nvPr/>
        </p:nvGrpSpPr>
        <p:grpSpPr>
          <a:xfrm>
            <a:off x="7996498" y="3196574"/>
            <a:ext cx="1016000" cy="1016000"/>
            <a:chOff x="771004" y="2929874"/>
            <a:chExt cx="1016000" cy="1016000"/>
          </a:xfrm>
          <a:solidFill>
            <a:srgbClr val="13A984"/>
          </a:solidFill>
        </p:grpSpPr>
        <p:sp>
          <p:nvSpPr>
            <p:cNvPr id="35" name="椭圆 34"/>
            <p:cNvSpPr/>
            <p:nvPr/>
          </p:nvSpPr>
          <p:spPr>
            <a:xfrm>
              <a:off x="771004" y="2929874"/>
              <a:ext cx="1016000" cy="1016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36" name="椭圆 35"/>
            <p:cNvSpPr/>
            <p:nvPr/>
          </p:nvSpPr>
          <p:spPr>
            <a:xfrm>
              <a:off x="894310" y="3053180"/>
              <a:ext cx="769389" cy="769389"/>
            </a:xfrm>
            <a:prstGeom prst="ellipse">
              <a:avLst/>
            </a:prstGeom>
            <a:grpFill/>
            <a:ln w="28575" cap="flat" cmpd="sng" algn="ctr">
              <a:noFill/>
              <a:prstDash val="solid"/>
              <a:miter lim="800000"/>
            </a:ln>
            <a:effectLst>
              <a:outerShdw blurRad="88900" dir="5100000" sx="103000" sy="103000" rotWithShape="0">
                <a:scrgbClr r="0" g="0" b="0">
                  <a:alpha val="15000"/>
                </a:scrgb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nvGrpSpPr>
            <p:cNvPr id="37" name="组合 36"/>
            <p:cNvGrpSpPr/>
            <p:nvPr/>
          </p:nvGrpSpPr>
          <p:grpSpPr>
            <a:xfrm>
              <a:off x="905422" y="3318880"/>
              <a:ext cx="751928" cy="100719"/>
              <a:chOff x="2555818" y="3410981"/>
              <a:chExt cx="1542580" cy="266788"/>
            </a:xfrm>
            <a:grpFill/>
          </p:grpSpPr>
          <p:cxnSp>
            <p:nvCxnSpPr>
              <p:cNvPr id="38" name="直接连接符 37"/>
              <p:cNvCxnSpPr>
                <a:stCxn id="36" idx="2"/>
              </p:cNvCxnSpPr>
              <p:nvPr/>
            </p:nvCxnSpPr>
            <p:spPr>
              <a:xfrm>
                <a:off x="2555818" y="3677769"/>
                <a:ext cx="337665" cy="0"/>
              </a:xfrm>
              <a:prstGeom prst="line">
                <a:avLst/>
              </a:prstGeom>
              <a:grpFill/>
              <a:ln w="9525" cap="rnd" cmpd="sng" algn="ctr">
                <a:solidFill>
                  <a:sysClr val="window" lastClr="FFFFFF">
                    <a:lumMod val="75000"/>
                  </a:sysClr>
                </a:solidFill>
                <a:prstDash val="solid"/>
                <a:round/>
              </a:ln>
              <a:effectLst/>
            </p:spPr>
          </p:cxnSp>
          <p:cxnSp>
            <p:nvCxnSpPr>
              <p:cNvPr id="39" name="直接连接符 38"/>
              <p:cNvCxnSpPr/>
              <p:nvPr/>
            </p:nvCxnSpPr>
            <p:spPr>
              <a:xfrm flipV="1">
                <a:off x="2893483" y="3410981"/>
                <a:ext cx="158460" cy="266788"/>
              </a:xfrm>
              <a:prstGeom prst="line">
                <a:avLst/>
              </a:prstGeom>
              <a:grpFill/>
              <a:ln w="9525" cap="rnd" cmpd="sng" algn="ctr">
                <a:solidFill>
                  <a:sysClr val="window" lastClr="FFFFFF">
                    <a:lumMod val="75000"/>
                  </a:sysClr>
                </a:solidFill>
                <a:prstDash val="solid"/>
                <a:round/>
              </a:ln>
              <a:effectLst/>
            </p:spPr>
          </p:cxnSp>
          <p:cxnSp>
            <p:nvCxnSpPr>
              <p:cNvPr id="40" name="直接连接符 39"/>
              <p:cNvCxnSpPr/>
              <p:nvPr/>
            </p:nvCxnSpPr>
            <p:spPr>
              <a:xfrm flipH="1">
                <a:off x="3760733" y="3677769"/>
                <a:ext cx="337665" cy="0"/>
              </a:xfrm>
              <a:prstGeom prst="line">
                <a:avLst/>
              </a:prstGeom>
              <a:grpFill/>
              <a:ln w="9525" cap="rnd" cmpd="sng" algn="ctr">
                <a:solidFill>
                  <a:sysClr val="window" lastClr="FFFFFF">
                    <a:lumMod val="75000"/>
                  </a:sysClr>
                </a:solidFill>
                <a:prstDash val="solid"/>
                <a:round/>
              </a:ln>
              <a:effectLst/>
            </p:spPr>
          </p:cxnSp>
          <p:cxnSp>
            <p:nvCxnSpPr>
              <p:cNvPr id="41" name="直接连接符 40"/>
              <p:cNvCxnSpPr/>
              <p:nvPr/>
            </p:nvCxnSpPr>
            <p:spPr>
              <a:xfrm flipH="1" flipV="1">
                <a:off x="3602273" y="3410981"/>
                <a:ext cx="158460" cy="266788"/>
              </a:xfrm>
              <a:prstGeom prst="line">
                <a:avLst/>
              </a:prstGeom>
              <a:grpFill/>
              <a:ln w="9525" cap="rnd" cmpd="sng" algn="ctr">
                <a:solidFill>
                  <a:sysClr val="window" lastClr="FFFFFF">
                    <a:lumMod val="75000"/>
                  </a:sysClr>
                </a:solidFill>
                <a:prstDash val="solid"/>
                <a:round/>
              </a:ln>
              <a:effectLst/>
            </p:spPr>
          </p:cxnSp>
          <p:cxnSp>
            <p:nvCxnSpPr>
              <p:cNvPr id="42" name="直接连接符 41"/>
              <p:cNvCxnSpPr/>
              <p:nvPr/>
            </p:nvCxnSpPr>
            <p:spPr>
              <a:xfrm>
                <a:off x="3051943" y="3410981"/>
                <a:ext cx="550330" cy="0"/>
              </a:xfrm>
              <a:prstGeom prst="line">
                <a:avLst/>
              </a:prstGeom>
              <a:grpFill/>
              <a:ln w="9525" cap="rnd" cmpd="sng" algn="ctr">
                <a:solidFill>
                  <a:sysClr val="window" lastClr="FFFFFF">
                    <a:lumMod val="75000"/>
                  </a:sysClr>
                </a:solidFill>
                <a:prstDash val="solid"/>
                <a:round/>
              </a:ln>
              <a:effectLst/>
            </p:spPr>
          </p:cxnSp>
        </p:grpSp>
      </p:grpSp>
      <p:grpSp>
        <p:nvGrpSpPr>
          <p:cNvPr id="43" name="组合 42"/>
          <p:cNvGrpSpPr/>
          <p:nvPr/>
        </p:nvGrpSpPr>
        <p:grpSpPr>
          <a:xfrm>
            <a:off x="10404996" y="3196574"/>
            <a:ext cx="1016000" cy="1016000"/>
            <a:chOff x="771004" y="2929874"/>
            <a:chExt cx="1016000" cy="1016000"/>
          </a:xfrm>
          <a:solidFill>
            <a:srgbClr val="EAA13A"/>
          </a:solidFill>
        </p:grpSpPr>
        <p:sp>
          <p:nvSpPr>
            <p:cNvPr id="44" name="椭圆 43"/>
            <p:cNvSpPr/>
            <p:nvPr/>
          </p:nvSpPr>
          <p:spPr>
            <a:xfrm>
              <a:off x="771004" y="2929874"/>
              <a:ext cx="1016000" cy="1016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45" name="椭圆 44"/>
            <p:cNvSpPr/>
            <p:nvPr/>
          </p:nvSpPr>
          <p:spPr>
            <a:xfrm>
              <a:off x="894310" y="3053180"/>
              <a:ext cx="769389" cy="769389"/>
            </a:xfrm>
            <a:prstGeom prst="ellipse">
              <a:avLst/>
            </a:prstGeom>
            <a:grpFill/>
            <a:ln w="28575" cap="flat" cmpd="sng" algn="ctr">
              <a:noFill/>
              <a:prstDash val="solid"/>
              <a:miter lim="800000"/>
            </a:ln>
            <a:effectLst>
              <a:outerShdw blurRad="88900" dir="5100000" sx="103000" sy="103000" rotWithShape="0">
                <a:scrgbClr r="0" g="0" b="0">
                  <a:alpha val="15000"/>
                </a:scrgbClr>
              </a:outerShdw>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nvGrpSpPr>
            <p:cNvPr id="46" name="组合 45"/>
            <p:cNvGrpSpPr/>
            <p:nvPr/>
          </p:nvGrpSpPr>
          <p:grpSpPr>
            <a:xfrm>
              <a:off x="905422" y="3318880"/>
              <a:ext cx="751928" cy="100719"/>
              <a:chOff x="2555818" y="3410981"/>
              <a:chExt cx="1542580" cy="266788"/>
            </a:xfrm>
            <a:grpFill/>
          </p:grpSpPr>
          <p:cxnSp>
            <p:nvCxnSpPr>
              <p:cNvPr id="47" name="直接连接符 46"/>
              <p:cNvCxnSpPr>
                <a:stCxn id="45" idx="2"/>
              </p:cNvCxnSpPr>
              <p:nvPr/>
            </p:nvCxnSpPr>
            <p:spPr>
              <a:xfrm>
                <a:off x="2555818" y="3677769"/>
                <a:ext cx="337665" cy="0"/>
              </a:xfrm>
              <a:prstGeom prst="line">
                <a:avLst/>
              </a:prstGeom>
              <a:grpFill/>
              <a:ln w="9525" cap="rnd" cmpd="sng" algn="ctr">
                <a:solidFill>
                  <a:sysClr val="window" lastClr="FFFFFF">
                    <a:lumMod val="75000"/>
                  </a:sysClr>
                </a:solidFill>
                <a:prstDash val="solid"/>
                <a:round/>
              </a:ln>
              <a:effectLst/>
            </p:spPr>
          </p:cxnSp>
          <p:cxnSp>
            <p:nvCxnSpPr>
              <p:cNvPr id="48" name="直接连接符 47"/>
              <p:cNvCxnSpPr/>
              <p:nvPr/>
            </p:nvCxnSpPr>
            <p:spPr>
              <a:xfrm flipV="1">
                <a:off x="2893483" y="3410981"/>
                <a:ext cx="158460" cy="266788"/>
              </a:xfrm>
              <a:prstGeom prst="line">
                <a:avLst/>
              </a:prstGeom>
              <a:grpFill/>
              <a:ln w="9525" cap="rnd" cmpd="sng" algn="ctr">
                <a:solidFill>
                  <a:sysClr val="window" lastClr="FFFFFF">
                    <a:lumMod val="75000"/>
                  </a:sysClr>
                </a:solidFill>
                <a:prstDash val="solid"/>
                <a:round/>
              </a:ln>
              <a:effectLst/>
            </p:spPr>
          </p:cxnSp>
          <p:cxnSp>
            <p:nvCxnSpPr>
              <p:cNvPr id="49" name="直接连接符 48"/>
              <p:cNvCxnSpPr/>
              <p:nvPr/>
            </p:nvCxnSpPr>
            <p:spPr>
              <a:xfrm flipH="1">
                <a:off x="3760733" y="3677769"/>
                <a:ext cx="337665" cy="0"/>
              </a:xfrm>
              <a:prstGeom prst="line">
                <a:avLst/>
              </a:prstGeom>
              <a:grpFill/>
              <a:ln w="9525" cap="rnd" cmpd="sng" algn="ctr">
                <a:solidFill>
                  <a:sysClr val="window" lastClr="FFFFFF">
                    <a:lumMod val="75000"/>
                  </a:sysClr>
                </a:solidFill>
                <a:prstDash val="solid"/>
                <a:round/>
              </a:ln>
              <a:effectLst/>
            </p:spPr>
          </p:cxnSp>
          <p:cxnSp>
            <p:nvCxnSpPr>
              <p:cNvPr id="50" name="直接连接符 49"/>
              <p:cNvCxnSpPr/>
              <p:nvPr/>
            </p:nvCxnSpPr>
            <p:spPr>
              <a:xfrm flipH="1" flipV="1">
                <a:off x="3602273" y="3410981"/>
                <a:ext cx="158460" cy="266788"/>
              </a:xfrm>
              <a:prstGeom prst="line">
                <a:avLst/>
              </a:prstGeom>
              <a:grpFill/>
              <a:ln w="9525" cap="rnd" cmpd="sng" algn="ctr">
                <a:solidFill>
                  <a:sysClr val="window" lastClr="FFFFFF">
                    <a:lumMod val="75000"/>
                  </a:sysClr>
                </a:solidFill>
                <a:prstDash val="solid"/>
                <a:round/>
              </a:ln>
              <a:effectLst/>
            </p:spPr>
          </p:cxnSp>
          <p:cxnSp>
            <p:nvCxnSpPr>
              <p:cNvPr id="51" name="直接连接符 50"/>
              <p:cNvCxnSpPr/>
              <p:nvPr/>
            </p:nvCxnSpPr>
            <p:spPr>
              <a:xfrm>
                <a:off x="3051943" y="3410981"/>
                <a:ext cx="550330" cy="0"/>
              </a:xfrm>
              <a:prstGeom prst="line">
                <a:avLst/>
              </a:prstGeom>
              <a:grpFill/>
              <a:ln w="9525" cap="rnd" cmpd="sng" algn="ctr">
                <a:solidFill>
                  <a:sysClr val="window" lastClr="FFFFFF">
                    <a:lumMod val="75000"/>
                  </a:sysClr>
                </a:solidFill>
                <a:prstDash val="solid"/>
                <a:round/>
              </a:ln>
              <a:effectLst/>
            </p:spPr>
          </p:cxnSp>
        </p:grpSp>
      </p:grpSp>
      <p:sp>
        <p:nvSpPr>
          <p:cNvPr id="52" name="文本框 51"/>
          <p:cNvSpPr txBox="1"/>
          <p:nvPr/>
        </p:nvSpPr>
        <p:spPr>
          <a:xfrm>
            <a:off x="1025221" y="3635939"/>
            <a:ext cx="498855" cy="261610"/>
          </a:xfrm>
          <a:prstGeom prst="rect">
            <a:avLst/>
          </a:prstGeom>
          <a:noFill/>
        </p:spPr>
        <p:txBody>
          <a:bodyPr wrap="none" rtlCol="0">
            <a:spAutoFit/>
          </a:bodyPr>
          <a:lstStyle/>
          <a:p>
            <a:pPr algn="ctr"/>
            <a:r>
              <a:rPr lang="en-US" altLang="zh-CN" sz="1100" b="1" dirty="0">
                <a:solidFill>
                  <a:schemeClr val="bg1"/>
                </a:solidFill>
                <a:cs typeface="+mn-ea"/>
                <a:sym typeface="+mn-lt"/>
              </a:rPr>
              <a:t>2021</a:t>
            </a:r>
            <a:endParaRPr lang="zh-CN" altLang="en-US" sz="1100" b="1" dirty="0">
              <a:solidFill>
                <a:schemeClr val="bg1"/>
              </a:solidFill>
              <a:cs typeface="+mn-ea"/>
              <a:sym typeface="+mn-lt"/>
            </a:endParaRPr>
          </a:p>
        </p:txBody>
      </p:sp>
      <p:sp>
        <p:nvSpPr>
          <p:cNvPr id="53" name="文本框 52"/>
          <p:cNvSpPr txBox="1"/>
          <p:nvPr/>
        </p:nvSpPr>
        <p:spPr>
          <a:xfrm>
            <a:off x="3437569" y="3635939"/>
            <a:ext cx="498855" cy="261610"/>
          </a:xfrm>
          <a:prstGeom prst="rect">
            <a:avLst/>
          </a:prstGeom>
          <a:noFill/>
        </p:spPr>
        <p:txBody>
          <a:bodyPr wrap="none" rtlCol="0">
            <a:spAutoFit/>
          </a:bodyPr>
          <a:lstStyle/>
          <a:p>
            <a:pPr algn="ctr"/>
            <a:r>
              <a:rPr lang="en-US" altLang="zh-CN" sz="1100" b="1" dirty="0">
                <a:solidFill>
                  <a:schemeClr val="bg1"/>
                </a:solidFill>
                <a:cs typeface="+mn-ea"/>
                <a:sym typeface="+mn-lt"/>
              </a:rPr>
              <a:t>2022</a:t>
            </a:r>
            <a:endParaRPr lang="zh-CN" altLang="en-US" sz="1100" b="1" dirty="0">
              <a:solidFill>
                <a:schemeClr val="bg1"/>
              </a:solidFill>
              <a:cs typeface="+mn-ea"/>
              <a:sym typeface="+mn-lt"/>
            </a:endParaRPr>
          </a:p>
        </p:txBody>
      </p:sp>
      <p:sp>
        <p:nvSpPr>
          <p:cNvPr id="54" name="文本框 53"/>
          <p:cNvSpPr txBox="1"/>
          <p:nvPr/>
        </p:nvSpPr>
        <p:spPr>
          <a:xfrm>
            <a:off x="5834978" y="3635939"/>
            <a:ext cx="498855" cy="261610"/>
          </a:xfrm>
          <a:prstGeom prst="rect">
            <a:avLst/>
          </a:prstGeom>
          <a:noFill/>
        </p:spPr>
        <p:txBody>
          <a:bodyPr wrap="none" rtlCol="0">
            <a:spAutoFit/>
          </a:bodyPr>
          <a:lstStyle/>
          <a:p>
            <a:pPr algn="ctr"/>
            <a:r>
              <a:rPr lang="en-US" altLang="zh-CN" sz="1100" b="1" dirty="0">
                <a:solidFill>
                  <a:schemeClr val="bg1"/>
                </a:solidFill>
                <a:cs typeface="+mn-ea"/>
                <a:sym typeface="+mn-lt"/>
              </a:rPr>
              <a:t>2023</a:t>
            </a:r>
            <a:endParaRPr lang="zh-CN" altLang="en-US" sz="1100" b="1" dirty="0">
              <a:solidFill>
                <a:schemeClr val="bg1"/>
              </a:solidFill>
              <a:cs typeface="+mn-ea"/>
              <a:sym typeface="+mn-lt"/>
            </a:endParaRPr>
          </a:p>
        </p:txBody>
      </p:sp>
      <p:sp>
        <p:nvSpPr>
          <p:cNvPr id="55" name="文本框 54"/>
          <p:cNvSpPr txBox="1"/>
          <p:nvPr/>
        </p:nvSpPr>
        <p:spPr>
          <a:xfrm>
            <a:off x="8250503" y="3635939"/>
            <a:ext cx="498855" cy="261610"/>
          </a:xfrm>
          <a:prstGeom prst="rect">
            <a:avLst/>
          </a:prstGeom>
          <a:noFill/>
        </p:spPr>
        <p:txBody>
          <a:bodyPr wrap="none" rtlCol="0">
            <a:spAutoFit/>
          </a:bodyPr>
          <a:lstStyle/>
          <a:p>
            <a:pPr algn="ctr"/>
            <a:r>
              <a:rPr lang="en-US" altLang="zh-CN" sz="1100" b="1" dirty="0">
                <a:solidFill>
                  <a:schemeClr val="bg1"/>
                </a:solidFill>
                <a:cs typeface="+mn-ea"/>
                <a:sym typeface="+mn-lt"/>
              </a:rPr>
              <a:t>2024</a:t>
            </a:r>
            <a:endParaRPr lang="zh-CN" altLang="en-US" sz="1100" b="1" dirty="0">
              <a:solidFill>
                <a:schemeClr val="bg1"/>
              </a:solidFill>
              <a:cs typeface="+mn-ea"/>
              <a:sym typeface="+mn-lt"/>
            </a:endParaRPr>
          </a:p>
        </p:txBody>
      </p:sp>
      <p:sp>
        <p:nvSpPr>
          <p:cNvPr id="56" name="文本框 55"/>
          <p:cNvSpPr txBox="1"/>
          <p:nvPr/>
        </p:nvSpPr>
        <p:spPr>
          <a:xfrm>
            <a:off x="10662444" y="3635939"/>
            <a:ext cx="498855" cy="261610"/>
          </a:xfrm>
          <a:prstGeom prst="rect">
            <a:avLst/>
          </a:prstGeom>
          <a:noFill/>
        </p:spPr>
        <p:txBody>
          <a:bodyPr wrap="none" rtlCol="0">
            <a:spAutoFit/>
          </a:bodyPr>
          <a:lstStyle/>
          <a:p>
            <a:pPr algn="ctr"/>
            <a:r>
              <a:rPr lang="en-US" altLang="zh-CN" sz="1100" b="1" dirty="0">
                <a:solidFill>
                  <a:schemeClr val="bg1"/>
                </a:solidFill>
                <a:cs typeface="+mn-ea"/>
                <a:sym typeface="+mn-lt"/>
              </a:rPr>
              <a:t>2025</a:t>
            </a:r>
            <a:endParaRPr lang="zh-CN" altLang="en-US" sz="1100" b="1" dirty="0">
              <a:solidFill>
                <a:schemeClr val="bg1"/>
              </a:solidFill>
              <a:cs typeface="+mn-ea"/>
              <a:sym typeface="+mn-lt"/>
            </a:endParaRPr>
          </a:p>
        </p:txBody>
      </p:sp>
      <p:cxnSp>
        <p:nvCxnSpPr>
          <p:cNvPr id="57" name="直接连接符 56"/>
          <p:cNvCxnSpPr/>
          <p:nvPr/>
        </p:nvCxnSpPr>
        <p:spPr>
          <a:xfrm>
            <a:off x="1274649" y="2343362"/>
            <a:ext cx="0" cy="736309"/>
          </a:xfrm>
          <a:prstGeom prst="line">
            <a:avLst/>
          </a:prstGeom>
          <a:noFill/>
          <a:ln w="57150" cap="flat" cmpd="sng" algn="ctr">
            <a:solidFill>
              <a:srgbClr val="C12529"/>
            </a:solidFill>
            <a:prstDash val="sysDot"/>
            <a:miter lim="800000"/>
          </a:ln>
          <a:effectLst/>
        </p:spPr>
      </p:cxnSp>
      <p:cxnSp>
        <p:nvCxnSpPr>
          <p:cNvPr id="58" name="直接连接符 57"/>
          <p:cNvCxnSpPr/>
          <p:nvPr/>
        </p:nvCxnSpPr>
        <p:spPr>
          <a:xfrm>
            <a:off x="6096000" y="2343362"/>
            <a:ext cx="0" cy="736309"/>
          </a:xfrm>
          <a:prstGeom prst="line">
            <a:avLst/>
          </a:prstGeom>
          <a:noFill/>
          <a:ln w="57150" cap="flat" cmpd="sng" algn="ctr">
            <a:solidFill>
              <a:srgbClr val="C12529"/>
            </a:solidFill>
            <a:prstDash val="sysDot"/>
            <a:miter lim="800000"/>
          </a:ln>
          <a:effectLst/>
        </p:spPr>
      </p:cxnSp>
      <p:cxnSp>
        <p:nvCxnSpPr>
          <p:cNvPr id="59" name="直接连接符 58"/>
          <p:cNvCxnSpPr/>
          <p:nvPr/>
        </p:nvCxnSpPr>
        <p:spPr>
          <a:xfrm>
            <a:off x="10911872" y="2343362"/>
            <a:ext cx="0" cy="736309"/>
          </a:xfrm>
          <a:prstGeom prst="line">
            <a:avLst/>
          </a:prstGeom>
          <a:noFill/>
          <a:ln w="57150" cap="flat" cmpd="sng" algn="ctr">
            <a:solidFill>
              <a:srgbClr val="C12529"/>
            </a:solidFill>
            <a:prstDash val="sysDot"/>
            <a:miter lim="800000"/>
          </a:ln>
          <a:effectLst/>
        </p:spPr>
      </p:cxnSp>
      <p:cxnSp>
        <p:nvCxnSpPr>
          <p:cNvPr id="60" name="直接连接符 59"/>
          <p:cNvCxnSpPr/>
          <p:nvPr/>
        </p:nvCxnSpPr>
        <p:spPr>
          <a:xfrm>
            <a:off x="3686996" y="4297291"/>
            <a:ext cx="0" cy="736309"/>
          </a:xfrm>
          <a:prstGeom prst="line">
            <a:avLst/>
          </a:prstGeom>
          <a:noFill/>
          <a:ln w="57150" cap="flat" cmpd="sng" algn="ctr">
            <a:solidFill>
              <a:srgbClr val="C12529"/>
            </a:solidFill>
            <a:prstDash val="sysDot"/>
            <a:miter lim="800000"/>
          </a:ln>
          <a:effectLst/>
        </p:spPr>
      </p:cxnSp>
      <p:cxnSp>
        <p:nvCxnSpPr>
          <p:cNvPr id="61" name="直接连接符 60"/>
          <p:cNvCxnSpPr/>
          <p:nvPr/>
        </p:nvCxnSpPr>
        <p:spPr>
          <a:xfrm>
            <a:off x="8506879" y="4297291"/>
            <a:ext cx="0" cy="736309"/>
          </a:xfrm>
          <a:prstGeom prst="line">
            <a:avLst/>
          </a:prstGeom>
          <a:noFill/>
          <a:ln w="57150" cap="flat" cmpd="sng" algn="ctr">
            <a:solidFill>
              <a:srgbClr val="C12529"/>
            </a:solidFill>
            <a:prstDash val="sysDot"/>
            <a:miter lim="800000"/>
          </a:ln>
          <a:effectLst/>
        </p:spPr>
      </p:cxnSp>
      <p:sp>
        <p:nvSpPr>
          <p:cNvPr id="62" name="矩形 61"/>
          <p:cNvSpPr/>
          <p:nvPr/>
        </p:nvSpPr>
        <p:spPr>
          <a:xfrm>
            <a:off x="474251" y="1970248"/>
            <a:ext cx="2037009" cy="276999"/>
          </a:xfrm>
          <a:prstGeom prst="rect">
            <a:avLst/>
          </a:prstGeom>
        </p:spPr>
        <p:txBody>
          <a:bodyPr wrap="square">
            <a:spAutoFit/>
          </a:bodyPr>
          <a:lstStyle/>
          <a:p>
            <a:r>
              <a:rPr lang="en-US" altLang="zh-CN" sz="1200" dirty="0">
                <a:solidFill>
                  <a:schemeClr val="bg1"/>
                </a:solidFill>
                <a:cs typeface="+mn-ea"/>
                <a:sym typeface="+mn-lt"/>
              </a:rPr>
              <a:t>I will always be with you.</a:t>
            </a:r>
          </a:p>
        </p:txBody>
      </p:sp>
      <p:sp>
        <p:nvSpPr>
          <p:cNvPr id="63" name="矩形 62"/>
          <p:cNvSpPr/>
          <p:nvPr/>
        </p:nvSpPr>
        <p:spPr>
          <a:xfrm>
            <a:off x="2443861" y="5977377"/>
            <a:ext cx="2486268" cy="461665"/>
          </a:xfrm>
          <a:prstGeom prst="rect">
            <a:avLst/>
          </a:prstGeom>
        </p:spPr>
        <p:txBody>
          <a:bodyPr wrap="square">
            <a:spAutoFit/>
          </a:bodyPr>
          <a:lstStyle/>
          <a:p>
            <a:pPr algn="ctr"/>
            <a:r>
              <a:rPr lang="en-US" altLang="zh-CN" sz="1200" dirty="0">
                <a:solidFill>
                  <a:schemeClr val="bg1"/>
                </a:solidFill>
                <a:cs typeface="+mn-ea"/>
                <a:sym typeface="+mn-lt"/>
              </a:rPr>
              <a:t>On a scale from 1, to 10, </a:t>
            </a:r>
          </a:p>
          <a:p>
            <a:pPr algn="ctr"/>
            <a:r>
              <a:rPr lang="en-US" altLang="zh-CN" sz="1200" dirty="0">
                <a:solidFill>
                  <a:schemeClr val="bg1"/>
                </a:solidFill>
                <a:cs typeface="+mn-ea"/>
                <a:sym typeface="+mn-lt"/>
              </a:rPr>
              <a:t>How Would You rate your Pain?</a:t>
            </a:r>
            <a:endParaRPr lang="zh-CN" altLang="en-US" sz="1200" dirty="0">
              <a:solidFill>
                <a:schemeClr val="bg1"/>
              </a:solidFill>
              <a:cs typeface="+mn-ea"/>
              <a:sym typeface="+mn-lt"/>
            </a:endParaRPr>
          </a:p>
        </p:txBody>
      </p:sp>
      <p:sp>
        <p:nvSpPr>
          <p:cNvPr id="64" name="矩形 63"/>
          <p:cNvSpPr/>
          <p:nvPr/>
        </p:nvSpPr>
        <p:spPr>
          <a:xfrm>
            <a:off x="7256796" y="5977377"/>
            <a:ext cx="2486268" cy="461665"/>
          </a:xfrm>
          <a:prstGeom prst="rect">
            <a:avLst/>
          </a:prstGeom>
        </p:spPr>
        <p:txBody>
          <a:bodyPr wrap="square">
            <a:spAutoFit/>
          </a:bodyPr>
          <a:lstStyle/>
          <a:p>
            <a:pPr algn="ctr"/>
            <a:r>
              <a:rPr lang="en-US" altLang="zh-CN" sz="1200" dirty="0">
                <a:solidFill>
                  <a:schemeClr val="bg1"/>
                </a:solidFill>
                <a:cs typeface="+mn-ea"/>
                <a:sym typeface="+mn-lt"/>
              </a:rPr>
              <a:t>On a scale from 1, to 10, </a:t>
            </a:r>
          </a:p>
          <a:p>
            <a:pPr algn="ctr"/>
            <a:r>
              <a:rPr lang="en-US" altLang="zh-CN" sz="1200" dirty="0">
                <a:solidFill>
                  <a:schemeClr val="bg1"/>
                </a:solidFill>
                <a:cs typeface="+mn-ea"/>
                <a:sym typeface="+mn-lt"/>
              </a:rPr>
              <a:t>How Would You rate your Pain?</a:t>
            </a:r>
            <a:endParaRPr lang="zh-CN" altLang="en-US" sz="1200" dirty="0">
              <a:solidFill>
                <a:schemeClr val="bg1"/>
              </a:solidFill>
              <a:cs typeface="+mn-ea"/>
              <a:sym typeface="+mn-lt"/>
            </a:endParaRPr>
          </a:p>
        </p:txBody>
      </p:sp>
      <p:sp>
        <p:nvSpPr>
          <p:cNvPr id="65" name="矩形 64"/>
          <p:cNvSpPr/>
          <p:nvPr/>
        </p:nvSpPr>
        <p:spPr>
          <a:xfrm>
            <a:off x="9545994" y="1877915"/>
            <a:ext cx="2731755" cy="461665"/>
          </a:xfrm>
          <a:prstGeom prst="rect">
            <a:avLst/>
          </a:prstGeom>
        </p:spPr>
        <p:txBody>
          <a:bodyPr wrap="square">
            <a:spAutoFit/>
          </a:bodyPr>
          <a:lstStyle/>
          <a:p>
            <a:pPr algn="ctr"/>
            <a:r>
              <a:rPr lang="en-US" altLang="zh-CN" sz="1200" dirty="0">
                <a:solidFill>
                  <a:schemeClr val="bg1"/>
                </a:solidFill>
                <a:cs typeface="+mn-ea"/>
                <a:sym typeface="+mn-lt"/>
              </a:rPr>
              <a:t>On a scale from 1, to 10, </a:t>
            </a:r>
          </a:p>
          <a:p>
            <a:pPr algn="ctr"/>
            <a:r>
              <a:rPr lang="en-US" altLang="zh-CN" sz="1200" dirty="0">
                <a:solidFill>
                  <a:schemeClr val="bg1"/>
                </a:solidFill>
                <a:cs typeface="+mn-ea"/>
                <a:sym typeface="+mn-lt"/>
              </a:rPr>
              <a:t>How Would You rate your Pain?</a:t>
            </a:r>
            <a:endParaRPr lang="zh-CN" altLang="en-US" sz="1200" dirty="0">
              <a:solidFill>
                <a:schemeClr val="bg1"/>
              </a:solidFill>
              <a:cs typeface="+mn-ea"/>
              <a:sym typeface="+mn-lt"/>
            </a:endParaRPr>
          </a:p>
        </p:txBody>
      </p:sp>
      <p:sp>
        <p:nvSpPr>
          <p:cNvPr id="66" name="Freeform 5"/>
          <p:cNvSpPr>
            <a:spLocks noEditPoints="1"/>
          </p:cNvSpPr>
          <p:nvPr/>
        </p:nvSpPr>
        <p:spPr bwMode="auto">
          <a:xfrm>
            <a:off x="3437569" y="5180780"/>
            <a:ext cx="476565" cy="685442"/>
          </a:xfrm>
          <a:custGeom>
            <a:avLst/>
            <a:gdLst>
              <a:gd name="T0" fmla="*/ 72 w 196"/>
              <a:gd name="T1" fmla="*/ 253 h 283"/>
              <a:gd name="T2" fmla="*/ 60 w 196"/>
              <a:gd name="T3" fmla="*/ 281 h 283"/>
              <a:gd name="T4" fmla="*/ 52 w 196"/>
              <a:gd name="T5" fmla="*/ 283 h 283"/>
              <a:gd name="T6" fmla="*/ 32 w 196"/>
              <a:gd name="T7" fmla="*/ 269 h 283"/>
              <a:gd name="T8" fmla="*/ 27 w 196"/>
              <a:gd name="T9" fmla="*/ 238 h 283"/>
              <a:gd name="T10" fmla="*/ 45 w 196"/>
              <a:gd name="T11" fmla="*/ 191 h 283"/>
              <a:gd name="T12" fmla="*/ 71 w 196"/>
              <a:gd name="T13" fmla="*/ 230 h 283"/>
              <a:gd name="T14" fmla="*/ 70 w 196"/>
              <a:gd name="T15" fmla="*/ 238 h 283"/>
              <a:gd name="T16" fmla="*/ 72 w 196"/>
              <a:gd name="T17" fmla="*/ 253 h 283"/>
              <a:gd name="T18" fmla="*/ 99 w 196"/>
              <a:gd name="T19" fmla="*/ 104 h 283"/>
              <a:gd name="T20" fmla="*/ 152 w 196"/>
              <a:gd name="T21" fmla="*/ 52 h 283"/>
              <a:gd name="T22" fmla="*/ 99 w 196"/>
              <a:gd name="T23" fmla="*/ 0 h 283"/>
              <a:gd name="T24" fmla="*/ 47 w 196"/>
              <a:gd name="T25" fmla="*/ 52 h 283"/>
              <a:gd name="T26" fmla="*/ 99 w 196"/>
              <a:gd name="T27" fmla="*/ 104 h 283"/>
              <a:gd name="T28" fmla="*/ 129 w 196"/>
              <a:gd name="T29" fmla="*/ 229 h 283"/>
              <a:gd name="T30" fmla="*/ 131 w 196"/>
              <a:gd name="T31" fmla="*/ 238 h 283"/>
              <a:gd name="T32" fmla="*/ 128 w 196"/>
              <a:gd name="T33" fmla="*/ 253 h 283"/>
              <a:gd name="T34" fmla="*/ 141 w 196"/>
              <a:gd name="T35" fmla="*/ 281 h 283"/>
              <a:gd name="T36" fmla="*/ 149 w 196"/>
              <a:gd name="T37" fmla="*/ 283 h 283"/>
              <a:gd name="T38" fmla="*/ 169 w 196"/>
              <a:gd name="T39" fmla="*/ 269 h 283"/>
              <a:gd name="T40" fmla="*/ 174 w 196"/>
              <a:gd name="T41" fmla="*/ 238 h 283"/>
              <a:gd name="T42" fmla="*/ 153 w 196"/>
              <a:gd name="T43" fmla="*/ 189 h 283"/>
              <a:gd name="T44" fmla="*/ 129 w 196"/>
              <a:gd name="T45" fmla="*/ 229 h 283"/>
              <a:gd name="T46" fmla="*/ 184 w 196"/>
              <a:gd name="T47" fmla="*/ 88 h 283"/>
              <a:gd name="T48" fmla="*/ 154 w 196"/>
              <a:gd name="T49" fmla="*/ 93 h 283"/>
              <a:gd name="T50" fmla="*/ 99 w 196"/>
              <a:gd name="T51" fmla="*/ 121 h 283"/>
              <a:gd name="T52" fmla="*/ 43 w 196"/>
              <a:gd name="T53" fmla="*/ 91 h 283"/>
              <a:gd name="T54" fmla="*/ 13 w 196"/>
              <a:gd name="T55" fmla="*/ 84 h 283"/>
              <a:gd name="T56" fmla="*/ 7 w 196"/>
              <a:gd name="T57" fmla="*/ 114 h 283"/>
              <a:gd name="T58" fmla="*/ 54 w 196"/>
              <a:gd name="T59" fmla="*/ 155 h 283"/>
              <a:gd name="T60" fmla="*/ 144 w 196"/>
              <a:gd name="T61" fmla="*/ 155 h 283"/>
              <a:gd name="T62" fmla="*/ 189 w 196"/>
              <a:gd name="T63" fmla="*/ 118 h 283"/>
              <a:gd name="T64" fmla="*/ 184 w 196"/>
              <a:gd name="T65" fmla="*/ 88 h 283"/>
              <a:gd name="T66" fmla="*/ 56 w 196"/>
              <a:gd name="T67" fmla="*/ 183 h 283"/>
              <a:gd name="T68" fmla="*/ 56 w 196"/>
              <a:gd name="T69" fmla="*/ 166 h 283"/>
              <a:gd name="T70" fmla="*/ 143 w 196"/>
              <a:gd name="T71" fmla="*/ 166 h 283"/>
              <a:gd name="T72" fmla="*/ 143 w 196"/>
              <a:gd name="T73" fmla="*/ 183 h 283"/>
              <a:gd name="T74" fmla="*/ 99 w 196"/>
              <a:gd name="T75" fmla="*/ 226 h 283"/>
              <a:gd name="T76" fmla="*/ 99 w 196"/>
              <a:gd name="T77" fmla="*/ 226 h 283"/>
              <a:gd name="T78" fmla="*/ 56 w 196"/>
              <a:gd name="T79" fmla="*/ 1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6" h="283">
                <a:moveTo>
                  <a:pt x="72" y="253"/>
                </a:moveTo>
                <a:cubicBezTo>
                  <a:pt x="77" y="264"/>
                  <a:pt x="71" y="277"/>
                  <a:pt x="60" y="281"/>
                </a:cubicBezTo>
                <a:cubicBezTo>
                  <a:pt x="58" y="282"/>
                  <a:pt x="55" y="283"/>
                  <a:pt x="52" y="283"/>
                </a:cubicBezTo>
                <a:cubicBezTo>
                  <a:pt x="44" y="283"/>
                  <a:pt x="36" y="277"/>
                  <a:pt x="32" y="269"/>
                </a:cubicBezTo>
                <a:cubicBezTo>
                  <a:pt x="32" y="268"/>
                  <a:pt x="27" y="255"/>
                  <a:pt x="27" y="238"/>
                </a:cubicBezTo>
                <a:cubicBezTo>
                  <a:pt x="27" y="220"/>
                  <a:pt x="34" y="204"/>
                  <a:pt x="45" y="191"/>
                </a:cubicBezTo>
                <a:cubicBezTo>
                  <a:pt x="48" y="208"/>
                  <a:pt x="58" y="222"/>
                  <a:pt x="71" y="230"/>
                </a:cubicBezTo>
                <a:cubicBezTo>
                  <a:pt x="70" y="233"/>
                  <a:pt x="70" y="235"/>
                  <a:pt x="70" y="238"/>
                </a:cubicBezTo>
                <a:cubicBezTo>
                  <a:pt x="70" y="246"/>
                  <a:pt x="72" y="253"/>
                  <a:pt x="72" y="253"/>
                </a:cubicBezTo>
                <a:close/>
                <a:moveTo>
                  <a:pt x="99" y="104"/>
                </a:moveTo>
                <a:cubicBezTo>
                  <a:pt x="128" y="104"/>
                  <a:pt x="152" y="81"/>
                  <a:pt x="152" y="52"/>
                </a:cubicBezTo>
                <a:cubicBezTo>
                  <a:pt x="152" y="23"/>
                  <a:pt x="128" y="0"/>
                  <a:pt x="99" y="0"/>
                </a:cubicBezTo>
                <a:cubicBezTo>
                  <a:pt x="70" y="0"/>
                  <a:pt x="47" y="23"/>
                  <a:pt x="47" y="52"/>
                </a:cubicBezTo>
                <a:cubicBezTo>
                  <a:pt x="47" y="81"/>
                  <a:pt x="70" y="104"/>
                  <a:pt x="99" y="104"/>
                </a:cubicBezTo>
                <a:close/>
                <a:moveTo>
                  <a:pt x="129" y="229"/>
                </a:moveTo>
                <a:cubicBezTo>
                  <a:pt x="130" y="232"/>
                  <a:pt x="131" y="235"/>
                  <a:pt x="131" y="238"/>
                </a:cubicBezTo>
                <a:cubicBezTo>
                  <a:pt x="131" y="246"/>
                  <a:pt x="129" y="253"/>
                  <a:pt x="128" y="253"/>
                </a:cubicBezTo>
                <a:cubicBezTo>
                  <a:pt x="124" y="264"/>
                  <a:pt x="130" y="277"/>
                  <a:pt x="141" y="281"/>
                </a:cubicBezTo>
                <a:cubicBezTo>
                  <a:pt x="143" y="282"/>
                  <a:pt x="146" y="283"/>
                  <a:pt x="149" y="283"/>
                </a:cubicBezTo>
                <a:cubicBezTo>
                  <a:pt x="157" y="283"/>
                  <a:pt x="165" y="277"/>
                  <a:pt x="169" y="269"/>
                </a:cubicBezTo>
                <a:cubicBezTo>
                  <a:pt x="169" y="268"/>
                  <a:pt x="174" y="255"/>
                  <a:pt x="174" y="238"/>
                </a:cubicBezTo>
                <a:cubicBezTo>
                  <a:pt x="174" y="219"/>
                  <a:pt x="166" y="202"/>
                  <a:pt x="153" y="189"/>
                </a:cubicBezTo>
                <a:cubicBezTo>
                  <a:pt x="152" y="206"/>
                  <a:pt x="142" y="220"/>
                  <a:pt x="129" y="229"/>
                </a:cubicBezTo>
                <a:close/>
                <a:moveTo>
                  <a:pt x="184" y="88"/>
                </a:moveTo>
                <a:cubicBezTo>
                  <a:pt x="175" y="81"/>
                  <a:pt x="161" y="83"/>
                  <a:pt x="154" y="93"/>
                </a:cubicBezTo>
                <a:cubicBezTo>
                  <a:pt x="141" y="111"/>
                  <a:pt x="121" y="121"/>
                  <a:pt x="99" y="121"/>
                </a:cubicBezTo>
                <a:cubicBezTo>
                  <a:pt x="77" y="121"/>
                  <a:pt x="55" y="110"/>
                  <a:pt x="43" y="91"/>
                </a:cubicBezTo>
                <a:cubicBezTo>
                  <a:pt x="36" y="81"/>
                  <a:pt x="23" y="78"/>
                  <a:pt x="13" y="84"/>
                </a:cubicBezTo>
                <a:cubicBezTo>
                  <a:pt x="3" y="91"/>
                  <a:pt x="0" y="104"/>
                  <a:pt x="7" y="114"/>
                </a:cubicBezTo>
                <a:cubicBezTo>
                  <a:pt x="19" y="132"/>
                  <a:pt x="35" y="146"/>
                  <a:pt x="54" y="155"/>
                </a:cubicBezTo>
                <a:cubicBezTo>
                  <a:pt x="144" y="155"/>
                  <a:pt x="144" y="155"/>
                  <a:pt x="144" y="155"/>
                </a:cubicBezTo>
                <a:cubicBezTo>
                  <a:pt x="162" y="147"/>
                  <a:pt x="178" y="134"/>
                  <a:pt x="189" y="118"/>
                </a:cubicBezTo>
                <a:cubicBezTo>
                  <a:pt x="196" y="108"/>
                  <a:pt x="194" y="95"/>
                  <a:pt x="184" y="88"/>
                </a:cubicBezTo>
                <a:close/>
                <a:moveTo>
                  <a:pt x="56" y="183"/>
                </a:moveTo>
                <a:cubicBezTo>
                  <a:pt x="56" y="166"/>
                  <a:pt x="56" y="166"/>
                  <a:pt x="56" y="166"/>
                </a:cubicBezTo>
                <a:cubicBezTo>
                  <a:pt x="143" y="166"/>
                  <a:pt x="143" y="166"/>
                  <a:pt x="143" y="166"/>
                </a:cubicBezTo>
                <a:cubicBezTo>
                  <a:pt x="143" y="183"/>
                  <a:pt x="143" y="183"/>
                  <a:pt x="143" y="183"/>
                </a:cubicBezTo>
                <a:cubicBezTo>
                  <a:pt x="143" y="207"/>
                  <a:pt x="123" y="226"/>
                  <a:pt x="99" y="226"/>
                </a:cubicBezTo>
                <a:cubicBezTo>
                  <a:pt x="99" y="226"/>
                  <a:pt x="99" y="226"/>
                  <a:pt x="99" y="226"/>
                </a:cubicBezTo>
                <a:cubicBezTo>
                  <a:pt x="75" y="226"/>
                  <a:pt x="56" y="207"/>
                  <a:pt x="56" y="183"/>
                </a:cubicBezTo>
                <a:close/>
              </a:path>
            </a:pathLst>
          </a:custGeom>
          <a:solidFill>
            <a:srgbClr val="C12529"/>
          </a:solidFill>
          <a:ln>
            <a:noFill/>
          </a:ln>
        </p:spPr>
        <p:txBody>
          <a:bodyPr vert="horz" wrap="square" lIns="91440" tIns="45720" rIns="91440" bIns="45720" numCol="1" anchor="t" anchorCtr="0" compatLnSpc="1"/>
          <a:lstStyle/>
          <a:p>
            <a:endParaRPr lang="zh-CN" altLang="en-US" dirty="0">
              <a:solidFill>
                <a:srgbClr val="2E2E2E"/>
              </a:solidFill>
              <a:cs typeface="+mn-ea"/>
              <a:sym typeface="+mn-lt"/>
            </a:endParaRPr>
          </a:p>
        </p:txBody>
      </p:sp>
      <p:sp>
        <p:nvSpPr>
          <p:cNvPr id="67" name="Freeform 9"/>
          <p:cNvSpPr>
            <a:spLocks noEditPoints="1"/>
          </p:cNvSpPr>
          <p:nvPr/>
        </p:nvSpPr>
        <p:spPr bwMode="auto">
          <a:xfrm>
            <a:off x="8156799" y="5180780"/>
            <a:ext cx="700159" cy="685441"/>
          </a:xfrm>
          <a:custGeom>
            <a:avLst/>
            <a:gdLst>
              <a:gd name="T0" fmla="*/ 261 w 279"/>
              <a:gd name="T1" fmla="*/ 149 h 273"/>
              <a:gd name="T2" fmla="*/ 259 w 279"/>
              <a:gd name="T3" fmla="*/ 135 h 273"/>
              <a:gd name="T4" fmla="*/ 253 w 279"/>
              <a:gd name="T5" fmla="*/ 115 h 273"/>
              <a:gd name="T6" fmla="*/ 252 w 279"/>
              <a:gd name="T7" fmla="*/ 105 h 273"/>
              <a:gd name="T8" fmla="*/ 250 w 279"/>
              <a:gd name="T9" fmla="*/ 97 h 273"/>
              <a:gd name="T10" fmla="*/ 264 w 279"/>
              <a:gd name="T11" fmla="*/ 98 h 273"/>
              <a:gd name="T12" fmla="*/ 261 w 279"/>
              <a:gd name="T13" fmla="*/ 149 h 273"/>
              <a:gd name="T14" fmla="*/ 232 w 279"/>
              <a:gd name="T15" fmla="*/ 212 h 273"/>
              <a:gd name="T16" fmla="*/ 232 w 279"/>
              <a:gd name="T17" fmla="*/ 212 h 273"/>
              <a:gd name="T18" fmla="*/ 232 w 279"/>
              <a:gd name="T19" fmla="*/ 212 h 273"/>
              <a:gd name="T20" fmla="*/ 222 w 279"/>
              <a:gd name="T21" fmla="*/ 225 h 273"/>
              <a:gd name="T22" fmla="*/ 189 w 279"/>
              <a:gd name="T23" fmla="*/ 273 h 273"/>
              <a:gd name="T24" fmla="*/ 158 w 279"/>
              <a:gd name="T25" fmla="*/ 273 h 273"/>
              <a:gd name="T26" fmla="*/ 159 w 279"/>
              <a:gd name="T27" fmla="*/ 261 h 273"/>
              <a:gd name="T28" fmla="*/ 154 w 279"/>
              <a:gd name="T29" fmla="*/ 262 h 273"/>
              <a:gd name="T30" fmla="*/ 109 w 279"/>
              <a:gd name="T31" fmla="*/ 263 h 273"/>
              <a:gd name="T32" fmla="*/ 102 w 279"/>
              <a:gd name="T33" fmla="*/ 273 h 273"/>
              <a:gd name="T34" fmla="*/ 71 w 279"/>
              <a:gd name="T35" fmla="*/ 273 h 273"/>
              <a:gd name="T36" fmla="*/ 70 w 279"/>
              <a:gd name="T37" fmla="*/ 262 h 273"/>
              <a:gd name="T38" fmla="*/ 50 w 279"/>
              <a:gd name="T39" fmla="*/ 235 h 273"/>
              <a:gd name="T40" fmla="*/ 32 w 279"/>
              <a:gd name="T41" fmla="*/ 214 h 273"/>
              <a:gd name="T42" fmla="*/ 32 w 279"/>
              <a:gd name="T43" fmla="*/ 214 h 273"/>
              <a:gd name="T44" fmla="*/ 0 w 279"/>
              <a:gd name="T45" fmla="*/ 181 h 273"/>
              <a:gd name="T46" fmla="*/ 0 w 279"/>
              <a:gd name="T47" fmla="*/ 149 h 273"/>
              <a:gd name="T48" fmla="*/ 28 w 279"/>
              <a:gd name="T49" fmla="*/ 120 h 273"/>
              <a:gd name="T50" fmla="*/ 29 w 279"/>
              <a:gd name="T51" fmla="*/ 119 h 273"/>
              <a:gd name="T52" fmla="*/ 50 w 279"/>
              <a:gd name="T53" fmla="*/ 90 h 273"/>
              <a:gd name="T54" fmla="*/ 29 w 279"/>
              <a:gd name="T55" fmla="*/ 59 h 273"/>
              <a:gd name="T56" fmla="*/ 47 w 279"/>
              <a:gd name="T57" fmla="*/ 43 h 273"/>
              <a:gd name="T58" fmla="*/ 100 w 279"/>
              <a:gd name="T59" fmla="*/ 73 h 273"/>
              <a:gd name="T60" fmla="*/ 107 w 279"/>
              <a:gd name="T61" fmla="*/ 31 h 273"/>
              <a:gd name="T62" fmla="*/ 162 w 279"/>
              <a:gd name="T63" fmla="*/ 0 h 273"/>
              <a:gd name="T64" fmla="*/ 193 w 279"/>
              <a:gd name="T65" fmla="*/ 8 h 273"/>
              <a:gd name="T66" fmla="*/ 220 w 279"/>
              <a:gd name="T67" fmla="*/ 86 h 273"/>
              <a:gd name="T68" fmla="*/ 248 w 279"/>
              <a:gd name="T69" fmla="*/ 137 h 273"/>
              <a:gd name="T70" fmla="*/ 232 w 279"/>
              <a:gd name="T71" fmla="*/ 212 h 273"/>
              <a:gd name="T72" fmla="*/ 113 w 279"/>
              <a:gd name="T73" fmla="*/ 73 h 273"/>
              <a:gd name="T74" fmla="*/ 117 w 279"/>
              <a:gd name="T75" fmla="*/ 72 h 273"/>
              <a:gd name="T76" fmla="*/ 150 w 279"/>
              <a:gd name="T77" fmla="*/ 71 h 273"/>
              <a:gd name="T78" fmla="*/ 165 w 279"/>
              <a:gd name="T79" fmla="*/ 46 h 273"/>
              <a:gd name="T80" fmla="*/ 154 w 279"/>
              <a:gd name="T81" fmla="*/ 49 h 273"/>
              <a:gd name="T82" fmla="*/ 151 w 279"/>
              <a:gd name="T83" fmla="*/ 34 h 273"/>
              <a:gd name="T84" fmla="*/ 175 w 279"/>
              <a:gd name="T85" fmla="*/ 29 h 273"/>
              <a:gd name="T86" fmla="*/ 188 w 279"/>
              <a:gd name="T87" fmla="*/ 37 h 273"/>
              <a:gd name="T88" fmla="*/ 188 w 279"/>
              <a:gd name="T89" fmla="*/ 37 h 273"/>
              <a:gd name="T90" fmla="*/ 167 w 279"/>
              <a:gd name="T91" fmla="*/ 74 h 273"/>
              <a:gd name="T92" fmla="*/ 202 w 279"/>
              <a:gd name="T93" fmla="*/ 92 h 273"/>
              <a:gd name="T94" fmla="*/ 204 w 279"/>
              <a:gd name="T95" fmla="*/ 88 h 273"/>
              <a:gd name="T96" fmla="*/ 187 w 279"/>
              <a:gd name="T97" fmla="*/ 20 h 273"/>
              <a:gd name="T98" fmla="*/ 162 w 279"/>
              <a:gd name="T99" fmla="*/ 13 h 273"/>
              <a:gd name="T100" fmla="*/ 119 w 279"/>
              <a:gd name="T101" fmla="*/ 37 h 273"/>
              <a:gd name="T102" fmla="*/ 113 w 279"/>
              <a:gd name="T103" fmla="*/ 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79" h="273">
                <a:moveTo>
                  <a:pt x="261" y="149"/>
                </a:moveTo>
                <a:cubicBezTo>
                  <a:pt x="261" y="144"/>
                  <a:pt x="260" y="139"/>
                  <a:pt x="259" y="135"/>
                </a:cubicBezTo>
                <a:cubicBezTo>
                  <a:pt x="258" y="128"/>
                  <a:pt x="256" y="121"/>
                  <a:pt x="253" y="115"/>
                </a:cubicBezTo>
                <a:cubicBezTo>
                  <a:pt x="259" y="113"/>
                  <a:pt x="258" y="105"/>
                  <a:pt x="252" y="105"/>
                </a:cubicBezTo>
                <a:cubicBezTo>
                  <a:pt x="247" y="106"/>
                  <a:pt x="245" y="99"/>
                  <a:pt x="250" y="97"/>
                </a:cubicBezTo>
                <a:cubicBezTo>
                  <a:pt x="255" y="94"/>
                  <a:pt x="261" y="96"/>
                  <a:pt x="264" y="98"/>
                </a:cubicBezTo>
                <a:cubicBezTo>
                  <a:pt x="279" y="109"/>
                  <a:pt x="270" y="132"/>
                  <a:pt x="261" y="149"/>
                </a:cubicBezTo>
                <a:close/>
                <a:moveTo>
                  <a:pt x="232" y="212"/>
                </a:moveTo>
                <a:cubicBezTo>
                  <a:pt x="232" y="212"/>
                  <a:pt x="232" y="212"/>
                  <a:pt x="232" y="212"/>
                </a:cubicBezTo>
                <a:cubicBezTo>
                  <a:pt x="232" y="212"/>
                  <a:pt x="232" y="212"/>
                  <a:pt x="232" y="212"/>
                </a:cubicBezTo>
                <a:cubicBezTo>
                  <a:pt x="229" y="216"/>
                  <a:pt x="226" y="221"/>
                  <a:pt x="222" y="225"/>
                </a:cubicBezTo>
                <a:cubicBezTo>
                  <a:pt x="201" y="253"/>
                  <a:pt x="201" y="266"/>
                  <a:pt x="189" y="273"/>
                </a:cubicBezTo>
                <a:cubicBezTo>
                  <a:pt x="180" y="273"/>
                  <a:pt x="158" y="273"/>
                  <a:pt x="158" y="273"/>
                </a:cubicBezTo>
                <a:cubicBezTo>
                  <a:pt x="158" y="273"/>
                  <a:pt x="160" y="268"/>
                  <a:pt x="159" y="261"/>
                </a:cubicBezTo>
                <a:cubicBezTo>
                  <a:pt x="157" y="261"/>
                  <a:pt x="156" y="262"/>
                  <a:pt x="154" y="262"/>
                </a:cubicBezTo>
                <a:cubicBezTo>
                  <a:pt x="139" y="265"/>
                  <a:pt x="124" y="265"/>
                  <a:pt x="109" y="263"/>
                </a:cubicBezTo>
                <a:cubicBezTo>
                  <a:pt x="107" y="267"/>
                  <a:pt x="105" y="270"/>
                  <a:pt x="102" y="273"/>
                </a:cubicBezTo>
                <a:cubicBezTo>
                  <a:pt x="71" y="273"/>
                  <a:pt x="71" y="273"/>
                  <a:pt x="71" y="273"/>
                </a:cubicBezTo>
                <a:cubicBezTo>
                  <a:pt x="71" y="269"/>
                  <a:pt x="71" y="266"/>
                  <a:pt x="70" y="262"/>
                </a:cubicBezTo>
                <a:cubicBezTo>
                  <a:pt x="68" y="255"/>
                  <a:pt x="58" y="243"/>
                  <a:pt x="50" y="235"/>
                </a:cubicBezTo>
                <a:cubicBezTo>
                  <a:pt x="43" y="229"/>
                  <a:pt x="37" y="222"/>
                  <a:pt x="32" y="214"/>
                </a:cubicBezTo>
                <a:cubicBezTo>
                  <a:pt x="32" y="214"/>
                  <a:pt x="32" y="214"/>
                  <a:pt x="32" y="214"/>
                </a:cubicBezTo>
                <a:cubicBezTo>
                  <a:pt x="25" y="201"/>
                  <a:pt x="0" y="200"/>
                  <a:pt x="0" y="181"/>
                </a:cubicBezTo>
                <a:cubicBezTo>
                  <a:pt x="0" y="167"/>
                  <a:pt x="0" y="162"/>
                  <a:pt x="0" y="149"/>
                </a:cubicBezTo>
                <a:cubicBezTo>
                  <a:pt x="0" y="130"/>
                  <a:pt x="18" y="134"/>
                  <a:pt x="28" y="120"/>
                </a:cubicBezTo>
                <a:cubicBezTo>
                  <a:pt x="28" y="119"/>
                  <a:pt x="28" y="119"/>
                  <a:pt x="29" y="119"/>
                </a:cubicBezTo>
                <a:cubicBezTo>
                  <a:pt x="34" y="109"/>
                  <a:pt x="41" y="99"/>
                  <a:pt x="50" y="90"/>
                </a:cubicBezTo>
                <a:cubicBezTo>
                  <a:pt x="45" y="79"/>
                  <a:pt x="36" y="68"/>
                  <a:pt x="29" y="59"/>
                </a:cubicBezTo>
                <a:cubicBezTo>
                  <a:pt x="22" y="50"/>
                  <a:pt x="36" y="43"/>
                  <a:pt x="47" y="43"/>
                </a:cubicBezTo>
                <a:cubicBezTo>
                  <a:pt x="68" y="42"/>
                  <a:pt x="87" y="53"/>
                  <a:pt x="100" y="73"/>
                </a:cubicBezTo>
                <a:cubicBezTo>
                  <a:pt x="97" y="59"/>
                  <a:pt x="100" y="44"/>
                  <a:pt x="107" y="31"/>
                </a:cubicBezTo>
                <a:cubicBezTo>
                  <a:pt x="119" y="12"/>
                  <a:pt x="139" y="0"/>
                  <a:pt x="162" y="0"/>
                </a:cubicBezTo>
                <a:cubicBezTo>
                  <a:pt x="173" y="0"/>
                  <a:pt x="184" y="3"/>
                  <a:pt x="193" y="8"/>
                </a:cubicBezTo>
                <a:cubicBezTo>
                  <a:pt x="220" y="24"/>
                  <a:pt x="231" y="57"/>
                  <a:pt x="220" y="86"/>
                </a:cubicBezTo>
                <a:cubicBezTo>
                  <a:pt x="234" y="99"/>
                  <a:pt x="244" y="117"/>
                  <a:pt x="248" y="137"/>
                </a:cubicBezTo>
                <a:cubicBezTo>
                  <a:pt x="254" y="163"/>
                  <a:pt x="247" y="190"/>
                  <a:pt x="232" y="212"/>
                </a:cubicBezTo>
                <a:close/>
                <a:moveTo>
                  <a:pt x="113" y="73"/>
                </a:moveTo>
                <a:cubicBezTo>
                  <a:pt x="114" y="73"/>
                  <a:pt x="115" y="72"/>
                  <a:pt x="117" y="72"/>
                </a:cubicBezTo>
                <a:cubicBezTo>
                  <a:pt x="128" y="70"/>
                  <a:pt x="139" y="69"/>
                  <a:pt x="150" y="71"/>
                </a:cubicBezTo>
                <a:cubicBezTo>
                  <a:pt x="165" y="46"/>
                  <a:pt x="165" y="46"/>
                  <a:pt x="165" y="46"/>
                </a:cubicBezTo>
                <a:cubicBezTo>
                  <a:pt x="154" y="49"/>
                  <a:pt x="154" y="49"/>
                  <a:pt x="154" y="49"/>
                </a:cubicBezTo>
                <a:cubicBezTo>
                  <a:pt x="151" y="34"/>
                  <a:pt x="151" y="34"/>
                  <a:pt x="151" y="34"/>
                </a:cubicBezTo>
                <a:cubicBezTo>
                  <a:pt x="175" y="29"/>
                  <a:pt x="175" y="29"/>
                  <a:pt x="175" y="29"/>
                </a:cubicBezTo>
                <a:cubicBezTo>
                  <a:pt x="188" y="37"/>
                  <a:pt x="188" y="37"/>
                  <a:pt x="188" y="37"/>
                </a:cubicBezTo>
                <a:cubicBezTo>
                  <a:pt x="188" y="37"/>
                  <a:pt x="188" y="37"/>
                  <a:pt x="188" y="37"/>
                </a:cubicBezTo>
                <a:cubicBezTo>
                  <a:pt x="167" y="74"/>
                  <a:pt x="167" y="74"/>
                  <a:pt x="167" y="74"/>
                </a:cubicBezTo>
                <a:cubicBezTo>
                  <a:pt x="180" y="77"/>
                  <a:pt x="192" y="83"/>
                  <a:pt x="202" y="92"/>
                </a:cubicBezTo>
                <a:cubicBezTo>
                  <a:pt x="203" y="90"/>
                  <a:pt x="203" y="89"/>
                  <a:pt x="204" y="88"/>
                </a:cubicBezTo>
                <a:cubicBezTo>
                  <a:pt x="218" y="64"/>
                  <a:pt x="210" y="34"/>
                  <a:pt x="187" y="20"/>
                </a:cubicBezTo>
                <a:cubicBezTo>
                  <a:pt x="179" y="15"/>
                  <a:pt x="170" y="13"/>
                  <a:pt x="162" y="13"/>
                </a:cubicBezTo>
                <a:cubicBezTo>
                  <a:pt x="144" y="13"/>
                  <a:pt x="128" y="22"/>
                  <a:pt x="119" y="37"/>
                </a:cubicBezTo>
                <a:cubicBezTo>
                  <a:pt x="112" y="49"/>
                  <a:pt x="110" y="61"/>
                  <a:pt x="113" y="73"/>
                </a:cubicBezTo>
                <a:close/>
              </a:path>
            </a:pathLst>
          </a:custGeom>
          <a:solidFill>
            <a:srgbClr val="13A984"/>
          </a:solidFill>
          <a:ln>
            <a:noFill/>
          </a:ln>
        </p:spPr>
        <p:txBody>
          <a:bodyPr vert="horz" wrap="square" lIns="91440" tIns="45720" rIns="91440" bIns="45720" numCol="1" anchor="t" anchorCtr="0" compatLnSpc="1"/>
          <a:lstStyle/>
          <a:p>
            <a:endParaRPr lang="zh-CN" altLang="en-US" dirty="0">
              <a:solidFill>
                <a:srgbClr val="2E2E2E"/>
              </a:solidFill>
              <a:cs typeface="+mn-ea"/>
              <a:sym typeface="+mn-lt"/>
            </a:endParaRPr>
          </a:p>
        </p:txBody>
      </p:sp>
      <p:sp>
        <p:nvSpPr>
          <p:cNvPr id="68" name="Freeform 13"/>
          <p:cNvSpPr>
            <a:spLocks noEditPoints="1"/>
          </p:cNvSpPr>
          <p:nvPr/>
        </p:nvSpPr>
        <p:spPr bwMode="auto">
          <a:xfrm>
            <a:off x="866169" y="1001808"/>
            <a:ext cx="816959" cy="924060"/>
          </a:xfrm>
          <a:custGeom>
            <a:avLst/>
            <a:gdLst>
              <a:gd name="T0" fmla="*/ 127 w 275"/>
              <a:gd name="T1" fmla="*/ 53 h 311"/>
              <a:gd name="T2" fmla="*/ 132 w 275"/>
              <a:gd name="T3" fmla="*/ 37 h 311"/>
              <a:gd name="T4" fmla="*/ 138 w 275"/>
              <a:gd name="T5" fmla="*/ 0 h 311"/>
              <a:gd name="T6" fmla="*/ 143 w 275"/>
              <a:gd name="T7" fmla="*/ 37 h 311"/>
              <a:gd name="T8" fmla="*/ 148 w 275"/>
              <a:gd name="T9" fmla="*/ 53 h 311"/>
              <a:gd name="T10" fmla="*/ 3 w 275"/>
              <a:gd name="T11" fmla="*/ 77 h 311"/>
              <a:gd name="T12" fmla="*/ 38 w 275"/>
              <a:gd name="T13" fmla="*/ 91 h 311"/>
              <a:gd name="T14" fmla="*/ 55 w 275"/>
              <a:gd name="T15" fmla="*/ 95 h 311"/>
              <a:gd name="T16" fmla="*/ 44 w 275"/>
              <a:gd name="T17" fmla="*/ 113 h 311"/>
              <a:gd name="T18" fmla="*/ 32 w 275"/>
              <a:gd name="T19" fmla="*/ 101 h 311"/>
              <a:gd name="T20" fmla="*/ 3 w 275"/>
              <a:gd name="T21" fmla="*/ 77 h 311"/>
              <a:gd name="T22" fmla="*/ 221 w 275"/>
              <a:gd name="T23" fmla="*/ 95 h 311"/>
              <a:gd name="T24" fmla="*/ 237 w 275"/>
              <a:gd name="T25" fmla="*/ 91 h 311"/>
              <a:gd name="T26" fmla="*/ 272 w 275"/>
              <a:gd name="T27" fmla="*/ 78 h 311"/>
              <a:gd name="T28" fmla="*/ 243 w 275"/>
              <a:gd name="T29" fmla="*/ 101 h 311"/>
              <a:gd name="T30" fmla="*/ 231 w 275"/>
              <a:gd name="T31" fmla="*/ 113 h 311"/>
              <a:gd name="T32" fmla="*/ 55 w 275"/>
              <a:gd name="T33" fmla="*/ 215 h 311"/>
              <a:gd name="T34" fmla="*/ 38 w 275"/>
              <a:gd name="T35" fmla="*/ 219 h 311"/>
              <a:gd name="T36" fmla="*/ 3 w 275"/>
              <a:gd name="T37" fmla="*/ 233 h 311"/>
              <a:gd name="T38" fmla="*/ 32 w 275"/>
              <a:gd name="T39" fmla="*/ 209 h 311"/>
              <a:gd name="T40" fmla="*/ 44 w 275"/>
              <a:gd name="T41" fmla="*/ 197 h 311"/>
              <a:gd name="T42" fmla="*/ 186 w 275"/>
              <a:gd name="T43" fmla="*/ 139 h 311"/>
              <a:gd name="T44" fmla="*/ 161 w 275"/>
              <a:gd name="T45" fmla="*/ 130 h 311"/>
              <a:gd name="T46" fmla="*/ 148 w 275"/>
              <a:gd name="T47" fmla="*/ 122 h 311"/>
              <a:gd name="T48" fmla="*/ 138 w 275"/>
              <a:gd name="T49" fmla="*/ 104 h 311"/>
              <a:gd name="T50" fmla="*/ 127 w 275"/>
              <a:gd name="T51" fmla="*/ 122 h 311"/>
              <a:gd name="T52" fmla="*/ 99 w 275"/>
              <a:gd name="T53" fmla="*/ 121 h 311"/>
              <a:gd name="T54" fmla="*/ 89 w 275"/>
              <a:gd name="T55" fmla="*/ 139 h 311"/>
              <a:gd name="T56" fmla="*/ 104 w 275"/>
              <a:gd name="T57" fmla="*/ 163 h 311"/>
              <a:gd name="T58" fmla="*/ 99 w 275"/>
              <a:gd name="T59" fmla="*/ 189 h 311"/>
              <a:gd name="T60" fmla="*/ 119 w 275"/>
              <a:gd name="T61" fmla="*/ 185 h 311"/>
              <a:gd name="T62" fmla="*/ 127 w 275"/>
              <a:gd name="T63" fmla="*/ 206 h 311"/>
              <a:gd name="T64" fmla="*/ 148 w 275"/>
              <a:gd name="T65" fmla="*/ 205 h 311"/>
              <a:gd name="T66" fmla="*/ 161 w 275"/>
              <a:gd name="T67" fmla="*/ 181 h 311"/>
              <a:gd name="T68" fmla="*/ 181 w 275"/>
              <a:gd name="T69" fmla="*/ 183 h 311"/>
              <a:gd name="T70" fmla="*/ 172 w 275"/>
              <a:gd name="T71" fmla="*/ 163 h 311"/>
              <a:gd name="T72" fmla="*/ 156 w 275"/>
              <a:gd name="T73" fmla="*/ 167 h 311"/>
              <a:gd name="T74" fmla="*/ 126 w 275"/>
              <a:gd name="T75" fmla="*/ 174 h 311"/>
              <a:gd name="T76" fmla="*/ 119 w 275"/>
              <a:gd name="T77" fmla="*/ 144 h 311"/>
              <a:gd name="T78" fmla="*/ 149 w 275"/>
              <a:gd name="T79" fmla="*/ 137 h 311"/>
              <a:gd name="T80" fmla="*/ 156 w 275"/>
              <a:gd name="T81" fmla="*/ 167 h 311"/>
              <a:gd name="T82" fmla="*/ 148 w 275"/>
              <a:gd name="T83" fmla="*/ 257 h 311"/>
              <a:gd name="T84" fmla="*/ 143 w 275"/>
              <a:gd name="T85" fmla="*/ 274 h 311"/>
              <a:gd name="T86" fmla="*/ 137 w 275"/>
              <a:gd name="T87" fmla="*/ 311 h 311"/>
              <a:gd name="T88" fmla="*/ 132 w 275"/>
              <a:gd name="T89" fmla="*/ 274 h 311"/>
              <a:gd name="T90" fmla="*/ 127 w 275"/>
              <a:gd name="T91" fmla="*/ 257 h 311"/>
              <a:gd name="T92" fmla="*/ 272 w 275"/>
              <a:gd name="T93" fmla="*/ 233 h 311"/>
              <a:gd name="T94" fmla="*/ 237 w 275"/>
              <a:gd name="T95" fmla="*/ 219 h 311"/>
              <a:gd name="T96" fmla="*/ 221 w 275"/>
              <a:gd name="T97" fmla="*/ 215 h 311"/>
              <a:gd name="T98" fmla="*/ 231 w 275"/>
              <a:gd name="T99" fmla="*/ 197 h 311"/>
              <a:gd name="T100" fmla="*/ 243 w 275"/>
              <a:gd name="T101" fmla="*/ 209 h 311"/>
              <a:gd name="T102" fmla="*/ 272 w 275"/>
              <a:gd name="T103" fmla="*/ 233 h 311"/>
              <a:gd name="T104" fmla="*/ 61 w 275"/>
              <a:gd name="T105" fmla="*/ 107 h 311"/>
              <a:gd name="T106" fmla="*/ 215 w 275"/>
              <a:gd name="T107" fmla="*/ 204 h 311"/>
              <a:gd name="T108" fmla="*/ 191 w 275"/>
              <a:gd name="T109" fmla="*/ 189 h 311"/>
              <a:gd name="T110" fmla="*/ 104 w 275"/>
              <a:gd name="T111" fmla="*/ 208 h 311"/>
              <a:gd name="T112" fmla="*/ 85 w 275"/>
              <a:gd name="T113" fmla="*/ 122 h 311"/>
              <a:gd name="T114" fmla="*/ 171 w 275"/>
              <a:gd name="T115" fmla="*/ 102 h 311"/>
              <a:gd name="T116" fmla="*/ 146 w 275"/>
              <a:gd name="T117" fmla="*/ 161 h 311"/>
              <a:gd name="T118" fmla="*/ 129 w 275"/>
              <a:gd name="T119" fmla="*/ 150 h 311"/>
              <a:gd name="T120" fmla="*/ 146 w 275"/>
              <a:gd name="T121" fmla="*/ 16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75" h="311">
                <a:moveTo>
                  <a:pt x="138" y="53"/>
                </a:moveTo>
                <a:cubicBezTo>
                  <a:pt x="134" y="53"/>
                  <a:pt x="131" y="53"/>
                  <a:pt x="127" y="53"/>
                </a:cubicBezTo>
                <a:cubicBezTo>
                  <a:pt x="127" y="46"/>
                  <a:pt x="127" y="46"/>
                  <a:pt x="127" y="46"/>
                </a:cubicBezTo>
                <a:cubicBezTo>
                  <a:pt x="127" y="42"/>
                  <a:pt x="129" y="39"/>
                  <a:pt x="132" y="37"/>
                </a:cubicBezTo>
                <a:cubicBezTo>
                  <a:pt x="130" y="24"/>
                  <a:pt x="128" y="14"/>
                  <a:pt x="128" y="9"/>
                </a:cubicBezTo>
                <a:cubicBezTo>
                  <a:pt x="128" y="4"/>
                  <a:pt x="132" y="0"/>
                  <a:pt x="138" y="0"/>
                </a:cubicBezTo>
                <a:cubicBezTo>
                  <a:pt x="143" y="0"/>
                  <a:pt x="147" y="4"/>
                  <a:pt x="147" y="9"/>
                </a:cubicBezTo>
                <a:cubicBezTo>
                  <a:pt x="147" y="14"/>
                  <a:pt x="145" y="23"/>
                  <a:pt x="143" y="37"/>
                </a:cubicBezTo>
                <a:cubicBezTo>
                  <a:pt x="146" y="39"/>
                  <a:pt x="148" y="42"/>
                  <a:pt x="148" y="46"/>
                </a:cubicBezTo>
                <a:cubicBezTo>
                  <a:pt x="148" y="53"/>
                  <a:pt x="148" y="53"/>
                  <a:pt x="148" y="53"/>
                </a:cubicBezTo>
                <a:cubicBezTo>
                  <a:pt x="145" y="53"/>
                  <a:pt x="141" y="53"/>
                  <a:pt x="138" y="53"/>
                </a:cubicBezTo>
                <a:close/>
                <a:moveTo>
                  <a:pt x="3" y="77"/>
                </a:moveTo>
                <a:cubicBezTo>
                  <a:pt x="6" y="73"/>
                  <a:pt x="11" y="71"/>
                  <a:pt x="16" y="74"/>
                </a:cubicBezTo>
                <a:cubicBezTo>
                  <a:pt x="20" y="76"/>
                  <a:pt x="27" y="82"/>
                  <a:pt x="38" y="91"/>
                </a:cubicBezTo>
                <a:cubicBezTo>
                  <a:pt x="41" y="90"/>
                  <a:pt x="45" y="90"/>
                  <a:pt x="48" y="91"/>
                </a:cubicBezTo>
                <a:cubicBezTo>
                  <a:pt x="55" y="95"/>
                  <a:pt x="55" y="95"/>
                  <a:pt x="55" y="95"/>
                </a:cubicBezTo>
                <a:cubicBezTo>
                  <a:pt x="53" y="97"/>
                  <a:pt x="52" y="99"/>
                  <a:pt x="51" y="101"/>
                </a:cubicBezTo>
                <a:cubicBezTo>
                  <a:pt x="48" y="105"/>
                  <a:pt x="46" y="109"/>
                  <a:pt x="44" y="113"/>
                </a:cubicBezTo>
                <a:cubicBezTo>
                  <a:pt x="37" y="110"/>
                  <a:pt x="37" y="110"/>
                  <a:pt x="37" y="110"/>
                </a:cubicBezTo>
                <a:cubicBezTo>
                  <a:pt x="34" y="108"/>
                  <a:pt x="32" y="105"/>
                  <a:pt x="32" y="101"/>
                </a:cubicBezTo>
                <a:cubicBezTo>
                  <a:pt x="20" y="96"/>
                  <a:pt x="10" y="93"/>
                  <a:pt x="6" y="90"/>
                </a:cubicBezTo>
                <a:cubicBezTo>
                  <a:pt x="2" y="88"/>
                  <a:pt x="0" y="82"/>
                  <a:pt x="3" y="77"/>
                </a:cubicBezTo>
                <a:close/>
                <a:moveTo>
                  <a:pt x="231" y="113"/>
                </a:moveTo>
                <a:cubicBezTo>
                  <a:pt x="228" y="107"/>
                  <a:pt x="225" y="101"/>
                  <a:pt x="221" y="95"/>
                </a:cubicBezTo>
                <a:cubicBezTo>
                  <a:pt x="227" y="91"/>
                  <a:pt x="227" y="91"/>
                  <a:pt x="227" y="91"/>
                </a:cubicBezTo>
                <a:cubicBezTo>
                  <a:pt x="230" y="90"/>
                  <a:pt x="234" y="90"/>
                  <a:pt x="237" y="91"/>
                </a:cubicBezTo>
                <a:cubicBezTo>
                  <a:pt x="248" y="83"/>
                  <a:pt x="256" y="76"/>
                  <a:pt x="259" y="74"/>
                </a:cubicBezTo>
                <a:cubicBezTo>
                  <a:pt x="264" y="72"/>
                  <a:pt x="270" y="73"/>
                  <a:pt x="272" y="78"/>
                </a:cubicBezTo>
                <a:cubicBezTo>
                  <a:pt x="275" y="82"/>
                  <a:pt x="273" y="88"/>
                  <a:pt x="269" y="91"/>
                </a:cubicBezTo>
                <a:cubicBezTo>
                  <a:pt x="265" y="93"/>
                  <a:pt x="256" y="96"/>
                  <a:pt x="243" y="101"/>
                </a:cubicBezTo>
                <a:cubicBezTo>
                  <a:pt x="243" y="105"/>
                  <a:pt x="241" y="108"/>
                  <a:pt x="238" y="110"/>
                </a:cubicBezTo>
                <a:lnTo>
                  <a:pt x="231" y="113"/>
                </a:lnTo>
                <a:close/>
                <a:moveTo>
                  <a:pt x="44" y="197"/>
                </a:moveTo>
                <a:cubicBezTo>
                  <a:pt x="47" y="204"/>
                  <a:pt x="51" y="210"/>
                  <a:pt x="55" y="215"/>
                </a:cubicBezTo>
                <a:cubicBezTo>
                  <a:pt x="48" y="219"/>
                  <a:pt x="48" y="219"/>
                  <a:pt x="48" y="219"/>
                </a:cubicBezTo>
                <a:cubicBezTo>
                  <a:pt x="45" y="221"/>
                  <a:pt x="41" y="221"/>
                  <a:pt x="38" y="219"/>
                </a:cubicBezTo>
                <a:cubicBezTo>
                  <a:pt x="27" y="228"/>
                  <a:pt x="20" y="234"/>
                  <a:pt x="16" y="236"/>
                </a:cubicBezTo>
                <a:cubicBezTo>
                  <a:pt x="11" y="239"/>
                  <a:pt x="5" y="237"/>
                  <a:pt x="3" y="233"/>
                </a:cubicBezTo>
                <a:cubicBezTo>
                  <a:pt x="0" y="228"/>
                  <a:pt x="2" y="223"/>
                  <a:pt x="6" y="220"/>
                </a:cubicBezTo>
                <a:cubicBezTo>
                  <a:pt x="10" y="218"/>
                  <a:pt x="19" y="215"/>
                  <a:pt x="32" y="209"/>
                </a:cubicBezTo>
                <a:cubicBezTo>
                  <a:pt x="32" y="206"/>
                  <a:pt x="34" y="203"/>
                  <a:pt x="37" y="201"/>
                </a:cubicBezTo>
                <a:lnTo>
                  <a:pt x="44" y="197"/>
                </a:lnTo>
                <a:close/>
                <a:moveTo>
                  <a:pt x="172" y="148"/>
                </a:moveTo>
                <a:cubicBezTo>
                  <a:pt x="186" y="139"/>
                  <a:pt x="186" y="139"/>
                  <a:pt x="186" y="139"/>
                </a:cubicBezTo>
                <a:cubicBezTo>
                  <a:pt x="184" y="132"/>
                  <a:pt x="181" y="126"/>
                  <a:pt x="176" y="121"/>
                </a:cubicBezTo>
                <a:cubicBezTo>
                  <a:pt x="161" y="130"/>
                  <a:pt x="161" y="130"/>
                  <a:pt x="161" y="130"/>
                </a:cubicBezTo>
                <a:cubicBezTo>
                  <a:pt x="160" y="128"/>
                  <a:pt x="158" y="127"/>
                  <a:pt x="156" y="126"/>
                </a:cubicBezTo>
                <a:cubicBezTo>
                  <a:pt x="154" y="124"/>
                  <a:pt x="151" y="123"/>
                  <a:pt x="148" y="122"/>
                </a:cubicBezTo>
                <a:cubicBezTo>
                  <a:pt x="148" y="105"/>
                  <a:pt x="148" y="105"/>
                  <a:pt x="148" y="105"/>
                </a:cubicBezTo>
                <a:cubicBezTo>
                  <a:pt x="145" y="104"/>
                  <a:pt x="141" y="104"/>
                  <a:pt x="138" y="104"/>
                </a:cubicBezTo>
                <a:cubicBezTo>
                  <a:pt x="134" y="104"/>
                  <a:pt x="131" y="104"/>
                  <a:pt x="127" y="105"/>
                </a:cubicBezTo>
                <a:cubicBezTo>
                  <a:pt x="127" y="122"/>
                  <a:pt x="127" y="122"/>
                  <a:pt x="127" y="122"/>
                </a:cubicBezTo>
                <a:cubicBezTo>
                  <a:pt x="122" y="124"/>
                  <a:pt x="118" y="126"/>
                  <a:pt x="114" y="130"/>
                </a:cubicBezTo>
                <a:cubicBezTo>
                  <a:pt x="99" y="121"/>
                  <a:pt x="99" y="121"/>
                  <a:pt x="99" y="121"/>
                </a:cubicBezTo>
                <a:cubicBezTo>
                  <a:pt x="98" y="123"/>
                  <a:pt x="96" y="125"/>
                  <a:pt x="94" y="128"/>
                </a:cubicBezTo>
                <a:cubicBezTo>
                  <a:pt x="92" y="132"/>
                  <a:pt x="90" y="135"/>
                  <a:pt x="89" y="139"/>
                </a:cubicBezTo>
                <a:cubicBezTo>
                  <a:pt x="104" y="148"/>
                  <a:pt x="104" y="148"/>
                  <a:pt x="104" y="148"/>
                </a:cubicBezTo>
                <a:cubicBezTo>
                  <a:pt x="103" y="153"/>
                  <a:pt x="103" y="158"/>
                  <a:pt x="104" y="163"/>
                </a:cubicBezTo>
                <a:cubicBezTo>
                  <a:pt x="89" y="171"/>
                  <a:pt x="89" y="171"/>
                  <a:pt x="89" y="171"/>
                </a:cubicBezTo>
                <a:cubicBezTo>
                  <a:pt x="91" y="178"/>
                  <a:pt x="95" y="184"/>
                  <a:pt x="99" y="189"/>
                </a:cubicBezTo>
                <a:cubicBezTo>
                  <a:pt x="114" y="181"/>
                  <a:pt x="114" y="181"/>
                  <a:pt x="114" y="181"/>
                </a:cubicBezTo>
                <a:cubicBezTo>
                  <a:pt x="116" y="182"/>
                  <a:pt x="117" y="184"/>
                  <a:pt x="119" y="185"/>
                </a:cubicBezTo>
                <a:cubicBezTo>
                  <a:pt x="122" y="186"/>
                  <a:pt x="124" y="188"/>
                  <a:pt x="127" y="188"/>
                </a:cubicBezTo>
                <a:cubicBezTo>
                  <a:pt x="127" y="206"/>
                  <a:pt x="127" y="206"/>
                  <a:pt x="127" y="206"/>
                </a:cubicBezTo>
                <a:cubicBezTo>
                  <a:pt x="130" y="206"/>
                  <a:pt x="134" y="207"/>
                  <a:pt x="138" y="207"/>
                </a:cubicBezTo>
                <a:cubicBezTo>
                  <a:pt x="141" y="207"/>
                  <a:pt x="145" y="206"/>
                  <a:pt x="148" y="205"/>
                </a:cubicBezTo>
                <a:cubicBezTo>
                  <a:pt x="148" y="189"/>
                  <a:pt x="148" y="189"/>
                  <a:pt x="148" y="189"/>
                </a:cubicBezTo>
                <a:cubicBezTo>
                  <a:pt x="153" y="187"/>
                  <a:pt x="157" y="184"/>
                  <a:pt x="161" y="181"/>
                </a:cubicBezTo>
                <a:cubicBezTo>
                  <a:pt x="176" y="189"/>
                  <a:pt x="176" y="189"/>
                  <a:pt x="176" y="189"/>
                </a:cubicBezTo>
                <a:cubicBezTo>
                  <a:pt x="178" y="187"/>
                  <a:pt x="180" y="185"/>
                  <a:pt x="181" y="183"/>
                </a:cubicBezTo>
                <a:cubicBezTo>
                  <a:pt x="183" y="179"/>
                  <a:pt x="185" y="175"/>
                  <a:pt x="186" y="171"/>
                </a:cubicBezTo>
                <a:cubicBezTo>
                  <a:pt x="172" y="163"/>
                  <a:pt x="172" y="163"/>
                  <a:pt x="172" y="163"/>
                </a:cubicBezTo>
                <a:cubicBezTo>
                  <a:pt x="173" y="158"/>
                  <a:pt x="173" y="153"/>
                  <a:pt x="172" y="148"/>
                </a:cubicBezTo>
                <a:close/>
                <a:moveTo>
                  <a:pt x="156" y="167"/>
                </a:moveTo>
                <a:cubicBezTo>
                  <a:pt x="152" y="173"/>
                  <a:pt x="145" y="177"/>
                  <a:pt x="138" y="177"/>
                </a:cubicBezTo>
                <a:cubicBezTo>
                  <a:pt x="133" y="177"/>
                  <a:pt x="129" y="176"/>
                  <a:pt x="126" y="174"/>
                </a:cubicBezTo>
                <a:cubicBezTo>
                  <a:pt x="121" y="171"/>
                  <a:pt x="118" y="166"/>
                  <a:pt x="116" y="160"/>
                </a:cubicBezTo>
                <a:cubicBezTo>
                  <a:pt x="115" y="154"/>
                  <a:pt x="116" y="149"/>
                  <a:pt x="119" y="144"/>
                </a:cubicBezTo>
                <a:cubicBezTo>
                  <a:pt x="123" y="137"/>
                  <a:pt x="130" y="134"/>
                  <a:pt x="138" y="134"/>
                </a:cubicBezTo>
                <a:cubicBezTo>
                  <a:pt x="142" y="134"/>
                  <a:pt x="146" y="135"/>
                  <a:pt x="149" y="137"/>
                </a:cubicBezTo>
                <a:cubicBezTo>
                  <a:pt x="154" y="140"/>
                  <a:pt x="157" y="145"/>
                  <a:pt x="159" y="150"/>
                </a:cubicBezTo>
                <a:cubicBezTo>
                  <a:pt x="160" y="156"/>
                  <a:pt x="159" y="162"/>
                  <a:pt x="156" y="167"/>
                </a:cubicBezTo>
                <a:close/>
                <a:moveTo>
                  <a:pt x="138" y="258"/>
                </a:moveTo>
                <a:cubicBezTo>
                  <a:pt x="141" y="258"/>
                  <a:pt x="145" y="257"/>
                  <a:pt x="148" y="257"/>
                </a:cubicBezTo>
                <a:cubicBezTo>
                  <a:pt x="148" y="265"/>
                  <a:pt x="148" y="265"/>
                  <a:pt x="148" y="265"/>
                </a:cubicBezTo>
                <a:cubicBezTo>
                  <a:pt x="148" y="268"/>
                  <a:pt x="146" y="272"/>
                  <a:pt x="143" y="274"/>
                </a:cubicBezTo>
                <a:cubicBezTo>
                  <a:pt x="145" y="287"/>
                  <a:pt x="147" y="297"/>
                  <a:pt x="147" y="301"/>
                </a:cubicBezTo>
                <a:cubicBezTo>
                  <a:pt x="147" y="307"/>
                  <a:pt x="143" y="311"/>
                  <a:pt x="137" y="311"/>
                </a:cubicBezTo>
                <a:cubicBezTo>
                  <a:pt x="132" y="311"/>
                  <a:pt x="128" y="307"/>
                  <a:pt x="128" y="301"/>
                </a:cubicBezTo>
                <a:cubicBezTo>
                  <a:pt x="128" y="297"/>
                  <a:pt x="130" y="287"/>
                  <a:pt x="132" y="274"/>
                </a:cubicBezTo>
                <a:cubicBezTo>
                  <a:pt x="129" y="272"/>
                  <a:pt x="127" y="268"/>
                  <a:pt x="127" y="265"/>
                </a:cubicBezTo>
                <a:cubicBezTo>
                  <a:pt x="127" y="257"/>
                  <a:pt x="127" y="257"/>
                  <a:pt x="127" y="257"/>
                </a:cubicBezTo>
                <a:cubicBezTo>
                  <a:pt x="131" y="257"/>
                  <a:pt x="134" y="258"/>
                  <a:pt x="138" y="258"/>
                </a:cubicBezTo>
                <a:close/>
                <a:moveTo>
                  <a:pt x="272" y="233"/>
                </a:moveTo>
                <a:cubicBezTo>
                  <a:pt x="270" y="238"/>
                  <a:pt x="264" y="239"/>
                  <a:pt x="259" y="237"/>
                </a:cubicBezTo>
                <a:cubicBezTo>
                  <a:pt x="255" y="235"/>
                  <a:pt x="248" y="228"/>
                  <a:pt x="237" y="219"/>
                </a:cubicBezTo>
                <a:cubicBezTo>
                  <a:pt x="234" y="221"/>
                  <a:pt x="230" y="221"/>
                  <a:pt x="227" y="219"/>
                </a:cubicBezTo>
                <a:cubicBezTo>
                  <a:pt x="221" y="215"/>
                  <a:pt x="221" y="215"/>
                  <a:pt x="221" y="215"/>
                </a:cubicBezTo>
                <a:cubicBezTo>
                  <a:pt x="222" y="214"/>
                  <a:pt x="223" y="212"/>
                  <a:pt x="224" y="210"/>
                </a:cubicBezTo>
                <a:cubicBezTo>
                  <a:pt x="227" y="206"/>
                  <a:pt x="229" y="202"/>
                  <a:pt x="231" y="197"/>
                </a:cubicBezTo>
                <a:cubicBezTo>
                  <a:pt x="238" y="201"/>
                  <a:pt x="238" y="201"/>
                  <a:pt x="238" y="201"/>
                </a:cubicBezTo>
                <a:cubicBezTo>
                  <a:pt x="241" y="203"/>
                  <a:pt x="243" y="206"/>
                  <a:pt x="243" y="209"/>
                </a:cubicBezTo>
                <a:cubicBezTo>
                  <a:pt x="255" y="215"/>
                  <a:pt x="265" y="218"/>
                  <a:pt x="269" y="220"/>
                </a:cubicBezTo>
                <a:cubicBezTo>
                  <a:pt x="273" y="223"/>
                  <a:pt x="275" y="229"/>
                  <a:pt x="272" y="233"/>
                </a:cubicBezTo>
                <a:close/>
                <a:moveTo>
                  <a:pt x="186" y="78"/>
                </a:moveTo>
                <a:cubicBezTo>
                  <a:pt x="144" y="51"/>
                  <a:pt x="87" y="64"/>
                  <a:pt x="61" y="107"/>
                </a:cubicBezTo>
                <a:cubicBezTo>
                  <a:pt x="34" y="149"/>
                  <a:pt x="47" y="205"/>
                  <a:pt x="89" y="232"/>
                </a:cubicBezTo>
                <a:cubicBezTo>
                  <a:pt x="132" y="259"/>
                  <a:pt x="188" y="246"/>
                  <a:pt x="215" y="204"/>
                </a:cubicBezTo>
                <a:cubicBezTo>
                  <a:pt x="241" y="161"/>
                  <a:pt x="229" y="105"/>
                  <a:pt x="186" y="78"/>
                </a:cubicBezTo>
                <a:close/>
                <a:moveTo>
                  <a:pt x="191" y="189"/>
                </a:moveTo>
                <a:cubicBezTo>
                  <a:pt x="179" y="207"/>
                  <a:pt x="159" y="218"/>
                  <a:pt x="138" y="218"/>
                </a:cubicBezTo>
                <a:cubicBezTo>
                  <a:pt x="126" y="218"/>
                  <a:pt x="114" y="215"/>
                  <a:pt x="104" y="208"/>
                </a:cubicBezTo>
                <a:cubicBezTo>
                  <a:pt x="90" y="199"/>
                  <a:pt x="80" y="185"/>
                  <a:pt x="76" y="169"/>
                </a:cubicBezTo>
                <a:cubicBezTo>
                  <a:pt x="73" y="153"/>
                  <a:pt x="76" y="136"/>
                  <a:pt x="85" y="122"/>
                </a:cubicBezTo>
                <a:cubicBezTo>
                  <a:pt x="96" y="104"/>
                  <a:pt x="116" y="93"/>
                  <a:pt x="138" y="93"/>
                </a:cubicBezTo>
                <a:cubicBezTo>
                  <a:pt x="150" y="93"/>
                  <a:pt x="161" y="96"/>
                  <a:pt x="171" y="102"/>
                </a:cubicBezTo>
                <a:cubicBezTo>
                  <a:pt x="200" y="121"/>
                  <a:pt x="209" y="159"/>
                  <a:pt x="191" y="189"/>
                </a:cubicBezTo>
                <a:close/>
                <a:moveTo>
                  <a:pt x="146" y="161"/>
                </a:moveTo>
                <a:cubicBezTo>
                  <a:pt x="143" y="166"/>
                  <a:pt x="137" y="167"/>
                  <a:pt x="132" y="164"/>
                </a:cubicBezTo>
                <a:cubicBezTo>
                  <a:pt x="127" y="161"/>
                  <a:pt x="126" y="155"/>
                  <a:pt x="129" y="150"/>
                </a:cubicBezTo>
                <a:cubicBezTo>
                  <a:pt x="132" y="145"/>
                  <a:pt x="138" y="143"/>
                  <a:pt x="143" y="147"/>
                </a:cubicBezTo>
                <a:cubicBezTo>
                  <a:pt x="148" y="150"/>
                  <a:pt x="149" y="156"/>
                  <a:pt x="146" y="161"/>
                </a:cubicBezTo>
                <a:close/>
              </a:path>
            </a:pathLst>
          </a:custGeom>
          <a:solidFill>
            <a:srgbClr val="13A984"/>
          </a:solidFill>
          <a:ln>
            <a:noFill/>
          </a:ln>
        </p:spPr>
        <p:txBody>
          <a:bodyPr vert="horz" wrap="square" lIns="91440" tIns="45720" rIns="91440" bIns="45720" numCol="1" anchor="t" anchorCtr="0" compatLnSpc="1"/>
          <a:lstStyle/>
          <a:p>
            <a:endParaRPr lang="zh-CN" altLang="en-US" dirty="0">
              <a:solidFill>
                <a:srgbClr val="2E2E2E"/>
              </a:solidFill>
              <a:cs typeface="+mn-ea"/>
              <a:sym typeface="+mn-lt"/>
            </a:endParaRPr>
          </a:p>
        </p:txBody>
      </p:sp>
      <p:sp>
        <p:nvSpPr>
          <p:cNvPr id="69" name="Freeform 17"/>
          <p:cNvSpPr>
            <a:spLocks noEditPoints="1"/>
          </p:cNvSpPr>
          <p:nvPr/>
        </p:nvSpPr>
        <p:spPr bwMode="auto">
          <a:xfrm>
            <a:off x="5784309" y="1092991"/>
            <a:ext cx="775783" cy="826508"/>
          </a:xfrm>
          <a:custGeom>
            <a:avLst/>
            <a:gdLst>
              <a:gd name="T0" fmla="*/ 198 w 217"/>
              <a:gd name="T1" fmla="*/ 4 h 232"/>
              <a:gd name="T2" fmla="*/ 1 w 217"/>
              <a:gd name="T3" fmla="*/ 58 h 232"/>
              <a:gd name="T4" fmla="*/ 147 w 217"/>
              <a:gd name="T5" fmla="*/ 151 h 232"/>
              <a:gd name="T6" fmla="*/ 152 w 217"/>
              <a:gd name="T7" fmla="*/ 175 h 232"/>
              <a:gd name="T8" fmla="*/ 3 w 217"/>
              <a:gd name="T9" fmla="*/ 188 h 232"/>
              <a:gd name="T10" fmla="*/ 15 w 217"/>
              <a:gd name="T11" fmla="*/ 198 h 232"/>
              <a:gd name="T12" fmla="*/ 37 w 217"/>
              <a:gd name="T13" fmla="*/ 194 h 232"/>
              <a:gd name="T14" fmla="*/ 62 w 217"/>
              <a:gd name="T15" fmla="*/ 213 h 232"/>
              <a:gd name="T16" fmla="*/ 130 w 217"/>
              <a:gd name="T17" fmla="*/ 191 h 232"/>
              <a:gd name="T18" fmla="*/ 135 w 217"/>
              <a:gd name="T19" fmla="*/ 232 h 232"/>
              <a:gd name="T20" fmla="*/ 141 w 217"/>
              <a:gd name="T21" fmla="*/ 191 h 232"/>
              <a:gd name="T22" fmla="*/ 170 w 217"/>
              <a:gd name="T23" fmla="*/ 163 h 232"/>
              <a:gd name="T24" fmla="*/ 203 w 217"/>
              <a:gd name="T25" fmla="*/ 19 h 232"/>
              <a:gd name="T26" fmla="*/ 51 w 217"/>
              <a:gd name="T27" fmla="*/ 213 h 232"/>
              <a:gd name="T28" fmla="*/ 37 w 217"/>
              <a:gd name="T29" fmla="*/ 207 h 232"/>
              <a:gd name="T30" fmla="*/ 48 w 217"/>
              <a:gd name="T31" fmla="*/ 208 h 232"/>
              <a:gd name="T32" fmla="*/ 143 w 217"/>
              <a:gd name="T33" fmla="*/ 213 h 232"/>
              <a:gd name="T34" fmla="*/ 130 w 217"/>
              <a:gd name="T35" fmla="*/ 207 h 232"/>
              <a:gd name="T36" fmla="*/ 141 w 217"/>
              <a:gd name="T37" fmla="*/ 208 h 232"/>
              <a:gd name="T38" fmla="*/ 146 w 217"/>
              <a:gd name="T39" fmla="*/ 135 h 232"/>
              <a:gd name="T40" fmla="*/ 150 w 217"/>
              <a:gd name="T41" fmla="*/ 121 h 232"/>
              <a:gd name="T42" fmla="*/ 93 w 217"/>
              <a:gd name="T43" fmla="*/ 77 h 232"/>
              <a:gd name="T44" fmla="*/ 92 w 217"/>
              <a:gd name="T45" fmla="*/ 91 h 232"/>
              <a:gd name="T46" fmla="*/ 90 w 217"/>
              <a:gd name="T47" fmla="*/ 114 h 232"/>
              <a:gd name="T48" fmla="*/ 94 w 217"/>
              <a:gd name="T49" fmla="*/ 68 h 232"/>
              <a:gd name="T50" fmla="*/ 126 w 217"/>
              <a:gd name="T51" fmla="*/ 65 h 232"/>
              <a:gd name="T52" fmla="*/ 53 w 217"/>
              <a:gd name="T53" fmla="*/ 72 h 232"/>
              <a:gd name="T54" fmla="*/ 85 w 217"/>
              <a:gd name="T55" fmla="*/ 69 h 232"/>
              <a:gd name="T56" fmla="*/ 53 w 217"/>
              <a:gd name="T57" fmla="*/ 93 h 232"/>
              <a:gd name="T58" fmla="*/ 44 w 217"/>
              <a:gd name="T59" fmla="*/ 94 h 232"/>
              <a:gd name="T60" fmla="*/ 44 w 217"/>
              <a:gd name="T61" fmla="*/ 82 h 232"/>
              <a:gd name="T62" fmla="*/ 45 w 217"/>
              <a:gd name="T63" fmla="*/ 115 h 232"/>
              <a:gd name="T64" fmla="*/ 44 w 217"/>
              <a:gd name="T65" fmla="*/ 103 h 232"/>
              <a:gd name="T66" fmla="*/ 81 w 217"/>
              <a:gd name="T67" fmla="*/ 114 h 232"/>
              <a:gd name="T68" fmla="*/ 80 w 217"/>
              <a:gd name="T69" fmla="*/ 123 h 232"/>
              <a:gd name="T70" fmla="*/ 54 w 217"/>
              <a:gd name="T71" fmla="*/ 123 h 232"/>
              <a:gd name="T72" fmla="*/ 116 w 217"/>
              <a:gd name="T73" fmla="*/ 122 h 232"/>
              <a:gd name="T74" fmla="*/ 89 w 217"/>
              <a:gd name="T75" fmla="*/ 122 h 232"/>
              <a:gd name="T76" fmla="*/ 129 w 217"/>
              <a:gd name="T77" fmla="*/ 98 h 232"/>
              <a:gd name="T78" fmla="*/ 159 w 217"/>
              <a:gd name="T79" fmla="*/ 87 h 232"/>
              <a:gd name="T80" fmla="*/ 164 w 217"/>
              <a:gd name="T81" fmla="*/ 71 h 232"/>
              <a:gd name="T82" fmla="*/ 135 w 217"/>
              <a:gd name="T83" fmla="*/ 64 h 232"/>
              <a:gd name="T84" fmla="*/ 167 w 217"/>
              <a:gd name="T85" fmla="*/ 62 h 232"/>
              <a:gd name="T86" fmla="*/ 18 w 217"/>
              <a:gd name="T87" fmla="*/ 75 h 232"/>
              <a:gd name="T88" fmla="*/ 24 w 217"/>
              <a:gd name="T89" fmla="*/ 124 h 232"/>
              <a:gd name="T90" fmla="*/ 25 w 217"/>
              <a:gd name="T91" fmla="*/ 13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7" h="232">
                <a:moveTo>
                  <a:pt x="216" y="6"/>
                </a:moveTo>
                <a:cubicBezTo>
                  <a:pt x="215" y="2"/>
                  <a:pt x="210" y="0"/>
                  <a:pt x="206" y="1"/>
                </a:cubicBezTo>
                <a:cubicBezTo>
                  <a:pt x="198" y="4"/>
                  <a:pt x="198" y="4"/>
                  <a:pt x="198" y="4"/>
                </a:cubicBezTo>
                <a:cubicBezTo>
                  <a:pt x="188" y="8"/>
                  <a:pt x="181" y="14"/>
                  <a:pt x="176" y="29"/>
                </a:cubicBezTo>
                <a:cubicBezTo>
                  <a:pt x="8" y="49"/>
                  <a:pt x="8" y="49"/>
                  <a:pt x="8" y="49"/>
                </a:cubicBezTo>
                <a:cubicBezTo>
                  <a:pt x="4" y="50"/>
                  <a:pt x="1" y="54"/>
                  <a:pt x="1" y="58"/>
                </a:cubicBezTo>
                <a:cubicBezTo>
                  <a:pt x="10" y="144"/>
                  <a:pt x="10" y="144"/>
                  <a:pt x="10" y="144"/>
                </a:cubicBezTo>
                <a:cubicBezTo>
                  <a:pt x="10" y="148"/>
                  <a:pt x="14" y="151"/>
                  <a:pt x="18" y="151"/>
                </a:cubicBezTo>
                <a:cubicBezTo>
                  <a:pt x="147" y="151"/>
                  <a:pt x="147" y="151"/>
                  <a:pt x="147" y="151"/>
                </a:cubicBezTo>
                <a:cubicBezTo>
                  <a:pt x="156" y="169"/>
                  <a:pt x="156" y="169"/>
                  <a:pt x="156" y="169"/>
                </a:cubicBezTo>
                <a:cubicBezTo>
                  <a:pt x="157" y="172"/>
                  <a:pt x="157" y="174"/>
                  <a:pt x="157" y="174"/>
                </a:cubicBezTo>
                <a:cubicBezTo>
                  <a:pt x="156" y="174"/>
                  <a:pt x="155" y="175"/>
                  <a:pt x="152" y="175"/>
                </a:cubicBezTo>
                <a:cubicBezTo>
                  <a:pt x="17" y="175"/>
                  <a:pt x="17" y="175"/>
                  <a:pt x="17" y="175"/>
                </a:cubicBezTo>
                <a:cubicBezTo>
                  <a:pt x="15" y="175"/>
                  <a:pt x="13" y="176"/>
                  <a:pt x="11" y="178"/>
                </a:cubicBezTo>
                <a:cubicBezTo>
                  <a:pt x="3" y="188"/>
                  <a:pt x="3" y="188"/>
                  <a:pt x="3" y="188"/>
                </a:cubicBezTo>
                <a:cubicBezTo>
                  <a:pt x="0" y="192"/>
                  <a:pt x="1" y="196"/>
                  <a:pt x="4" y="199"/>
                </a:cubicBezTo>
                <a:cubicBezTo>
                  <a:pt x="5" y="200"/>
                  <a:pt x="7" y="201"/>
                  <a:pt x="9" y="201"/>
                </a:cubicBezTo>
                <a:cubicBezTo>
                  <a:pt x="11" y="201"/>
                  <a:pt x="13" y="200"/>
                  <a:pt x="15" y="198"/>
                </a:cubicBezTo>
                <a:cubicBezTo>
                  <a:pt x="21" y="191"/>
                  <a:pt x="21" y="191"/>
                  <a:pt x="21" y="191"/>
                </a:cubicBezTo>
                <a:cubicBezTo>
                  <a:pt x="37" y="191"/>
                  <a:pt x="37" y="191"/>
                  <a:pt x="37" y="191"/>
                </a:cubicBezTo>
                <a:cubicBezTo>
                  <a:pt x="37" y="194"/>
                  <a:pt x="37" y="194"/>
                  <a:pt x="37" y="194"/>
                </a:cubicBezTo>
                <a:cubicBezTo>
                  <a:pt x="29" y="197"/>
                  <a:pt x="23" y="204"/>
                  <a:pt x="23" y="213"/>
                </a:cubicBezTo>
                <a:cubicBezTo>
                  <a:pt x="23" y="223"/>
                  <a:pt x="32" y="232"/>
                  <a:pt x="42" y="232"/>
                </a:cubicBezTo>
                <a:cubicBezTo>
                  <a:pt x="53" y="232"/>
                  <a:pt x="62" y="223"/>
                  <a:pt x="62" y="213"/>
                </a:cubicBezTo>
                <a:cubicBezTo>
                  <a:pt x="62" y="204"/>
                  <a:pt x="56" y="197"/>
                  <a:pt x="48" y="194"/>
                </a:cubicBezTo>
                <a:cubicBezTo>
                  <a:pt x="48" y="191"/>
                  <a:pt x="48" y="191"/>
                  <a:pt x="48" y="191"/>
                </a:cubicBezTo>
                <a:cubicBezTo>
                  <a:pt x="130" y="191"/>
                  <a:pt x="130" y="191"/>
                  <a:pt x="130" y="191"/>
                </a:cubicBezTo>
                <a:cubicBezTo>
                  <a:pt x="130" y="194"/>
                  <a:pt x="130" y="194"/>
                  <a:pt x="130" y="194"/>
                </a:cubicBezTo>
                <a:cubicBezTo>
                  <a:pt x="122" y="197"/>
                  <a:pt x="116" y="204"/>
                  <a:pt x="116" y="213"/>
                </a:cubicBezTo>
                <a:cubicBezTo>
                  <a:pt x="116" y="223"/>
                  <a:pt x="124" y="232"/>
                  <a:pt x="135" y="232"/>
                </a:cubicBezTo>
                <a:cubicBezTo>
                  <a:pt x="146" y="232"/>
                  <a:pt x="155" y="223"/>
                  <a:pt x="155" y="213"/>
                </a:cubicBezTo>
                <a:cubicBezTo>
                  <a:pt x="155" y="204"/>
                  <a:pt x="149" y="197"/>
                  <a:pt x="141" y="194"/>
                </a:cubicBezTo>
                <a:cubicBezTo>
                  <a:pt x="141" y="191"/>
                  <a:pt x="141" y="191"/>
                  <a:pt x="141" y="191"/>
                </a:cubicBezTo>
                <a:cubicBezTo>
                  <a:pt x="152" y="191"/>
                  <a:pt x="152" y="191"/>
                  <a:pt x="152" y="191"/>
                </a:cubicBezTo>
                <a:cubicBezTo>
                  <a:pt x="162" y="191"/>
                  <a:pt x="167" y="186"/>
                  <a:pt x="170" y="183"/>
                </a:cubicBezTo>
                <a:cubicBezTo>
                  <a:pt x="172" y="179"/>
                  <a:pt x="174" y="173"/>
                  <a:pt x="170" y="163"/>
                </a:cubicBezTo>
                <a:cubicBezTo>
                  <a:pt x="160" y="142"/>
                  <a:pt x="160" y="142"/>
                  <a:pt x="160" y="142"/>
                </a:cubicBezTo>
                <a:cubicBezTo>
                  <a:pt x="190" y="35"/>
                  <a:pt x="190" y="35"/>
                  <a:pt x="190" y="35"/>
                </a:cubicBezTo>
                <a:cubicBezTo>
                  <a:pt x="194" y="23"/>
                  <a:pt x="198" y="21"/>
                  <a:pt x="203" y="19"/>
                </a:cubicBezTo>
                <a:cubicBezTo>
                  <a:pt x="211" y="16"/>
                  <a:pt x="211" y="16"/>
                  <a:pt x="211" y="16"/>
                </a:cubicBezTo>
                <a:cubicBezTo>
                  <a:pt x="215" y="15"/>
                  <a:pt x="217" y="10"/>
                  <a:pt x="216" y="6"/>
                </a:cubicBezTo>
                <a:close/>
                <a:moveTo>
                  <a:pt x="51" y="213"/>
                </a:moveTo>
                <a:cubicBezTo>
                  <a:pt x="51" y="217"/>
                  <a:pt x="47" y="221"/>
                  <a:pt x="42" y="221"/>
                </a:cubicBezTo>
                <a:cubicBezTo>
                  <a:pt x="38" y="221"/>
                  <a:pt x="34" y="217"/>
                  <a:pt x="34" y="213"/>
                </a:cubicBezTo>
                <a:cubicBezTo>
                  <a:pt x="34" y="210"/>
                  <a:pt x="35" y="208"/>
                  <a:pt x="37" y="207"/>
                </a:cubicBezTo>
                <a:cubicBezTo>
                  <a:pt x="37" y="208"/>
                  <a:pt x="37" y="208"/>
                  <a:pt x="37" y="208"/>
                </a:cubicBezTo>
                <a:cubicBezTo>
                  <a:pt x="37" y="211"/>
                  <a:pt x="39" y="214"/>
                  <a:pt x="42" y="214"/>
                </a:cubicBezTo>
                <a:cubicBezTo>
                  <a:pt x="46" y="214"/>
                  <a:pt x="48" y="211"/>
                  <a:pt x="48" y="208"/>
                </a:cubicBezTo>
                <a:cubicBezTo>
                  <a:pt x="48" y="207"/>
                  <a:pt x="48" y="207"/>
                  <a:pt x="48" y="207"/>
                </a:cubicBezTo>
                <a:cubicBezTo>
                  <a:pt x="50" y="208"/>
                  <a:pt x="51" y="210"/>
                  <a:pt x="51" y="213"/>
                </a:cubicBezTo>
                <a:close/>
                <a:moveTo>
                  <a:pt x="143" y="213"/>
                </a:moveTo>
                <a:cubicBezTo>
                  <a:pt x="143" y="217"/>
                  <a:pt x="140" y="221"/>
                  <a:pt x="135" y="221"/>
                </a:cubicBezTo>
                <a:cubicBezTo>
                  <a:pt x="131" y="221"/>
                  <a:pt x="127" y="217"/>
                  <a:pt x="127" y="213"/>
                </a:cubicBezTo>
                <a:cubicBezTo>
                  <a:pt x="127" y="210"/>
                  <a:pt x="128" y="208"/>
                  <a:pt x="130" y="207"/>
                </a:cubicBezTo>
                <a:cubicBezTo>
                  <a:pt x="130" y="208"/>
                  <a:pt x="130" y="208"/>
                  <a:pt x="130" y="208"/>
                </a:cubicBezTo>
                <a:cubicBezTo>
                  <a:pt x="130" y="211"/>
                  <a:pt x="132" y="214"/>
                  <a:pt x="135" y="214"/>
                </a:cubicBezTo>
                <a:cubicBezTo>
                  <a:pt x="138" y="214"/>
                  <a:pt x="141" y="211"/>
                  <a:pt x="141" y="208"/>
                </a:cubicBezTo>
                <a:cubicBezTo>
                  <a:pt x="141" y="207"/>
                  <a:pt x="141" y="207"/>
                  <a:pt x="141" y="207"/>
                </a:cubicBezTo>
                <a:cubicBezTo>
                  <a:pt x="142" y="208"/>
                  <a:pt x="143" y="210"/>
                  <a:pt x="143" y="213"/>
                </a:cubicBezTo>
                <a:close/>
                <a:moveTo>
                  <a:pt x="146" y="135"/>
                </a:moveTo>
                <a:cubicBezTo>
                  <a:pt x="122" y="135"/>
                  <a:pt x="122" y="135"/>
                  <a:pt x="122" y="135"/>
                </a:cubicBezTo>
                <a:cubicBezTo>
                  <a:pt x="125" y="122"/>
                  <a:pt x="125" y="122"/>
                  <a:pt x="125" y="122"/>
                </a:cubicBezTo>
                <a:cubicBezTo>
                  <a:pt x="150" y="121"/>
                  <a:pt x="150" y="121"/>
                  <a:pt x="150" y="121"/>
                </a:cubicBezTo>
                <a:lnTo>
                  <a:pt x="146" y="135"/>
                </a:lnTo>
                <a:close/>
                <a:moveTo>
                  <a:pt x="92" y="91"/>
                </a:moveTo>
                <a:cubicBezTo>
                  <a:pt x="93" y="77"/>
                  <a:pt x="93" y="77"/>
                  <a:pt x="93" y="77"/>
                </a:cubicBezTo>
                <a:cubicBezTo>
                  <a:pt x="124" y="74"/>
                  <a:pt x="124" y="74"/>
                  <a:pt x="124" y="74"/>
                </a:cubicBezTo>
                <a:cubicBezTo>
                  <a:pt x="122" y="89"/>
                  <a:pt x="122" y="89"/>
                  <a:pt x="122" y="89"/>
                </a:cubicBezTo>
                <a:lnTo>
                  <a:pt x="92" y="91"/>
                </a:lnTo>
                <a:close/>
                <a:moveTo>
                  <a:pt x="120" y="98"/>
                </a:moveTo>
                <a:cubicBezTo>
                  <a:pt x="117" y="113"/>
                  <a:pt x="117" y="113"/>
                  <a:pt x="117" y="113"/>
                </a:cubicBezTo>
                <a:cubicBezTo>
                  <a:pt x="90" y="114"/>
                  <a:pt x="90" y="114"/>
                  <a:pt x="90" y="114"/>
                </a:cubicBezTo>
                <a:cubicBezTo>
                  <a:pt x="91" y="100"/>
                  <a:pt x="91" y="100"/>
                  <a:pt x="91" y="100"/>
                </a:cubicBezTo>
                <a:lnTo>
                  <a:pt x="120" y="98"/>
                </a:lnTo>
                <a:close/>
                <a:moveTo>
                  <a:pt x="94" y="68"/>
                </a:moveTo>
                <a:cubicBezTo>
                  <a:pt x="95" y="54"/>
                  <a:pt x="95" y="54"/>
                  <a:pt x="95" y="54"/>
                </a:cubicBezTo>
                <a:cubicBezTo>
                  <a:pt x="128" y="50"/>
                  <a:pt x="128" y="50"/>
                  <a:pt x="128" y="50"/>
                </a:cubicBezTo>
                <a:cubicBezTo>
                  <a:pt x="126" y="65"/>
                  <a:pt x="126" y="65"/>
                  <a:pt x="126" y="65"/>
                </a:cubicBezTo>
                <a:lnTo>
                  <a:pt x="94" y="68"/>
                </a:lnTo>
                <a:close/>
                <a:moveTo>
                  <a:pt x="85" y="69"/>
                </a:moveTo>
                <a:cubicBezTo>
                  <a:pt x="53" y="72"/>
                  <a:pt x="53" y="72"/>
                  <a:pt x="53" y="72"/>
                </a:cubicBezTo>
                <a:cubicBezTo>
                  <a:pt x="52" y="60"/>
                  <a:pt x="52" y="60"/>
                  <a:pt x="52" y="60"/>
                </a:cubicBezTo>
                <a:cubicBezTo>
                  <a:pt x="86" y="56"/>
                  <a:pt x="86" y="56"/>
                  <a:pt x="86" y="56"/>
                </a:cubicBezTo>
                <a:lnTo>
                  <a:pt x="85" y="69"/>
                </a:lnTo>
                <a:close/>
                <a:moveTo>
                  <a:pt x="84" y="78"/>
                </a:moveTo>
                <a:cubicBezTo>
                  <a:pt x="83" y="92"/>
                  <a:pt x="83" y="92"/>
                  <a:pt x="83" y="92"/>
                </a:cubicBezTo>
                <a:cubicBezTo>
                  <a:pt x="53" y="93"/>
                  <a:pt x="53" y="93"/>
                  <a:pt x="53" y="93"/>
                </a:cubicBezTo>
                <a:cubicBezTo>
                  <a:pt x="53" y="81"/>
                  <a:pt x="53" y="81"/>
                  <a:pt x="53" y="81"/>
                </a:cubicBezTo>
                <a:lnTo>
                  <a:pt x="84" y="78"/>
                </a:lnTo>
                <a:close/>
                <a:moveTo>
                  <a:pt x="44" y="94"/>
                </a:moveTo>
                <a:cubicBezTo>
                  <a:pt x="21" y="95"/>
                  <a:pt x="21" y="95"/>
                  <a:pt x="21" y="95"/>
                </a:cubicBezTo>
                <a:cubicBezTo>
                  <a:pt x="19" y="84"/>
                  <a:pt x="19" y="84"/>
                  <a:pt x="19" y="84"/>
                </a:cubicBezTo>
                <a:cubicBezTo>
                  <a:pt x="44" y="82"/>
                  <a:pt x="44" y="82"/>
                  <a:pt x="44" y="82"/>
                </a:cubicBezTo>
                <a:lnTo>
                  <a:pt x="44" y="94"/>
                </a:lnTo>
                <a:close/>
                <a:moveTo>
                  <a:pt x="44" y="103"/>
                </a:moveTo>
                <a:cubicBezTo>
                  <a:pt x="45" y="115"/>
                  <a:pt x="45" y="115"/>
                  <a:pt x="45" y="115"/>
                </a:cubicBezTo>
                <a:cubicBezTo>
                  <a:pt x="23" y="115"/>
                  <a:pt x="23" y="115"/>
                  <a:pt x="23" y="115"/>
                </a:cubicBezTo>
                <a:cubicBezTo>
                  <a:pt x="21" y="104"/>
                  <a:pt x="21" y="104"/>
                  <a:pt x="21" y="104"/>
                </a:cubicBezTo>
                <a:lnTo>
                  <a:pt x="44" y="103"/>
                </a:lnTo>
                <a:close/>
                <a:moveTo>
                  <a:pt x="53" y="102"/>
                </a:moveTo>
                <a:cubicBezTo>
                  <a:pt x="82" y="100"/>
                  <a:pt x="82" y="100"/>
                  <a:pt x="82" y="100"/>
                </a:cubicBezTo>
                <a:cubicBezTo>
                  <a:pt x="81" y="114"/>
                  <a:pt x="81" y="114"/>
                  <a:pt x="81" y="114"/>
                </a:cubicBezTo>
                <a:cubicBezTo>
                  <a:pt x="54" y="114"/>
                  <a:pt x="54" y="114"/>
                  <a:pt x="54" y="114"/>
                </a:cubicBezTo>
                <a:lnTo>
                  <a:pt x="53" y="102"/>
                </a:lnTo>
                <a:close/>
                <a:moveTo>
                  <a:pt x="80" y="123"/>
                </a:moveTo>
                <a:cubicBezTo>
                  <a:pt x="79" y="135"/>
                  <a:pt x="79" y="135"/>
                  <a:pt x="79" y="135"/>
                </a:cubicBezTo>
                <a:cubicBezTo>
                  <a:pt x="54" y="135"/>
                  <a:pt x="54" y="135"/>
                  <a:pt x="54" y="135"/>
                </a:cubicBezTo>
                <a:cubicBezTo>
                  <a:pt x="54" y="123"/>
                  <a:pt x="54" y="123"/>
                  <a:pt x="54" y="123"/>
                </a:cubicBezTo>
                <a:lnTo>
                  <a:pt x="80" y="123"/>
                </a:lnTo>
                <a:close/>
                <a:moveTo>
                  <a:pt x="89" y="122"/>
                </a:moveTo>
                <a:cubicBezTo>
                  <a:pt x="116" y="122"/>
                  <a:pt x="116" y="122"/>
                  <a:pt x="116" y="122"/>
                </a:cubicBezTo>
                <a:cubicBezTo>
                  <a:pt x="113" y="135"/>
                  <a:pt x="113" y="135"/>
                  <a:pt x="113" y="135"/>
                </a:cubicBezTo>
                <a:cubicBezTo>
                  <a:pt x="88" y="135"/>
                  <a:pt x="88" y="135"/>
                  <a:pt x="88" y="135"/>
                </a:cubicBezTo>
                <a:lnTo>
                  <a:pt x="89" y="122"/>
                </a:lnTo>
                <a:close/>
                <a:moveTo>
                  <a:pt x="152" y="112"/>
                </a:moveTo>
                <a:cubicBezTo>
                  <a:pt x="126" y="113"/>
                  <a:pt x="126" y="113"/>
                  <a:pt x="126" y="113"/>
                </a:cubicBezTo>
                <a:cubicBezTo>
                  <a:pt x="129" y="98"/>
                  <a:pt x="129" y="98"/>
                  <a:pt x="129" y="98"/>
                </a:cubicBezTo>
                <a:cubicBezTo>
                  <a:pt x="157" y="96"/>
                  <a:pt x="157" y="96"/>
                  <a:pt x="157" y="96"/>
                </a:cubicBezTo>
                <a:lnTo>
                  <a:pt x="152" y="112"/>
                </a:lnTo>
                <a:close/>
                <a:moveTo>
                  <a:pt x="159" y="87"/>
                </a:moveTo>
                <a:cubicBezTo>
                  <a:pt x="131" y="89"/>
                  <a:pt x="131" y="89"/>
                  <a:pt x="131" y="89"/>
                </a:cubicBezTo>
                <a:cubicBezTo>
                  <a:pt x="133" y="74"/>
                  <a:pt x="133" y="74"/>
                  <a:pt x="133" y="74"/>
                </a:cubicBezTo>
                <a:cubicBezTo>
                  <a:pt x="164" y="71"/>
                  <a:pt x="164" y="71"/>
                  <a:pt x="164" y="71"/>
                </a:cubicBezTo>
                <a:lnTo>
                  <a:pt x="159" y="87"/>
                </a:lnTo>
                <a:close/>
                <a:moveTo>
                  <a:pt x="167" y="62"/>
                </a:moveTo>
                <a:cubicBezTo>
                  <a:pt x="135" y="64"/>
                  <a:pt x="135" y="64"/>
                  <a:pt x="135" y="64"/>
                </a:cubicBezTo>
                <a:cubicBezTo>
                  <a:pt x="138" y="49"/>
                  <a:pt x="138" y="49"/>
                  <a:pt x="138" y="49"/>
                </a:cubicBezTo>
                <a:cubicBezTo>
                  <a:pt x="171" y="45"/>
                  <a:pt x="171" y="45"/>
                  <a:pt x="171" y="45"/>
                </a:cubicBezTo>
                <a:lnTo>
                  <a:pt x="167" y="62"/>
                </a:lnTo>
                <a:close/>
                <a:moveTo>
                  <a:pt x="44" y="61"/>
                </a:moveTo>
                <a:cubicBezTo>
                  <a:pt x="44" y="73"/>
                  <a:pt x="44" y="73"/>
                  <a:pt x="44" y="73"/>
                </a:cubicBezTo>
                <a:cubicBezTo>
                  <a:pt x="18" y="75"/>
                  <a:pt x="18" y="75"/>
                  <a:pt x="18" y="75"/>
                </a:cubicBezTo>
                <a:cubicBezTo>
                  <a:pt x="17" y="64"/>
                  <a:pt x="17" y="64"/>
                  <a:pt x="17" y="64"/>
                </a:cubicBezTo>
                <a:lnTo>
                  <a:pt x="44" y="61"/>
                </a:lnTo>
                <a:close/>
                <a:moveTo>
                  <a:pt x="24" y="124"/>
                </a:moveTo>
                <a:cubicBezTo>
                  <a:pt x="45" y="124"/>
                  <a:pt x="45" y="124"/>
                  <a:pt x="45" y="124"/>
                </a:cubicBezTo>
                <a:cubicBezTo>
                  <a:pt x="45" y="135"/>
                  <a:pt x="45" y="135"/>
                  <a:pt x="45" y="135"/>
                </a:cubicBezTo>
                <a:cubicBezTo>
                  <a:pt x="25" y="135"/>
                  <a:pt x="25" y="135"/>
                  <a:pt x="25" y="135"/>
                </a:cubicBezTo>
                <a:lnTo>
                  <a:pt x="24" y="124"/>
                </a:lnTo>
                <a:close/>
              </a:path>
            </a:pathLst>
          </a:custGeom>
          <a:solidFill>
            <a:srgbClr val="EAA13A"/>
          </a:solidFill>
          <a:ln>
            <a:noFill/>
          </a:ln>
        </p:spPr>
        <p:txBody>
          <a:bodyPr vert="horz" wrap="square" lIns="91440" tIns="45720" rIns="91440" bIns="45720" numCol="1" anchor="t" anchorCtr="0" compatLnSpc="1"/>
          <a:lstStyle/>
          <a:p>
            <a:endParaRPr lang="zh-CN" altLang="en-US" dirty="0">
              <a:solidFill>
                <a:srgbClr val="2E2E2E"/>
              </a:solidFill>
              <a:cs typeface="+mn-ea"/>
              <a:sym typeface="+mn-lt"/>
            </a:endParaRPr>
          </a:p>
        </p:txBody>
      </p:sp>
      <p:sp>
        <p:nvSpPr>
          <p:cNvPr id="70" name="矩形 69"/>
          <p:cNvSpPr/>
          <p:nvPr/>
        </p:nvSpPr>
        <p:spPr>
          <a:xfrm>
            <a:off x="5103940" y="1970248"/>
            <a:ext cx="1984120" cy="276999"/>
          </a:xfrm>
          <a:prstGeom prst="rect">
            <a:avLst/>
          </a:prstGeom>
        </p:spPr>
        <p:txBody>
          <a:bodyPr wrap="square">
            <a:spAutoFit/>
          </a:bodyPr>
          <a:lstStyle/>
          <a:p>
            <a:pPr algn="ctr"/>
            <a:r>
              <a:rPr lang="en-US" altLang="zh-CN" sz="1200" dirty="0">
                <a:solidFill>
                  <a:schemeClr val="bg1"/>
                </a:solidFill>
                <a:cs typeface="+mn-ea"/>
                <a:sym typeface="+mn-lt"/>
              </a:rPr>
              <a:t>I will always be with you.</a:t>
            </a:r>
          </a:p>
        </p:txBody>
      </p:sp>
      <p:grpSp>
        <p:nvGrpSpPr>
          <p:cNvPr id="71" name="组合 70"/>
          <p:cNvGrpSpPr/>
          <p:nvPr/>
        </p:nvGrpSpPr>
        <p:grpSpPr>
          <a:xfrm>
            <a:off x="10352140" y="1380859"/>
            <a:ext cx="1119461" cy="281217"/>
            <a:chOff x="4749800" y="1847850"/>
            <a:chExt cx="2628900" cy="660400"/>
          </a:xfrm>
          <a:solidFill>
            <a:srgbClr val="EAA13A"/>
          </a:solidFill>
        </p:grpSpPr>
        <p:sp>
          <p:nvSpPr>
            <p:cNvPr id="72" name="椭圆 71"/>
            <p:cNvSpPr/>
            <p:nvPr/>
          </p:nvSpPr>
          <p:spPr>
            <a:xfrm>
              <a:off x="4749800" y="1847850"/>
              <a:ext cx="660400" cy="660400"/>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73" name="椭圆 72"/>
            <p:cNvSpPr/>
            <p:nvPr/>
          </p:nvSpPr>
          <p:spPr>
            <a:xfrm>
              <a:off x="6718300" y="1847850"/>
              <a:ext cx="660400" cy="660400"/>
            </a:xfrm>
            <a:prstGeom prst="ellipse">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74" name="矩形 73"/>
            <p:cNvSpPr/>
            <p:nvPr/>
          </p:nvSpPr>
          <p:spPr>
            <a:xfrm>
              <a:off x="5357091" y="2137084"/>
              <a:ext cx="1477818" cy="50182"/>
            </a:xfrm>
            <a:prstGeom prst="rect">
              <a:avLst/>
            </a:prstGeom>
            <a:grp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spTree>
    <p:extLst>
      <p:ext uri="{BB962C8B-B14F-4D97-AF65-F5344CB8AC3E}">
        <p14:creationId xmlns:p14="http://schemas.microsoft.com/office/powerpoint/2010/main" val="428743589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additive="base">
                                        <p:cTn id="17" dur="500" fill="hold"/>
                                        <p:tgtEl>
                                          <p:spTgt spid="52"/>
                                        </p:tgtEl>
                                        <p:attrNameLst>
                                          <p:attrName>ppt_x</p:attrName>
                                        </p:attrNameLst>
                                      </p:cBhvr>
                                      <p:tavLst>
                                        <p:tav tm="0">
                                          <p:val>
                                            <p:strVal val="#ppt_x"/>
                                          </p:val>
                                        </p:tav>
                                        <p:tav tm="100000">
                                          <p:val>
                                            <p:strVal val="#ppt_x"/>
                                          </p:val>
                                        </p:tav>
                                      </p:tavLst>
                                    </p:anim>
                                    <p:anim calcmode="lin" valueType="num">
                                      <p:cBhvr additive="base">
                                        <p:cTn id="18" dur="500" fill="hold"/>
                                        <p:tgtEl>
                                          <p:spTgt spid="52"/>
                                        </p:tgtEl>
                                        <p:attrNameLst>
                                          <p:attrName>ppt_y</p:attrName>
                                        </p:attrNameLst>
                                      </p:cBhvr>
                                      <p:tavLst>
                                        <p:tav tm="0">
                                          <p:val>
                                            <p:strVal val="0-#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additive="base">
                                        <p:cTn id="21" dur="500" fill="hold"/>
                                        <p:tgtEl>
                                          <p:spTgt spid="57"/>
                                        </p:tgtEl>
                                        <p:attrNameLst>
                                          <p:attrName>ppt_x</p:attrName>
                                        </p:attrNameLst>
                                      </p:cBhvr>
                                      <p:tavLst>
                                        <p:tav tm="0">
                                          <p:val>
                                            <p:strVal val="#ppt_x"/>
                                          </p:val>
                                        </p:tav>
                                        <p:tav tm="100000">
                                          <p:val>
                                            <p:strVal val="#ppt_x"/>
                                          </p:val>
                                        </p:tav>
                                      </p:tavLst>
                                    </p:anim>
                                    <p:anim calcmode="lin" valueType="num">
                                      <p:cBhvr additive="base">
                                        <p:cTn id="22" dur="500" fill="hold"/>
                                        <p:tgtEl>
                                          <p:spTgt spid="57"/>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anim calcmode="lin" valueType="num">
                                      <p:cBhvr additive="base">
                                        <p:cTn id="25" dur="500" fill="hold"/>
                                        <p:tgtEl>
                                          <p:spTgt spid="62"/>
                                        </p:tgtEl>
                                        <p:attrNameLst>
                                          <p:attrName>ppt_x</p:attrName>
                                        </p:attrNameLst>
                                      </p:cBhvr>
                                      <p:tavLst>
                                        <p:tav tm="0">
                                          <p:val>
                                            <p:strVal val="#ppt_x"/>
                                          </p:val>
                                        </p:tav>
                                        <p:tav tm="100000">
                                          <p:val>
                                            <p:strVal val="#ppt_x"/>
                                          </p:val>
                                        </p:tav>
                                      </p:tavLst>
                                    </p:anim>
                                    <p:anim calcmode="lin" valueType="num">
                                      <p:cBhvr additive="base">
                                        <p:cTn id="26" dur="500" fill="hold"/>
                                        <p:tgtEl>
                                          <p:spTgt spid="62"/>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68"/>
                                        </p:tgtEl>
                                        <p:attrNameLst>
                                          <p:attrName>style.visibility</p:attrName>
                                        </p:attrNameLst>
                                      </p:cBhvr>
                                      <p:to>
                                        <p:strVal val="visible"/>
                                      </p:to>
                                    </p:set>
                                    <p:anim calcmode="lin" valueType="num">
                                      <p:cBhvr additive="base">
                                        <p:cTn id="29" dur="500" fill="hold"/>
                                        <p:tgtEl>
                                          <p:spTgt spid="68"/>
                                        </p:tgtEl>
                                        <p:attrNameLst>
                                          <p:attrName>ppt_x</p:attrName>
                                        </p:attrNameLst>
                                      </p:cBhvr>
                                      <p:tavLst>
                                        <p:tav tm="0">
                                          <p:val>
                                            <p:strVal val="#ppt_x"/>
                                          </p:val>
                                        </p:tav>
                                        <p:tav tm="100000">
                                          <p:val>
                                            <p:strVal val="#ppt_x"/>
                                          </p:val>
                                        </p:tav>
                                      </p:tavLst>
                                    </p:anim>
                                    <p:anim calcmode="lin" valueType="num">
                                      <p:cBhvr additive="base">
                                        <p:cTn id="30" dur="500" fill="hold"/>
                                        <p:tgtEl>
                                          <p:spTgt spid="68"/>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anim calcmode="lin" valueType="num">
                                      <p:cBhvr additive="base">
                                        <p:cTn id="39" dur="500" fill="hold"/>
                                        <p:tgtEl>
                                          <p:spTgt spid="53"/>
                                        </p:tgtEl>
                                        <p:attrNameLst>
                                          <p:attrName>ppt_x</p:attrName>
                                        </p:attrNameLst>
                                      </p:cBhvr>
                                      <p:tavLst>
                                        <p:tav tm="0">
                                          <p:val>
                                            <p:strVal val="#ppt_x"/>
                                          </p:val>
                                        </p:tav>
                                        <p:tav tm="100000">
                                          <p:val>
                                            <p:strVal val="#ppt_x"/>
                                          </p:val>
                                        </p:tav>
                                      </p:tavLst>
                                    </p:anim>
                                    <p:anim calcmode="lin" valueType="num">
                                      <p:cBhvr additive="base">
                                        <p:cTn id="40" dur="500" fill="hold"/>
                                        <p:tgtEl>
                                          <p:spTgt spid="5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0"/>
                                        </p:tgtEl>
                                        <p:attrNameLst>
                                          <p:attrName>style.visibility</p:attrName>
                                        </p:attrNameLst>
                                      </p:cBhvr>
                                      <p:to>
                                        <p:strVal val="visible"/>
                                      </p:to>
                                    </p:set>
                                    <p:anim calcmode="lin" valueType="num">
                                      <p:cBhvr additive="base">
                                        <p:cTn id="43" dur="500" fill="hold"/>
                                        <p:tgtEl>
                                          <p:spTgt spid="60"/>
                                        </p:tgtEl>
                                        <p:attrNameLst>
                                          <p:attrName>ppt_x</p:attrName>
                                        </p:attrNameLst>
                                      </p:cBhvr>
                                      <p:tavLst>
                                        <p:tav tm="0">
                                          <p:val>
                                            <p:strVal val="#ppt_x"/>
                                          </p:val>
                                        </p:tav>
                                        <p:tav tm="100000">
                                          <p:val>
                                            <p:strVal val="#ppt_x"/>
                                          </p:val>
                                        </p:tav>
                                      </p:tavLst>
                                    </p:anim>
                                    <p:anim calcmode="lin" valueType="num">
                                      <p:cBhvr additive="base">
                                        <p:cTn id="44" dur="500" fill="hold"/>
                                        <p:tgtEl>
                                          <p:spTgt spid="6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additive="base">
                                        <p:cTn id="47" dur="500" fill="hold"/>
                                        <p:tgtEl>
                                          <p:spTgt spid="66"/>
                                        </p:tgtEl>
                                        <p:attrNameLst>
                                          <p:attrName>ppt_x</p:attrName>
                                        </p:attrNameLst>
                                      </p:cBhvr>
                                      <p:tavLst>
                                        <p:tav tm="0">
                                          <p:val>
                                            <p:strVal val="#ppt_x"/>
                                          </p:val>
                                        </p:tav>
                                        <p:tav tm="100000">
                                          <p:val>
                                            <p:strVal val="#ppt_x"/>
                                          </p:val>
                                        </p:tav>
                                      </p:tavLst>
                                    </p:anim>
                                    <p:anim calcmode="lin" valueType="num">
                                      <p:cBhvr additive="base">
                                        <p:cTn id="48" dur="500" fill="hold"/>
                                        <p:tgtEl>
                                          <p:spTgt spid="6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additive="base">
                                        <p:cTn id="51" dur="500" fill="hold"/>
                                        <p:tgtEl>
                                          <p:spTgt spid="63"/>
                                        </p:tgtEl>
                                        <p:attrNameLst>
                                          <p:attrName>ppt_x</p:attrName>
                                        </p:attrNameLst>
                                      </p:cBhvr>
                                      <p:tavLst>
                                        <p:tav tm="0">
                                          <p:val>
                                            <p:strVal val="#ppt_x"/>
                                          </p:val>
                                        </p:tav>
                                        <p:tav tm="100000">
                                          <p:val>
                                            <p:strVal val="#ppt_x"/>
                                          </p:val>
                                        </p:tav>
                                      </p:tavLst>
                                    </p:anim>
                                    <p:anim calcmode="lin" valueType="num">
                                      <p:cBhvr additive="base">
                                        <p:cTn id="52"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1"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500" fill="hold"/>
                                        <p:tgtEl>
                                          <p:spTgt spid="25"/>
                                        </p:tgtEl>
                                        <p:attrNameLst>
                                          <p:attrName>ppt_x</p:attrName>
                                        </p:attrNameLst>
                                      </p:cBhvr>
                                      <p:tavLst>
                                        <p:tav tm="0">
                                          <p:val>
                                            <p:strVal val="#ppt_x"/>
                                          </p:val>
                                        </p:tav>
                                        <p:tav tm="100000">
                                          <p:val>
                                            <p:strVal val="#ppt_x"/>
                                          </p:val>
                                        </p:tav>
                                      </p:tavLst>
                                    </p:anim>
                                    <p:anim calcmode="lin" valueType="num">
                                      <p:cBhvr additive="base">
                                        <p:cTn id="58" dur="500" fill="hold"/>
                                        <p:tgtEl>
                                          <p:spTgt spid="25"/>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54"/>
                                        </p:tgtEl>
                                        <p:attrNameLst>
                                          <p:attrName>style.visibility</p:attrName>
                                        </p:attrNameLst>
                                      </p:cBhvr>
                                      <p:to>
                                        <p:strVal val="visible"/>
                                      </p:to>
                                    </p:set>
                                    <p:anim calcmode="lin" valueType="num">
                                      <p:cBhvr additive="base">
                                        <p:cTn id="61" dur="500" fill="hold"/>
                                        <p:tgtEl>
                                          <p:spTgt spid="54"/>
                                        </p:tgtEl>
                                        <p:attrNameLst>
                                          <p:attrName>ppt_x</p:attrName>
                                        </p:attrNameLst>
                                      </p:cBhvr>
                                      <p:tavLst>
                                        <p:tav tm="0">
                                          <p:val>
                                            <p:strVal val="#ppt_x"/>
                                          </p:val>
                                        </p:tav>
                                        <p:tav tm="100000">
                                          <p:val>
                                            <p:strVal val="#ppt_x"/>
                                          </p:val>
                                        </p:tav>
                                      </p:tavLst>
                                    </p:anim>
                                    <p:anim calcmode="lin" valueType="num">
                                      <p:cBhvr additive="base">
                                        <p:cTn id="62" dur="500" fill="hold"/>
                                        <p:tgtEl>
                                          <p:spTgt spid="54"/>
                                        </p:tgtEl>
                                        <p:attrNameLst>
                                          <p:attrName>ppt_y</p:attrName>
                                        </p:attrNameLst>
                                      </p:cBhvr>
                                      <p:tavLst>
                                        <p:tav tm="0">
                                          <p:val>
                                            <p:strVal val="0-#ppt_h/2"/>
                                          </p:val>
                                        </p:tav>
                                        <p:tav tm="100000">
                                          <p:val>
                                            <p:strVal val="#ppt_y"/>
                                          </p:val>
                                        </p:tav>
                                      </p:tavLst>
                                    </p:anim>
                                  </p:childTnLst>
                                </p:cTn>
                              </p:par>
                              <p:par>
                                <p:cTn id="63" presetID="2" presetClass="entr" presetSubtype="1" fill="hold" nodeType="withEffect">
                                  <p:stCondLst>
                                    <p:cond delay="0"/>
                                  </p:stCondLst>
                                  <p:childTnLst>
                                    <p:set>
                                      <p:cBhvr>
                                        <p:cTn id="64" dur="1" fill="hold">
                                          <p:stCondLst>
                                            <p:cond delay="0"/>
                                          </p:stCondLst>
                                        </p:cTn>
                                        <p:tgtEl>
                                          <p:spTgt spid="58"/>
                                        </p:tgtEl>
                                        <p:attrNameLst>
                                          <p:attrName>style.visibility</p:attrName>
                                        </p:attrNameLst>
                                      </p:cBhvr>
                                      <p:to>
                                        <p:strVal val="visible"/>
                                      </p:to>
                                    </p:set>
                                    <p:anim calcmode="lin" valueType="num">
                                      <p:cBhvr additive="base">
                                        <p:cTn id="65" dur="500" fill="hold"/>
                                        <p:tgtEl>
                                          <p:spTgt spid="58"/>
                                        </p:tgtEl>
                                        <p:attrNameLst>
                                          <p:attrName>ppt_x</p:attrName>
                                        </p:attrNameLst>
                                      </p:cBhvr>
                                      <p:tavLst>
                                        <p:tav tm="0">
                                          <p:val>
                                            <p:strVal val="#ppt_x"/>
                                          </p:val>
                                        </p:tav>
                                        <p:tav tm="100000">
                                          <p:val>
                                            <p:strVal val="#ppt_x"/>
                                          </p:val>
                                        </p:tav>
                                      </p:tavLst>
                                    </p:anim>
                                    <p:anim calcmode="lin" valueType="num">
                                      <p:cBhvr additive="base">
                                        <p:cTn id="66" dur="500" fill="hold"/>
                                        <p:tgtEl>
                                          <p:spTgt spid="58"/>
                                        </p:tgtEl>
                                        <p:attrNameLst>
                                          <p:attrName>ppt_y</p:attrName>
                                        </p:attrNameLst>
                                      </p:cBhvr>
                                      <p:tavLst>
                                        <p:tav tm="0">
                                          <p:val>
                                            <p:strVal val="0-#ppt_h/2"/>
                                          </p:val>
                                        </p:tav>
                                        <p:tav tm="100000">
                                          <p:val>
                                            <p:strVal val="#ppt_y"/>
                                          </p:val>
                                        </p:tav>
                                      </p:tavLst>
                                    </p:anim>
                                  </p:childTnLst>
                                </p:cTn>
                              </p:par>
                              <p:par>
                                <p:cTn id="67" presetID="2" presetClass="entr" presetSubtype="1"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 calcmode="lin" valueType="num">
                                      <p:cBhvr additive="base">
                                        <p:cTn id="69" dur="500" fill="hold"/>
                                        <p:tgtEl>
                                          <p:spTgt spid="69"/>
                                        </p:tgtEl>
                                        <p:attrNameLst>
                                          <p:attrName>ppt_x</p:attrName>
                                        </p:attrNameLst>
                                      </p:cBhvr>
                                      <p:tavLst>
                                        <p:tav tm="0">
                                          <p:val>
                                            <p:strVal val="#ppt_x"/>
                                          </p:val>
                                        </p:tav>
                                        <p:tav tm="100000">
                                          <p:val>
                                            <p:strVal val="#ppt_x"/>
                                          </p:val>
                                        </p:tav>
                                      </p:tavLst>
                                    </p:anim>
                                    <p:anim calcmode="lin" valueType="num">
                                      <p:cBhvr additive="base">
                                        <p:cTn id="70" dur="500" fill="hold"/>
                                        <p:tgtEl>
                                          <p:spTgt spid="69"/>
                                        </p:tgtEl>
                                        <p:attrNameLst>
                                          <p:attrName>ppt_y</p:attrName>
                                        </p:attrNameLst>
                                      </p:cBhvr>
                                      <p:tavLst>
                                        <p:tav tm="0">
                                          <p:val>
                                            <p:strVal val="0-#ppt_h/2"/>
                                          </p:val>
                                        </p:tav>
                                        <p:tav tm="100000">
                                          <p:val>
                                            <p:strVal val="#ppt_y"/>
                                          </p:val>
                                        </p:tav>
                                      </p:tavLst>
                                    </p:anim>
                                  </p:childTnLst>
                                </p:cTn>
                              </p:par>
                              <p:par>
                                <p:cTn id="71" presetID="2" presetClass="entr" presetSubtype="1" fill="hold" grpId="0" nodeType="with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additive="base">
                                        <p:cTn id="73" dur="500" fill="hold"/>
                                        <p:tgtEl>
                                          <p:spTgt spid="70"/>
                                        </p:tgtEl>
                                        <p:attrNameLst>
                                          <p:attrName>ppt_x</p:attrName>
                                        </p:attrNameLst>
                                      </p:cBhvr>
                                      <p:tavLst>
                                        <p:tav tm="0">
                                          <p:val>
                                            <p:strVal val="#ppt_x"/>
                                          </p:val>
                                        </p:tav>
                                        <p:tav tm="100000">
                                          <p:val>
                                            <p:strVal val="#ppt_x"/>
                                          </p:val>
                                        </p:tav>
                                      </p:tavLst>
                                    </p:anim>
                                    <p:anim calcmode="lin" valueType="num">
                                      <p:cBhvr additive="base">
                                        <p:cTn id="74" dur="500" fill="hold"/>
                                        <p:tgtEl>
                                          <p:spTgt spid="70"/>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additive="base">
                                        <p:cTn id="79" dur="500" fill="hold"/>
                                        <p:tgtEl>
                                          <p:spTgt spid="34"/>
                                        </p:tgtEl>
                                        <p:attrNameLst>
                                          <p:attrName>ppt_x</p:attrName>
                                        </p:attrNameLst>
                                      </p:cBhvr>
                                      <p:tavLst>
                                        <p:tav tm="0">
                                          <p:val>
                                            <p:strVal val="#ppt_x"/>
                                          </p:val>
                                        </p:tav>
                                        <p:tav tm="100000">
                                          <p:val>
                                            <p:strVal val="#ppt_x"/>
                                          </p:val>
                                        </p:tav>
                                      </p:tavLst>
                                    </p:anim>
                                    <p:anim calcmode="lin" valueType="num">
                                      <p:cBhvr additive="base">
                                        <p:cTn id="80" dur="500" fill="hold"/>
                                        <p:tgtEl>
                                          <p:spTgt spid="3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55"/>
                                        </p:tgtEl>
                                        <p:attrNameLst>
                                          <p:attrName>style.visibility</p:attrName>
                                        </p:attrNameLst>
                                      </p:cBhvr>
                                      <p:to>
                                        <p:strVal val="visible"/>
                                      </p:to>
                                    </p:set>
                                    <p:anim calcmode="lin" valueType="num">
                                      <p:cBhvr additive="base">
                                        <p:cTn id="83" dur="500" fill="hold"/>
                                        <p:tgtEl>
                                          <p:spTgt spid="55"/>
                                        </p:tgtEl>
                                        <p:attrNameLst>
                                          <p:attrName>ppt_x</p:attrName>
                                        </p:attrNameLst>
                                      </p:cBhvr>
                                      <p:tavLst>
                                        <p:tav tm="0">
                                          <p:val>
                                            <p:strVal val="#ppt_x"/>
                                          </p:val>
                                        </p:tav>
                                        <p:tav tm="100000">
                                          <p:val>
                                            <p:strVal val="#ppt_x"/>
                                          </p:val>
                                        </p:tav>
                                      </p:tavLst>
                                    </p:anim>
                                    <p:anim calcmode="lin" valueType="num">
                                      <p:cBhvr additive="base">
                                        <p:cTn id="84" dur="500" fill="hold"/>
                                        <p:tgtEl>
                                          <p:spTgt spid="55"/>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61"/>
                                        </p:tgtEl>
                                        <p:attrNameLst>
                                          <p:attrName>style.visibility</p:attrName>
                                        </p:attrNameLst>
                                      </p:cBhvr>
                                      <p:to>
                                        <p:strVal val="visible"/>
                                      </p:to>
                                    </p:set>
                                    <p:anim calcmode="lin" valueType="num">
                                      <p:cBhvr additive="base">
                                        <p:cTn id="87" dur="500" fill="hold"/>
                                        <p:tgtEl>
                                          <p:spTgt spid="61"/>
                                        </p:tgtEl>
                                        <p:attrNameLst>
                                          <p:attrName>ppt_x</p:attrName>
                                        </p:attrNameLst>
                                      </p:cBhvr>
                                      <p:tavLst>
                                        <p:tav tm="0">
                                          <p:val>
                                            <p:strVal val="#ppt_x"/>
                                          </p:val>
                                        </p:tav>
                                        <p:tav tm="100000">
                                          <p:val>
                                            <p:strVal val="#ppt_x"/>
                                          </p:val>
                                        </p:tav>
                                      </p:tavLst>
                                    </p:anim>
                                    <p:anim calcmode="lin" valueType="num">
                                      <p:cBhvr additive="base">
                                        <p:cTn id="88" dur="500" fill="hold"/>
                                        <p:tgtEl>
                                          <p:spTgt spid="6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67"/>
                                        </p:tgtEl>
                                        <p:attrNameLst>
                                          <p:attrName>style.visibility</p:attrName>
                                        </p:attrNameLst>
                                      </p:cBhvr>
                                      <p:to>
                                        <p:strVal val="visible"/>
                                      </p:to>
                                    </p:set>
                                    <p:anim calcmode="lin" valueType="num">
                                      <p:cBhvr additive="base">
                                        <p:cTn id="91" dur="500" fill="hold"/>
                                        <p:tgtEl>
                                          <p:spTgt spid="67"/>
                                        </p:tgtEl>
                                        <p:attrNameLst>
                                          <p:attrName>ppt_x</p:attrName>
                                        </p:attrNameLst>
                                      </p:cBhvr>
                                      <p:tavLst>
                                        <p:tav tm="0">
                                          <p:val>
                                            <p:strVal val="#ppt_x"/>
                                          </p:val>
                                        </p:tav>
                                        <p:tav tm="100000">
                                          <p:val>
                                            <p:strVal val="#ppt_x"/>
                                          </p:val>
                                        </p:tav>
                                      </p:tavLst>
                                    </p:anim>
                                    <p:anim calcmode="lin" valueType="num">
                                      <p:cBhvr additive="base">
                                        <p:cTn id="92" dur="500" fill="hold"/>
                                        <p:tgtEl>
                                          <p:spTgt spid="6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64"/>
                                        </p:tgtEl>
                                        <p:attrNameLst>
                                          <p:attrName>style.visibility</p:attrName>
                                        </p:attrNameLst>
                                      </p:cBhvr>
                                      <p:to>
                                        <p:strVal val="visible"/>
                                      </p:to>
                                    </p:set>
                                    <p:anim calcmode="lin" valueType="num">
                                      <p:cBhvr additive="base">
                                        <p:cTn id="95" dur="500" fill="hold"/>
                                        <p:tgtEl>
                                          <p:spTgt spid="64"/>
                                        </p:tgtEl>
                                        <p:attrNameLst>
                                          <p:attrName>ppt_x</p:attrName>
                                        </p:attrNameLst>
                                      </p:cBhvr>
                                      <p:tavLst>
                                        <p:tav tm="0">
                                          <p:val>
                                            <p:strVal val="#ppt_x"/>
                                          </p:val>
                                        </p:tav>
                                        <p:tav tm="100000">
                                          <p:val>
                                            <p:strVal val="#ppt_x"/>
                                          </p:val>
                                        </p:tav>
                                      </p:tavLst>
                                    </p:anim>
                                    <p:anim calcmode="lin" valueType="num">
                                      <p:cBhvr additive="base">
                                        <p:cTn id="96"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1" fill="hold" nodeType="clickEffect">
                                  <p:stCondLst>
                                    <p:cond delay="0"/>
                                  </p:stCondLst>
                                  <p:childTnLst>
                                    <p:set>
                                      <p:cBhvr>
                                        <p:cTn id="100" dur="1" fill="hold">
                                          <p:stCondLst>
                                            <p:cond delay="0"/>
                                          </p:stCondLst>
                                        </p:cTn>
                                        <p:tgtEl>
                                          <p:spTgt spid="43"/>
                                        </p:tgtEl>
                                        <p:attrNameLst>
                                          <p:attrName>style.visibility</p:attrName>
                                        </p:attrNameLst>
                                      </p:cBhvr>
                                      <p:to>
                                        <p:strVal val="visible"/>
                                      </p:to>
                                    </p:set>
                                    <p:anim calcmode="lin" valueType="num">
                                      <p:cBhvr additive="base">
                                        <p:cTn id="101" dur="500" fill="hold"/>
                                        <p:tgtEl>
                                          <p:spTgt spid="43"/>
                                        </p:tgtEl>
                                        <p:attrNameLst>
                                          <p:attrName>ppt_x</p:attrName>
                                        </p:attrNameLst>
                                      </p:cBhvr>
                                      <p:tavLst>
                                        <p:tav tm="0">
                                          <p:val>
                                            <p:strVal val="#ppt_x"/>
                                          </p:val>
                                        </p:tav>
                                        <p:tav tm="100000">
                                          <p:val>
                                            <p:strVal val="#ppt_x"/>
                                          </p:val>
                                        </p:tav>
                                      </p:tavLst>
                                    </p:anim>
                                    <p:anim calcmode="lin" valueType="num">
                                      <p:cBhvr additive="base">
                                        <p:cTn id="102" dur="500" fill="hold"/>
                                        <p:tgtEl>
                                          <p:spTgt spid="43"/>
                                        </p:tgtEl>
                                        <p:attrNameLst>
                                          <p:attrName>ppt_y</p:attrName>
                                        </p:attrNameLst>
                                      </p:cBhvr>
                                      <p:tavLst>
                                        <p:tav tm="0">
                                          <p:val>
                                            <p:strVal val="0-#ppt_h/2"/>
                                          </p:val>
                                        </p:tav>
                                        <p:tav tm="100000">
                                          <p:val>
                                            <p:strVal val="#ppt_y"/>
                                          </p:val>
                                        </p:tav>
                                      </p:tavLst>
                                    </p:anim>
                                  </p:childTnLst>
                                </p:cTn>
                              </p:par>
                              <p:par>
                                <p:cTn id="103" presetID="2" presetClass="entr" presetSubtype="1" fill="hold" grpId="0" nodeType="withEffect">
                                  <p:stCondLst>
                                    <p:cond delay="0"/>
                                  </p:stCondLst>
                                  <p:childTnLst>
                                    <p:set>
                                      <p:cBhvr>
                                        <p:cTn id="104" dur="1" fill="hold">
                                          <p:stCondLst>
                                            <p:cond delay="0"/>
                                          </p:stCondLst>
                                        </p:cTn>
                                        <p:tgtEl>
                                          <p:spTgt spid="56"/>
                                        </p:tgtEl>
                                        <p:attrNameLst>
                                          <p:attrName>style.visibility</p:attrName>
                                        </p:attrNameLst>
                                      </p:cBhvr>
                                      <p:to>
                                        <p:strVal val="visible"/>
                                      </p:to>
                                    </p:set>
                                    <p:anim calcmode="lin" valueType="num">
                                      <p:cBhvr additive="base">
                                        <p:cTn id="105" dur="500" fill="hold"/>
                                        <p:tgtEl>
                                          <p:spTgt spid="56"/>
                                        </p:tgtEl>
                                        <p:attrNameLst>
                                          <p:attrName>ppt_x</p:attrName>
                                        </p:attrNameLst>
                                      </p:cBhvr>
                                      <p:tavLst>
                                        <p:tav tm="0">
                                          <p:val>
                                            <p:strVal val="#ppt_x"/>
                                          </p:val>
                                        </p:tav>
                                        <p:tav tm="100000">
                                          <p:val>
                                            <p:strVal val="#ppt_x"/>
                                          </p:val>
                                        </p:tav>
                                      </p:tavLst>
                                    </p:anim>
                                    <p:anim calcmode="lin" valueType="num">
                                      <p:cBhvr additive="base">
                                        <p:cTn id="106" dur="500" fill="hold"/>
                                        <p:tgtEl>
                                          <p:spTgt spid="56"/>
                                        </p:tgtEl>
                                        <p:attrNameLst>
                                          <p:attrName>ppt_y</p:attrName>
                                        </p:attrNameLst>
                                      </p:cBhvr>
                                      <p:tavLst>
                                        <p:tav tm="0">
                                          <p:val>
                                            <p:strVal val="0-#ppt_h/2"/>
                                          </p:val>
                                        </p:tav>
                                        <p:tav tm="100000">
                                          <p:val>
                                            <p:strVal val="#ppt_y"/>
                                          </p:val>
                                        </p:tav>
                                      </p:tavLst>
                                    </p:anim>
                                  </p:childTnLst>
                                </p:cTn>
                              </p:par>
                              <p:par>
                                <p:cTn id="107" presetID="2" presetClass="entr" presetSubtype="1" fill="hold" nodeType="withEffect">
                                  <p:stCondLst>
                                    <p:cond delay="0"/>
                                  </p:stCondLst>
                                  <p:childTnLst>
                                    <p:set>
                                      <p:cBhvr>
                                        <p:cTn id="108" dur="1" fill="hold">
                                          <p:stCondLst>
                                            <p:cond delay="0"/>
                                          </p:stCondLst>
                                        </p:cTn>
                                        <p:tgtEl>
                                          <p:spTgt spid="59"/>
                                        </p:tgtEl>
                                        <p:attrNameLst>
                                          <p:attrName>style.visibility</p:attrName>
                                        </p:attrNameLst>
                                      </p:cBhvr>
                                      <p:to>
                                        <p:strVal val="visible"/>
                                      </p:to>
                                    </p:set>
                                    <p:anim calcmode="lin" valueType="num">
                                      <p:cBhvr additive="base">
                                        <p:cTn id="109" dur="500" fill="hold"/>
                                        <p:tgtEl>
                                          <p:spTgt spid="59"/>
                                        </p:tgtEl>
                                        <p:attrNameLst>
                                          <p:attrName>ppt_x</p:attrName>
                                        </p:attrNameLst>
                                      </p:cBhvr>
                                      <p:tavLst>
                                        <p:tav tm="0">
                                          <p:val>
                                            <p:strVal val="#ppt_x"/>
                                          </p:val>
                                        </p:tav>
                                        <p:tav tm="100000">
                                          <p:val>
                                            <p:strVal val="#ppt_x"/>
                                          </p:val>
                                        </p:tav>
                                      </p:tavLst>
                                    </p:anim>
                                    <p:anim calcmode="lin" valueType="num">
                                      <p:cBhvr additive="base">
                                        <p:cTn id="110" dur="500" fill="hold"/>
                                        <p:tgtEl>
                                          <p:spTgt spid="59"/>
                                        </p:tgtEl>
                                        <p:attrNameLst>
                                          <p:attrName>ppt_y</p:attrName>
                                        </p:attrNameLst>
                                      </p:cBhvr>
                                      <p:tavLst>
                                        <p:tav tm="0">
                                          <p:val>
                                            <p:strVal val="0-#ppt_h/2"/>
                                          </p:val>
                                        </p:tav>
                                        <p:tav tm="100000">
                                          <p:val>
                                            <p:strVal val="#ppt_y"/>
                                          </p:val>
                                        </p:tav>
                                      </p:tavLst>
                                    </p:anim>
                                  </p:childTnLst>
                                </p:cTn>
                              </p:par>
                              <p:par>
                                <p:cTn id="111" presetID="2" presetClass="entr" presetSubtype="1" fill="hold" grpId="0" nodeType="withEffect">
                                  <p:stCondLst>
                                    <p:cond delay="0"/>
                                  </p:stCondLst>
                                  <p:childTnLst>
                                    <p:set>
                                      <p:cBhvr>
                                        <p:cTn id="112" dur="1" fill="hold">
                                          <p:stCondLst>
                                            <p:cond delay="0"/>
                                          </p:stCondLst>
                                        </p:cTn>
                                        <p:tgtEl>
                                          <p:spTgt spid="65"/>
                                        </p:tgtEl>
                                        <p:attrNameLst>
                                          <p:attrName>style.visibility</p:attrName>
                                        </p:attrNameLst>
                                      </p:cBhvr>
                                      <p:to>
                                        <p:strVal val="visible"/>
                                      </p:to>
                                    </p:set>
                                    <p:anim calcmode="lin" valueType="num">
                                      <p:cBhvr additive="base">
                                        <p:cTn id="113" dur="500" fill="hold"/>
                                        <p:tgtEl>
                                          <p:spTgt spid="65"/>
                                        </p:tgtEl>
                                        <p:attrNameLst>
                                          <p:attrName>ppt_x</p:attrName>
                                        </p:attrNameLst>
                                      </p:cBhvr>
                                      <p:tavLst>
                                        <p:tav tm="0">
                                          <p:val>
                                            <p:strVal val="#ppt_x"/>
                                          </p:val>
                                        </p:tav>
                                        <p:tav tm="100000">
                                          <p:val>
                                            <p:strVal val="#ppt_x"/>
                                          </p:val>
                                        </p:tav>
                                      </p:tavLst>
                                    </p:anim>
                                    <p:anim calcmode="lin" valueType="num">
                                      <p:cBhvr additive="base">
                                        <p:cTn id="114" dur="500" fill="hold"/>
                                        <p:tgtEl>
                                          <p:spTgt spid="65"/>
                                        </p:tgtEl>
                                        <p:attrNameLst>
                                          <p:attrName>ppt_y</p:attrName>
                                        </p:attrNameLst>
                                      </p:cBhvr>
                                      <p:tavLst>
                                        <p:tav tm="0">
                                          <p:val>
                                            <p:strVal val="0-#ppt_h/2"/>
                                          </p:val>
                                        </p:tav>
                                        <p:tav tm="100000">
                                          <p:val>
                                            <p:strVal val="#ppt_y"/>
                                          </p:val>
                                        </p:tav>
                                      </p:tavLst>
                                    </p:anim>
                                  </p:childTnLst>
                                </p:cTn>
                              </p:par>
                              <p:par>
                                <p:cTn id="115" presetID="2" presetClass="entr" presetSubtype="1" fill="hold" nodeType="withEffect">
                                  <p:stCondLst>
                                    <p:cond delay="0"/>
                                  </p:stCondLst>
                                  <p:childTnLst>
                                    <p:set>
                                      <p:cBhvr>
                                        <p:cTn id="116" dur="1" fill="hold">
                                          <p:stCondLst>
                                            <p:cond delay="0"/>
                                          </p:stCondLst>
                                        </p:cTn>
                                        <p:tgtEl>
                                          <p:spTgt spid="71"/>
                                        </p:tgtEl>
                                        <p:attrNameLst>
                                          <p:attrName>style.visibility</p:attrName>
                                        </p:attrNameLst>
                                      </p:cBhvr>
                                      <p:to>
                                        <p:strVal val="visible"/>
                                      </p:to>
                                    </p:set>
                                    <p:anim calcmode="lin" valueType="num">
                                      <p:cBhvr additive="base">
                                        <p:cTn id="117" dur="500" fill="hold"/>
                                        <p:tgtEl>
                                          <p:spTgt spid="71"/>
                                        </p:tgtEl>
                                        <p:attrNameLst>
                                          <p:attrName>ppt_x</p:attrName>
                                        </p:attrNameLst>
                                      </p:cBhvr>
                                      <p:tavLst>
                                        <p:tav tm="0">
                                          <p:val>
                                            <p:strVal val="#ppt_x"/>
                                          </p:val>
                                        </p:tav>
                                        <p:tav tm="100000">
                                          <p:val>
                                            <p:strVal val="#ppt_x"/>
                                          </p:val>
                                        </p:tav>
                                      </p:tavLst>
                                    </p:anim>
                                    <p:anim calcmode="lin" valueType="num">
                                      <p:cBhvr additive="base">
                                        <p:cTn id="118" dur="500" fill="hold"/>
                                        <p:tgtEl>
                                          <p:spTgt spid="7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2" grpId="0"/>
      <p:bldP spid="53" grpId="0"/>
      <p:bldP spid="54" grpId="0"/>
      <p:bldP spid="55" grpId="0"/>
      <p:bldP spid="56" grpId="0"/>
      <p:bldP spid="62" grpId="0"/>
      <p:bldP spid="63" grpId="0"/>
      <p:bldP spid="64" grpId="0"/>
      <p:bldP spid="65" grpId="0"/>
      <p:bldP spid="66" grpId="0" animBg="1"/>
      <p:bldP spid="67" grpId="0" animBg="1"/>
      <p:bldP spid="68" grpId="0" animBg="1"/>
      <p:bldP spid="69" grpId="0" animBg="1"/>
      <p:bldP spid="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189748" y="1777403"/>
            <a:ext cx="118371" cy="118371"/>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 name="六角星 201"/>
          <p:cNvSpPr/>
          <p:nvPr/>
        </p:nvSpPr>
        <p:spPr>
          <a:xfrm>
            <a:off x="6444113" y="108966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十字星 87"/>
          <p:cNvSpPr/>
          <p:nvPr/>
        </p:nvSpPr>
        <p:spPr>
          <a:xfrm rot="18653403">
            <a:off x="5227026" y="5738090"/>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六角星 201"/>
          <p:cNvSpPr/>
          <p:nvPr/>
        </p:nvSpPr>
        <p:spPr>
          <a:xfrm>
            <a:off x="11063059" y="18623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十字星 89"/>
          <p:cNvSpPr/>
          <p:nvPr/>
        </p:nvSpPr>
        <p:spPr>
          <a:xfrm rot="18653403">
            <a:off x="11059143" y="572711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六角星 201"/>
          <p:cNvSpPr/>
          <p:nvPr/>
        </p:nvSpPr>
        <p:spPr>
          <a:xfrm>
            <a:off x="10744269" y="3855055"/>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六角星 201"/>
          <p:cNvSpPr/>
          <p:nvPr/>
        </p:nvSpPr>
        <p:spPr>
          <a:xfrm>
            <a:off x="4379882" y="953198"/>
            <a:ext cx="128887" cy="122207"/>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十字星 92"/>
          <p:cNvSpPr/>
          <p:nvPr/>
        </p:nvSpPr>
        <p:spPr>
          <a:xfrm rot="18653403">
            <a:off x="2953087" y="1590150"/>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六角星 201"/>
          <p:cNvSpPr/>
          <p:nvPr/>
        </p:nvSpPr>
        <p:spPr>
          <a:xfrm>
            <a:off x="2651371" y="3249481"/>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六角星 201"/>
          <p:cNvSpPr/>
          <p:nvPr/>
        </p:nvSpPr>
        <p:spPr>
          <a:xfrm>
            <a:off x="3854649" y="586108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十字星 95"/>
          <p:cNvSpPr/>
          <p:nvPr/>
        </p:nvSpPr>
        <p:spPr>
          <a:xfrm rot="18653403">
            <a:off x="1808125" y="5514124"/>
            <a:ext cx="140069" cy="178056"/>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六角星 201"/>
          <p:cNvSpPr/>
          <p:nvPr/>
        </p:nvSpPr>
        <p:spPr>
          <a:xfrm>
            <a:off x="4874264" y="6550457"/>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椭圆 13"/>
          <p:cNvSpPr/>
          <p:nvPr/>
        </p:nvSpPr>
        <p:spPr>
          <a:xfrm>
            <a:off x="3559324" y="61328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 name="椭圆 14"/>
          <p:cNvSpPr/>
          <p:nvPr/>
        </p:nvSpPr>
        <p:spPr>
          <a:xfrm>
            <a:off x="8519499" y="6577981"/>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 name="椭圆 15"/>
          <p:cNvSpPr/>
          <p:nvPr/>
        </p:nvSpPr>
        <p:spPr>
          <a:xfrm>
            <a:off x="1625129" y="471874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 name="椭圆 16"/>
          <p:cNvSpPr/>
          <p:nvPr/>
        </p:nvSpPr>
        <p:spPr>
          <a:xfrm flipV="1">
            <a:off x="2197453" y="104808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椭圆 17"/>
          <p:cNvSpPr/>
          <p:nvPr/>
        </p:nvSpPr>
        <p:spPr>
          <a:xfrm>
            <a:off x="9817030" y="642175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 name="椭圆 18"/>
          <p:cNvSpPr/>
          <p:nvPr/>
        </p:nvSpPr>
        <p:spPr>
          <a:xfrm>
            <a:off x="3954606" y="6314984"/>
            <a:ext cx="49448" cy="50323"/>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椭圆 19"/>
          <p:cNvSpPr/>
          <p:nvPr/>
        </p:nvSpPr>
        <p:spPr>
          <a:xfrm>
            <a:off x="6120154" y="565537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椭圆 20"/>
          <p:cNvSpPr/>
          <p:nvPr/>
        </p:nvSpPr>
        <p:spPr>
          <a:xfrm>
            <a:off x="2944118" y="2473498"/>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 name="椭圆 21"/>
          <p:cNvSpPr/>
          <p:nvPr/>
        </p:nvSpPr>
        <p:spPr>
          <a:xfrm>
            <a:off x="6505865" y="56848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3" name="椭圆 22"/>
          <p:cNvSpPr/>
          <p:nvPr/>
        </p:nvSpPr>
        <p:spPr>
          <a:xfrm>
            <a:off x="1822843" y="5893030"/>
            <a:ext cx="70814" cy="72067"/>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4" name="椭圆 23"/>
          <p:cNvSpPr/>
          <p:nvPr/>
        </p:nvSpPr>
        <p:spPr>
          <a:xfrm>
            <a:off x="4450788" y="491744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椭圆 24"/>
          <p:cNvSpPr/>
          <p:nvPr/>
        </p:nvSpPr>
        <p:spPr>
          <a:xfrm>
            <a:off x="10314795" y="609203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椭圆 25"/>
          <p:cNvSpPr/>
          <p:nvPr/>
        </p:nvSpPr>
        <p:spPr>
          <a:xfrm>
            <a:off x="2976857" y="389809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7" name="椭圆 26"/>
          <p:cNvSpPr/>
          <p:nvPr/>
        </p:nvSpPr>
        <p:spPr>
          <a:xfrm>
            <a:off x="5651553" y="6504312"/>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 name="椭圆 27"/>
          <p:cNvSpPr/>
          <p:nvPr/>
        </p:nvSpPr>
        <p:spPr>
          <a:xfrm>
            <a:off x="9224900" y="104637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椭圆 28"/>
          <p:cNvSpPr/>
          <p:nvPr/>
        </p:nvSpPr>
        <p:spPr>
          <a:xfrm>
            <a:off x="2012176" y="376628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椭圆 29"/>
          <p:cNvSpPr/>
          <p:nvPr/>
        </p:nvSpPr>
        <p:spPr>
          <a:xfrm flipH="1">
            <a:off x="8473779" y="219121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椭圆 30"/>
          <p:cNvSpPr/>
          <p:nvPr/>
        </p:nvSpPr>
        <p:spPr>
          <a:xfrm>
            <a:off x="2663340" y="5435199"/>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2" name="椭圆 31"/>
          <p:cNvSpPr/>
          <p:nvPr/>
        </p:nvSpPr>
        <p:spPr>
          <a:xfrm>
            <a:off x="11043143" y="443098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椭圆 32"/>
          <p:cNvSpPr/>
          <p:nvPr/>
        </p:nvSpPr>
        <p:spPr>
          <a:xfrm>
            <a:off x="2437070" y="566553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4" name="椭圆 33"/>
          <p:cNvSpPr/>
          <p:nvPr/>
        </p:nvSpPr>
        <p:spPr>
          <a:xfrm flipV="1">
            <a:off x="1024374" y="446238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椭圆 34"/>
          <p:cNvSpPr/>
          <p:nvPr/>
        </p:nvSpPr>
        <p:spPr>
          <a:xfrm>
            <a:off x="2955705" y="5843777"/>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6" name="椭圆 35"/>
          <p:cNvSpPr/>
          <p:nvPr/>
        </p:nvSpPr>
        <p:spPr>
          <a:xfrm flipV="1">
            <a:off x="2517589" y="82394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7" name="椭圆 36"/>
          <p:cNvSpPr/>
          <p:nvPr/>
        </p:nvSpPr>
        <p:spPr>
          <a:xfrm>
            <a:off x="9384730" y="587882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8" name="椭圆 37"/>
          <p:cNvSpPr/>
          <p:nvPr/>
        </p:nvSpPr>
        <p:spPr>
          <a:xfrm>
            <a:off x="10803166" y="6160990"/>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9" name="椭圆 38"/>
          <p:cNvSpPr/>
          <p:nvPr/>
        </p:nvSpPr>
        <p:spPr>
          <a:xfrm>
            <a:off x="1138344" y="382838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0" name="椭圆 39"/>
          <p:cNvSpPr/>
          <p:nvPr/>
        </p:nvSpPr>
        <p:spPr>
          <a:xfrm>
            <a:off x="6695199" y="664344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1" name="椭圆 40"/>
          <p:cNvSpPr/>
          <p:nvPr/>
        </p:nvSpPr>
        <p:spPr>
          <a:xfrm>
            <a:off x="10356358" y="201739"/>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2" name="椭圆 41"/>
          <p:cNvSpPr/>
          <p:nvPr/>
        </p:nvSpPr>
        <p:spPr>
          <a:xfrm>
            <a:off x="10144815" y="467248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3" name="椭圆 42"/>
          <p:cNvSpPr/>
          <p:nvPr/>
        </p:nvSpPr>
        <p:spPr>
          <a:xfrm>
            <a:off x="11018765" y="339759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4" name="椭圆 43"/>
          <p:cNvSpPr/>
          <p:nvPr/>
        </p:nvSpPr>
        <p:spPr>
          <a:xfrm>
            <a:off x="2319105" y="4575303"/>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5" name="椭圆 44"/>
          <p:cNvSpPr/>
          <p:nvPr/>
        </p:nvSpPr>
        <p:spPr>
          <a:xfrm>
            <a:off x="3409500" y="6218894"/>
            <a:ext cx="49448" cy="50323"/>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6" name="椭圆 45"/>
          <p:cNvSpPr/>
          <p:nvPr/>
        </p:nvSpPr>
        <p:spPr>
          <a:xfrm flipV="1">
            <a:off x="2417241" y="141263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7" name="椭圆 46"/>
          <p:cNvSpPr/>
          <p:nvPr/>
        </p:nvSpPr>
        <p:spPr>
          <a:xfrm>
            <a:off x="9896022" y="267381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8" name="椭圆 47"/>
          <p:cNvSpPr/>
          <p:nvPr/>
        </p:nvSpPr>
        <p:spPr>
          <a:xfrm flipH="1">
            <a:off x="9594188" y="17639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9" name="椭圆 48"/>
          <p:cNvSpPr/>
          <p:nvPr/>
        </p:nvSpPr>
        <p:spPr>
          <a:xfrm>
            <a:off x="7331202" y="107990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0" name="椭圆 49"/>
          <p:cNvSpPr/>
          <p:nvPr/>
        </p:nvSpPr>
        <p:spPr>
          <a:xfrm>
            <a:off x="2924038" y="486608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1" name="椭圆 50"/>
          <p:cNvSpPr/>
          <p:nvPr/>
        </p:nvSpPr>
        <p:spPr>
          <a:xfrm>
            <a:off x="507116" y="206460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 name="椭圆 51"/>
          <p:cNvSpPr/>
          <p:nvPr/>
        </p:nvSpPr>
        <p:spPr>
          <a:xfrm>
            <a:off x="2526732" y="2043319"/>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3" name="椭圆 52"/>
          <p:cNvSpPr/>
          <p:nvPr/>
        </p:nvSpPr>
        <p:spPr>
          <a:xfrm>
            <a:off x="2889516" y="412169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4" name="椭圆 53"/>
          <p:cNvSpPr/>
          <p:nvPr/>
        </p:nvSpPr>
        <p:spPr>
          <a:xfrm>
            <a:off x="11753226" y="3180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5" name="椭圆 54"/>
          <p:cNvSpPr/>
          <p:nvPr/>
        </p:nvSpPr>
        <p:spPr>
          <a:xfrm>
            <a:off x="4224323" y="47825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6" name="椭圆 55"/>
          <p:cNvSpPr/>
          <p:nvPr/>
        </p:nvSpPr>
        <p:spPr>
          <a:xfrm>
            <a:off x="7920388" y="14159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7" name="椭圆 56"/>
          <p:cNvSpPr/>
          <p:nvPr/>
        </p:nvSpPr>
        <p:spPr>
          <a:xfrm>
            <a:off x="1156253" y="40464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8" name="椭圆 57"/>
          <p:cNvSpPr/>
          <p:nvPr/>
        </p:nvSpPr>
        <p:spPr>
          <a:xfrm>
            <a:off x="7095783" y="587882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9" name="椭圆 58"/>
          <p:cNvSpPr/>
          <p:nvPr/>
        </p:nvSpPr>
        <p:spPr>
          <a:xfrm>
            <a:off x="7870322" y="5936831"/>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0" name="椭圆 59"/>
          <p:cNvSpPr/>
          <p:nvPr/>
        </p:nvSpPr>
        <p:spPr>
          <a:xfrm>
            <a:off x="4560645" y="6041903"/>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1" name="椭圆 60"/>
          <p:cNvSpPr/>
          <p:nvPr/>
        </p:nvSpPr>
        <p:spPr>
          <a:xfrm>
            <a:off x="5361880" y="261593"/>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2" name="椭圆 61"/>
          <p:cNvSpPr/>
          <p:nvPr/>
        </p:nvSpPr>
        <p:spPr>
          <a:xfrm>
            <a:off x="10685572" y="40613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3" name="椭圆 62"/>
          <p:cNvSpPr/>
          <p:nvPr/>
        </p:nvSpPr>
        <p:spPr>
          <a:xfrm>
            <a:off x="2342741" y="6432246"/>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4" name="椭圆 63"/>
          <p:cNvSpPr/>
          <p:nvPr/>
        </p:nvSpPr>
        <p:spPr>
          <a:xfrm>
            <a:off x="10108678" y="309720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5" name="椭圆 64"/>
          <p:cNvSpPr/>
          <p:nvPr/>
        </p:nvSpPr>
        <p:spPr>
          <a:xfrm>
            <a:off x="1760038" y="1754368"/>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6" name="椭圆 65"/>
          <p:cNvSpPr/>
          <p:nvPr/>
        </p:nvSpPr>
        <p:spPr>
          <a:xfrm>
            <a:off x="10762946" y="471874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7" name="椭圆 66"/>
          <p:cNvSpPr/>
          <p:nvPr/>
        </p:nvSpPr>
        <p:spPr>
          <a:xfrm>
            <a:off x="4189902" y="102887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8" name="椭圆 67"/>
          <p:cNvSpPr/>
          <p:nvPr/>
        </p:nvSpPr>
        <p:spPr>
          <a:xfrm>
            <a:off x="2037731" y="5184251"/>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9" name="椭圆 68"/>
          <p:cNvSpPr/>
          <p:nvPr/>
        </p:nvSpPr>
        <p:spPr>
          <a:xfrm>
            <a:off x="11128310" y="3146047"/>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0" name="椭圆 69"/>
          <p:cNvSpPr/>
          <p:nvPr/>
        </p:nvSpPr>
        <p:spPr>
          <a:xfrm flipH="1">
            <a:off x="8216012" y="26010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1" name="椭圆 70"/>
          <p:cNvSpPr/>
          <p:nvPr/>
        </p:nvSpPr>
        <p:spPr>
          <a:xfrm>
            <a:off x="3611541" y="6735395"/>
            <a:ext cx="49448" cy="50323"/>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2" name="椭圆 71"/>
          <p:cNvSpPr/>
          <p:nvPr/>
        </p:nvSpPr>
        <p:spPr>
          <a:xfrm>
            <a:off x="3276681" y="3534631"/>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3" name="椭圆 72"/>
          <p:cNvSpPr/>
          <p:nvPr/>
        </p:nvSpPr>
        <p:spPr>
          <a:xfrm>
            <a:off x="9853079" y="433544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4" name="椭圆 73"/>
          <p:cNvSpPr/>
          <p:nvPr/>
        </p:nvSpPr>
        <p:spPr>
          <a:xfrm>
            <a:off x="2278421" y="288720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5" name="椭圆 74"/>
          <p:cNvSpPr/>
          <p:nvPr/>
        </p:nvSpPr>
        <p:spPr>
          <a:xfrm>
            <a:off x="9001527" y="6388972"/>
            <a:ext cx="70814" cy="7206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6" name="椭圆 75"/>
          <p:cNvSpPr/>
          <p:nvPr/>
        </p:nvSpPr>
        <p:spPr>
          <a:xfrm>
            <a:off x="10129939" y="2108349"/>
            <a:ext cx="49552" cy="5042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7" name="椭圆 76"/>
          <p:cNvSpPr/>
          <p:nvPr/>
        </p:nvSpPr>
        <p:spPr>
          <a:xfrm>
            <a:off x="9469342" y="6585592"/>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8" name="椭圆 77"/>
          <p:cNvSpPr/>
          <p:nvPr/>
        </p:nvSpPr>
        <p:spPr>
          <a:xfrm>
            <a:off x="2128497" y="44617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9" name="椭圆 78"/>
          <p:cNvSpPr/>
          <p:nvPr/>
        </p:nvSpPr>
        <p:spPr>
          <a:xfrm>
            <a:off x="6120155" y="61437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0" name="椭圆 79"/>
          <p:cNvSpPr/>
          <p:nvPr/>
        </p:nvSpPr>
        <p:spPr>
          <a:xfrm>
            <a:off x="7254153" y="6172859"/>
            <a:ext cx="141685" cy="14419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1" name="椭圆 80"/>
          <p:cNvSpPr/>
          <p:nvPr/>
        </p:nvSpPr>
        <p:spPr>
          <a:xfrm>
            <a:off x="8789559" y="421392"/>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2" name="椭圆 81"/>
          <p:cNvSpPr/>
          <p:nvPr/>
        </p:nvSpPr>
        <p:spPr>
          <a:xfrm>
            <a:off x="8627186" y="908175"/>
            <a:ext cx="72122" cy="7340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3" name="六角星 201"/>
          <p:cNvSpPr/>
          <p:nvPr/>
        </p:nvSpPr>
        <p:spPr>
          <a:xfrm>
            <a:off x="7841309" y="870474"/>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4" name="椭圆 83"/>
          <p:cNvSpPr/>
          <p:nvPr/>
        </p:nvSpPr>
        <p:spPr>
          <a:xfrm>
            <a:off x="6404678" y="526752"/>
            <a:ext cx="191515" cy="194909"/>
          </a:xfrm>
          <a:prstGeom prst="ellipse">
            <a:avLst/>
          </a:prstGeom>
          <a:noFill/>
          <a:ln w="25400">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5" name="椭圆 84"/>
          <p:cNvSpPr/>
          <p:nvPr/>
        </p:nvSpPr>
        <p:spPr>
          <a:xfrm>
            <a:off x="2819720" y="4496581"/>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6" name="椭圆 85"/>
          <p:cNvSpPr/>
          <p:nvPr/>
        </p:nvSpPr>
        <p:spPr>
          <a:xfrm>
            <a:off x="2216423" y="6139516"/>
            <a:ext cx="111416" cy="113390"/>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7" name="椭圆 86"/>
          <p:cNvSpPr/>
          <p:nvPr/>
        </p:nvSpPr>
        <p:spPr>
          <a:xfrm>
            <a:off x="3243675" y="38906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8" name="椭圆 87"/>
          <p:cNvSpPr/>
          <p:nvPr/>
        </p:nvSpPr>
        <p:spPr>
          <a:xfrm>
            <a:off x="10233801" y="377230"/>
            <a:ext cx="120302" cy="122433"/>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9" name="椭圆 88"/>
          <p:cNvSpPr/>
          <p:nvPr/>
        </p:nvSpPr>
        <p:spPr>
          <a:xfrm>
            <a:off x="3502598" y="601429"/>
            <a:ext cx="161479" cy="164340"/>
          </a:xfrm>
          <a:prstGeom prst="ellipse">
            <a:avLst/>
          </a:prstGeom>
          <a:noFill/>
          <a:ln w="25400">
            <a:solidFill>
              <a:srgbClr val="AD33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0" name="椭圆 89"/>
          <p:cNvSpPr/>
          <p:nvPr/>
        </p:nvSpPr>
        <p:spPr>
          <a:xfrm>
            <a:off x="2482789" y="2033975"/>
            <a:ext cx="161479" cy="164340"/>
          </a:xfrm>
          <a:prstGeom prst="ellipse">
            <a:avLst/>
          </a:prstGeom>
          <a:noFill/>
          <a:ln w="25400">
            <a:solidFill>
              <a:srgbClr val="13A9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1" name="椭圆 90"/>
          <p:cNvSpPr/>
          <p:nvPr/>
        </p:nvSpPr>
        <p:spPr>
          <a:xfrm>
            <a:off x="9637951" y="5810859"/>
            <a:ext cx="161479" cy="164340"/>
          </a:xfrm>
          <a:prstGeom prst="ellipse">
            <a:avLst/>
          </a:prstGeom>
          <a:noFill/>
          <a:ln w="25400">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2" name="椭圆 91"/>
          <p:cNvSpPr/>
          <p:nvPr/>
        </p:nvSpPr>
        <p:spPr>
          <a:xfrm flipH="1">
            <a:off x="3242186" y="3254267"/>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3" name="椭圆 92"/>
          <p:cNvSpPr/>
          <p:nvPr/>
        </p:nvSpPr>
        <p:spPr>
          <a:xfrm flipH="1">
            <a:off x="2556835" y="4319903"/>
            <a:ext cx="45721" cy="45719"/>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4" name="六角星 201"/>
          <p:cNvSpPr/>
          <p:nvPr/>
        </p:nvSpPr>
        <p:spPr>
          <a:xfrm>
            <a:off x="3900830" y="210390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5" name="椭圆 94"/>
          <p:cNvSpPr/>
          <p:nvPr/>
        </p:nvSpPr>
        <p:spPr>
          <a:xfrm flipV="1">
            <a:off x="4991910" y="1191698"/>
            <a:ext cx="45719" cy="4858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6" name="六角星 201"/>
          <p:cNvSpPr/>
          <p:nvPr/>
        </p:nvSpPr>
        <p:spPr>
          <a:xfrm flipH="1">
            <a:off x="4026091" y="4581201"/>
            <a:ext cx="70406" cy="66757"/>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7" name="椭圆 96"/>
          <p:cNvSpPr/>
          <p:nvPr/>
        </p:nvSpPr>
        <p:spPr>
          <a:xfrm>
            <a:off x="821511" y="5158725"/>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8" name="椭圆 97"/>
          <p:cNvSpPr/>
          <p:nvPr/>
        </p:nvSpPr>
        <p:spPr>
          <a:xfrm>
            <a:off x="496358" y="640174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9" name="椭圆 98"/>
          <p:cNvSpPr/>
          <p:nvPr/>
        </p:nvSpPr>
        <p:spPr>
          <a:xfrm>
            <a:off x="1356406" y="538540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0" name="椭圆 99"/>
          <p:cNvSpPr/>
          <p:nvPr/>
        </p:nvSpPr>
        <p:spPr>
          <a:xfrm>
            <a:off x="232742" y="374302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1" name="十字星 277"/>
          <p:cNvSpPr/>
          <p:nvPr/>
        </p:nvSpPr>
        <p:spPr>
          <a:xfrm rot="18653403">
            <a:off x="545015" y="4084514"/>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2" name="椭圆 101"/>
          <p:cNvSpPr/>
          <p:nvPr/>
        </p:nvSpPr>
        <p:spPr>
          <a:xfrm>
            <a:off x="1537098" y="3075885"/>
            <a:ext cx="66665" cy="67846"/>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3" name="椭圆 102"/>
          <p:cNvSpPr/>
          <p:nvPr/>
        </p:nvSpPr>
        <p:spPr>
          <a:xfrm>
            <a:off x="1171712" y="3171586"/>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4" name="椭圆 103"/>
          <p:cNvSpPr/>
          <p:nvPr/>
        </p:nvSpPr>
        <p:spPr>
          <a:xfrm>
            <a:off x="657153" y="35793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5" name="椭圆 104"/>
          <p:cNvSpPr/>
          <p:nvPr/>
        </p:nvSpPr>
        <p:spPr>
          <a:xfrm>
            <a:off x="622631" y="2834942"/>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6" name="椭圆 105"/>
          <p:cNvSpPr/>
          <p:nvPr/>
        </p:nvSpPr>
        <p:spPr>
          <a:xfrm>
            <a:off x="1226073" y="256252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7" name="椭圆 106"/>
          <p:cNvSpPr/>
          <p:nvPr/>
        </p:nvSpPr>
        <p:spPr>
          <a:xfrm>
            <a:off x="552835" y="3209833"/>
            <a:ext cx="64347" cy="65487"/>
          </a:xfrm>
          <a:prstGeom prst="ellipse">
            <a:avLst/>
          </a:prstGeom>
          <a:noFill/>
          <a:ln w="25400">
            <a:solidFill>
              <a:srgbClr val="EED3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8" name="椭圆 107"/>
          <p:cNvSpPr/>
          <p:nvPr/>
        </p:nvSpPr>
        <p:spPr>
          <a:xfrm>
            <a:off x="243765" y="30147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9" name="椭圆 108"/>
          <p:cNvSpPr/>
          <p:nvPr/>
        </p:nvSpPr>
        <p:spPr>
          <a:xfrm>
            <a:off x="834224" y="1154507"/>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0" name="椭圆 109"/>
          <p:cNvSpPr/>
          <p:nvPr/>
        </p:nvSpPr>
        <p:spPr>
          <a:xfrm>
            <a:off x="649261" y="6899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1" name="椭圆 110"/>
          <p:cNvSpPr/>
          <p:nvPr/>
        </p:nvSpPr>
        <p:spPr>
          <a:xfrm>
            <a:off x="799623" y="12376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2" name="椭圆 111"/>
          <p:cNvSpPr/>
          <p:nvPr/>
        </p:nvSpPr>
        <p:spPr>
          <a:xfrm>
            <a:off x="258391" y="1191043"/>
            <a:ext cx="46928" cy="4775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3" name="椭圆 112"/>
          <p:cNvSpPr/>
          <p:nvPr/>
        </p:nvSpPr>
        <p:spPr>
          <a:xfrm>
            <a:off x="11054813" y="1642401"/>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4" name="椭圆 113"/>
          <p:cNvSpPr/>
          <p:nvPr/>
        </p:nvSpPr>
        <p:spPr>
          <a:xfrm>
            <a:off x="11460309" y="203089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5" name="椭圆 114"/>
          <p:cNvSpPr/>
          <p:nvPr/>
        </p:nvSpPr>
        <p:spPr>
          <a:xfrm>
            <a:off x="11610671" y="1464697"/>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6" name="十字星 298"/>
          <p:cNvSpPr/>
          <p:nvPr/>
        </p:nvSpPr>
        <p:spPr>
          <a:xfrm rot="18653403">
            <a:off x="10963323" y="1265135"/>
            <a:ext cx="83809" cy="106538"/>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7" name="椭圆 116"/>
          <p:cNvSpPr/>
          <p:nvPr/>
        </p:nvSpPr>
        <p:spPr>
          <a:xfrm>
            <a:off x="11075461" y="759960"/>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8" name="椭圆 117"/>
          <p:cNvSpPr/>
          <p:nvPr/>
        </p:nvSpPr>
        <p:spPr>
          <a:xfrm>
            <a:off x="934114" y="564610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9" name="椭圆 118"/>
          <p:cNvSpPr/>
          <p:nvPr/>
        </p:nvSpPr>
        <p:spPr>
          <a:xfrm>
            <a:off x="7789343" y="1935394"/>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0" name="椭圆 119"/>
          <p:cNvSpPr/>
          <p:nvPr/>
        </p:nvSpPr>
        <p:spPr>
          <a:xfrm>
            <a:off x="1150846" y="6252138"/>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1" name="椭圆 120"/>
          <p:cNvSpPr/>
          <p:nvPr/>
        </p:nvSpPr>
        <p:spPr>
          <a:xfrm>
            <a:off x="6715042" y="110284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2" name="椭圆 121"/>
          <p:cNvSpPr/>
          <p:nvPr/>
        </p:nvSpPr>
        <p:spPr>
          <a:xfrm>
            <a:off x="3554086" y="153361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3" name="椭圆 122"/>
          <p:cNvSpPr/>
          <p:nvPr/>
        </p:nvSpPr>
        <p:spPr>
          <a:xfrm>
            <a:off x="417096" y="4550627"/>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4" name="椭圆 123"/>
          <p:cNvSpPr/>
          <p:nvPr/>
        </p:nvSpPr>
        <p:spPr>
          <a:xfrm>
            <a:off x="395233" y="5188739"/>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5" name="椭圆 124"/>
          <p:cNvSpPr/>
          <p:nvPr/>
        </p:nvSpPr>
        <p:spPr>
          <a:xfrm>
            <a:off x="11941967" y="445138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6" name="椭圆 125"/>
          <p:cNvSpPr/>
          <p:nvPr/>
        </p:nvSpPr>
        <p:spPr>
          <a:xfrm>
            <a:off x="10824221" y="2362572"/>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7" name="椭圆 126"/>
          <p:cNvSpPr/>
          <p:nvPr/>
        </p:nvSpPr>
        <p:spPr>
          <a:xfrm>
            <a:off x="10842130" y="258061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8" name="椭圆 127"/>
          <p:cNvSpPr/>
          <p:nvPr/>
        </p:nvSpPr>
        <p:spPr>
          <a:xfrm flipV="1">
            <a:off x="11342920" y="511362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9" name="椭圆 128"/>
          <p:cNvSpPr/>
          <p:nvPr/>
        </p:nvSpPr>
        <p:spPr>
          <a:xfrm>
            <a:off x="11456890" y="4479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0" name="椭圆 129"/>
          <p:cNvSpPr/>
          <p:nvPr/>
        </p:nvSpPr>
        <p:spPr>
          <a:xfrm>
            <a:off x="11474799" y="4697665"/>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1" name="椭圆 130"/>
          <p:cNvSpPr/>
          <p:nvPr/>
        </p:nvSpPr>
        <p:spPr>
          <a:xfrm>
            <a:off x="11776086" y="2792624"/>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2" name="椭圆 131"/>
          <p:cNvSpPr/>
          <p:nvPr/>
        </p:nvSpPr>
        <p:spPr>
          <a:xfrm>
            <a:off x="11950546" y="5493536"/>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3" name="椭圆 132"/>
          <p:cNvSpPr/>
          <p:nvPr/>
        </p:nvSpPr>
        <p:spPr>
          <a:xfrm>
            <a:off x="12251833" y="3588495"/>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4" name="椭圆 133"/>
          <p:cNvSpPr/>
          <p:nvPr/>
        </p:nvSpPr>
        <p:spPr>
          <a:xfrm flipH="1" flipV="1">
            <a:off x="11662654" y="721631"/>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5" name="椭圆 134"/>
          <p:cNvSpPr/>
          <p:nvPr/>
        </p:nvSpPr>
        <p:spPr>
          <a:xfrm flipH="1">
            <a:off x="8716706" y="390940"/>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6" name="椭圆 135"/>
          <p:cNvSpPr/>
          <p:nvPr/>
        </p:nvSpPr>
        <p:spPr>
          <a:xfrm>
            <a:off x="10821589" y="6533433"/>
            <a:ext cx="45719" cy="46528"/>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7" name="椭圆 136"/>
          <p:cNvSpPr/>
          <p:nvPr/>
        </p:nvSpPr>
        <p:spPr>
          <a:xfrm>
            <a:off x="11865235" y="6672563"/>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8" name="椭圆 137"/>
          <p:cNvSpPr/>
          <p:nvPr/>
        </p:nvSpPr>
        <p:spPr>
          <a:xfrm>
            <a:off x="11290191" y="6172859"/>
            <a:ext cx="45719" cy="46528"/>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9" name="椭圆 138"/>
          <p:cNvSpPr/>
          <p:nvPr/>
        </p:nvSpPr>
        <p:spPr>
          <a:xfrm>
            <a:off x="11244472" y="6527193"/>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0" name="椭圆 139"/>
          <p:cNvSpPr/>
          <p:nvPr/>
        </p:nvSpPr>
        <p:spPr>
          <a:xfrm>
            <a:off x="10169866" y="6441663"/>
            <a:ext cx="45719" cy="46527"/>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1" name="椭圆 140"/>
          <p:cNvSpPr/>
          <p:nvPr/>
        </p:nvSpPr>
        <p:spPr>
          <a:xfrm>
            <a:off x="11944996" y="6383264"/>
            <a:ext cx="45719" cy="46528"/>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2" name="十字星 324"/>
          <p:cNvSpPr/>
          <p:nvPr/>
        </p:nvSpPr>
        <p:spPr>
          <a:xfrm rot="18653403">
            <a:off x="1613989" y="2382861"/>
            <a:ext cx="185135" cy="235344"/>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3" name="十字星 326"/>
          <p:cNvSpPr/>
          <p:nvPr/>
        </p:nvSpPr>
        <p:spPr>
          <a:xfrm rot="18653403">
            <a:off x="9788259" y="3461662"/>
            <a:ext cx="257504" cy="327339"/>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4" name="六角星 201"/>
          <p:cNvSpPr/>
          <p:nvPr/>
        </p:nvSpPr>
        <p:spPr>
          <a:xfrm>
            <a:off x="10031300" y="479406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5" name="十字星 328"/>
          <p:cNvSpPr/>
          <p:nvPr/>
        </p:nvSpPr>
        <p:spPr>
          <a:xfrm rot="18653403">
            <a:off x="2899598" y="6339196"/>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6" name="六角星 201"/>
          <p:cNvSpPr/>
          <p:nvPr/>
        </p:nvSpPr>
        <p:spPr>
          <a:xfrm>
            <a:off x="1491687" y="4414012"/>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7" name="六角星 201"/>
          <p:cNvSpPr/>
          <p:nvPr/>
        </p:nvSpPr>
        <p:spPr>
          <a:xfrm>
            <a:off x="1537868" y="65683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8" name="六角星 201"/>
          <p:cNvSpPr/>
          <p:nvPr/>
        </p:nvSpPr>
        <p:spPr>
          <a:xfrm>
            <a:off x="9920415" y="1251855"/>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9" name="十字星 332"/>
          <p:cNvSpPr/>
          <p:nvPr/>
        </p:nvSpPr>
        <p:spPr>
          <a:xfrm rot="18653403">
            <a:off x="8590502" y="3334104"/>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0" name="六角星 201"/>
          <p:cNvSpPr/>
          <p:nvPr/>
        </p:nvSpPr>
        <p:spPr>
          <a:xfrm>
            <a:off x="9367572" y="567130"/>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1" name="六角星 201"/>
          <p:cNvSpPr/>
          <p:nvPr/>
        </p:nvSpPr>
        <p:spPr>
          <a:xfrm>
            <a:off x="9220223" y="4143384"/>
            <a:ext cx="163515" cy="155040"/>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2" name="十字星 335"/>
          <p:cNvSpPr/>
          <p:nvPr/>
        </p:nvSpPr>
        <p:spPr>
          <a:xfrm rot="18653403">
            <a:off x="5467873" y="810149"/>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3" name="六角星 201"/>
          <p:cNvSpPr/>
          <p:nvPr/>
        </p:nvSpPr>
        <p:spPr>
          <a:xfrm>
            <a:off x="7198295" y="398410"/>
            <a:ext cx="165447" cy="15687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4" name="六角星 201"/>
          <p:cNvSpPr/>
          <p:nvPr/>
        </p:nvSpPr>
        <p:spPr>
          <a:xfrm>
            <a:off x="5810531" y="223569"/>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5" name="六角星 201"/>
          <p:cNvSpPr/>
          <p:nvPr/>
        </p:nvSpPr>
        <p:spPr>
          <a:xfrm>
            <a:off x="9648625" y="2108349"/>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6" name="六角星 201"/>
          <p:cNvSpPr/>
          <p:nvPr/>
        </p:nvSpPr>
        <p:spPr>
          <a:xfrm>
            <a:off x="8330654" y="5725626"/>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7" name="十字星 340"/>
          <p:cNvSpPr/>
          <p:nvPr/>
        </p:nvSpPr>
        <p:spPr>
          <a:xfrm rot="18653403">
            <a:off x="3438887" y="3308203"/>
            <a:ext cx="269707" cy="342852"/>
          </a:xfrm>
          <a:prstGeom prst="star4">
            <a:avLst/>
          </a:pr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8" name="六角星 201"/>
          <p:cNvSpPr/>
          <p:nvPr/>
        </p:nvSpPr>
        <p:spPr>
          <a:xfrm>
            <a:off x="9304779" y="2996952"/>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59" name="六角星 201"/>
          <p:cNvSpPr/>
          <p:nvPr/>
        </p:nvSpPr>
        <p:spPr>
          <a:xfrm>
            <a:off x="2969757" y="84617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0" name="六角星 201"/>
          <p:cNvSpPr/>
          <p:nvPr/>
        </p:nvSpPr>
        <p:spPr>
          <a:xfrm>
            <a:off x="7723050" y="6486164"/>
            <a:ext cx="151851" cy="14398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1" name="六角星 201"/>
          <p:cNvSpPr/>
          <p:nvPr/>
        </p:nvSpPr>
        <p:spPr>
          <a:xfrm>
            <a:off x="1528607" y="6357237"/>
            <a:ext cx="182810" cy="173336"/>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2" name="六角星 201"/>
          <p:cNvSpPr/>
          <p:nvPr/>
        </p:nvSpPr>
        <p:spPr>
          <a:xfrm>
            <a:off x="363672" y="5767219"/>
            <a:ext cx="265372" cy="251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3" name="六角星 201"/>
          <p:cNvSpPr/>
          <p:nvPr/>
        </p:nvSpPr>
        <p:spPr>
          <a:xfrm>
            <a:off x="6510373" y="6052218"/>
            <a:ext cx="233251" cy="221162"/>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4" name="六角星 201"/>
          <p:cNvSpPr/>
          <p:nvPr/>
        </p:nvSpPr>
        <p:spPr>
          <a:xfrm>
            <a:off x="11670919" y="3626250"/>
            <a:ext cx="154634" cy="146619"/>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5" name="六角星 201"/>
          <p:cNvSpPr/>
          <p:nvPr/>
        </p:nvSpPr>
        <p:spPr>
          <a:xfrm>
            <a:off x="11620964" y="2238631"/>
            <a:ext cx="158157" cy="149961"/>
          </a:xfrm>
          <a:custGeom>
            <a:avLst/>
            <a:gdLst>
              <a:gd name="connsiteX0" fmla="*/ 0 w 1682332"/>
              <a:gd name="connsiteY0" fmla="*/ 492919 h 1971675"/>
              <a:gd name="connsiteX1" fmla="*/ 696851 w 1682332"/>
              <a:gd name="connsiteY1" fmla="*/ 732134 h 1971675"/>
              <a:gd name="connsiteX2" fmla="*/ 841166 w 1682332"/>
              <a:gd name="connsiteY2" fmla="*/ 0 h 1971675"/>
              <a:gd name="connsiteX3" fmla="*/ 985481 w 1682332"/>
              <a:gd name="connsiteY3" fmla="*/ 732134 h 1971675"/>
              <a:gd name="connsiteX4" fmla="*/ 1682332 w 1682332"/>
              <a:gd name="connsiteY4" fmla="*/ 492919 h 1971675"/>
              <a:gd name="connsiteX5" fmla="*/ 1129796 w 1682332"/>
              <a:gd name="connsiteY5" fmla="*/ 985838 h 1971675"/>
              <a:gd name="connsiteX6" fmla="*/ 1682332 w 1682332"/>
              <a:gd name="connsiteY6" fmla="*/ 1478756 h 1971675"/>
              <a:gd name="connsiteX7" fmla="*/ 985481 w 1682332"/>
              <a:gd name="connsiteY7" fmla="*/ 1239541 h 1971675"/>
              <a:gd name="connsiteX8" fmla="*/ 841166 w 1682332"/>
              <a:gd name="connsiteY8" fmla="*/ 1971675 h 1971675"/>
              <a:gd name="connsiteX9" fmla="*/ 696851 w 1682332"/>
              <a:gd name="connsiteY9" fmla="*/ 1239541 h 1971675"/>
              <a:gd name="connsiteX10" fmla="*/ 0 w 1682332"/>
              <a:gd name="connsiteY10" fmla="*/ 1478756 h 1971675"/>
              <a:gd name="connsiteX11" fmla="*/ 552536 w 1682332"/>
              <a:gd name="connsiteY11" fmla="*/ 985838 h 1971675"/>
              <a:gd name="connsiteX12" fmla="*/ 0 w 1682332"/>
              <a:gd name="connsiteY12" fmla="*/ 492919 h 19716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0 w 1682332"/>
              <a:gd name="connsiteY10" fmla="*/ 1275556 h 1768475"/>
              <a:gd name="connsiteX11" fmla="*/ 552536 w 1682332"/>
              <a:gd name="connsiteY11" fmla="*/ 782638 h 1768475"/>
              <a:gd name="connsiteX12" fmla="*/ 0 w 1682332"/>
              <a:gd name="connsiteY12" fmla="*/ 289719 h 1768475"/>
              <a:gd name="connsiteX0" fmla="*/ 0 w 1682332"/>
              <a:gd name="connsiteY0" fmla="*/ 289719 h 1768475"/>
              <a:gd name="connsiteX1" fmla="*/ 696851 w 1682332"/>
              <a:gd name="connsiteY1" fmla="*/ 528934 h 1768475"/>
              <a:gd name="connsiteX2" fmla="*/ 876091 w 1682332"/>
              <a:gd name="connsiteY2" fmla="*/ 0 h 1768475"/>
              <a:gd name="connsiteX3" fmla="*/ 985481 w 1682332"/>
              <a:gd name="connsiteY3" fmla="*/ 528934 h 1768475"/>
              <a:gd name="connsiteX4" fmla="*/ 1682332 w 1682332"/>
              <a:gd name="connsiteY4" fmla="*/ 289719 h 1768475"/>
              <a:gd name="connsiteX5" fmla="*/ 1129796 w 1682332"/>
              <a:gd name="connsiteY5" fmla="*/ 782638 h 1768475"/>
              <a:gd name="connsiteX6" fmla="*/ 1682332 w 1682332"/>
              <a:gd name="connsiteY6" fmla="*/ 1275556 h 1768475"/>
              <a:gd name="connsiteX7" fmla="*/ 985481 w 1682332"/>
              <a:gd name="connsiteY7" fmla="*/ 1036341 h 1768475"/>
              <a:gd name="connsiteX8" fmla="*/ 841166 w 1682332"/>
              <a:gd name="connsiteY8" fmla="*/ 1768475 h 1768475"/>
              <a:gd name="connsiteX9" fmla="*/ 696851 w 1682332"/>
              <a:gd name="connsiteY9" fmla="*/ 1036341 h 1768475"/>
              <a:gd name="connsiteX10" fmla="*/ 107950 w 1682332"/>
              <a:gd name="connsiteY10" fmla="*/ 1351756 h 1768475"/>
              <a:gd name="connsiteX11" fmla="*/ 552536 w 1682332"/>
              <a:gd name="connsiteY11" fmla="*/ 782638 h 1768475"/>
              <a:gd name="connsiteX12" fmla="*/ 0 w 1682332"/>
              <a:gd name="connsiteY12" fmla="*/ 289719 h 1768475"/>
              <a:gd name="connsiteX0" fmla="*/ 0 w 1682332"/>
              <a:gd name="connsiteY0" fmla="*/ 289719 h 1565275"/>
              <a:gd name="connsiteX1" fmla="*/ 696851 w 1682332"/>
              <a:gd name="connsiteY1" fmla="*/ 528934 h 1565275"/>
              <a:gd name="connsiteX2" fmla="*/ 876091 w 1682332"/>
              <a:gd name="connsiteY2" fmla="*/ 0 h 1565275"/>
              <a:gd name="connsiteX3" fmla="*/ 985481 w 1682332"/>
              <a:gd name="connsiteY3" fmla="*/ 528934 h 1565275"/>
              <a:gd name="connsiteX4" fmla="*/ 1682332 w 1682332"/>
              <a:gd name="connsiteY4" fmla="*/ 289719 h 1565275"/>
              <a:gd name="connsiteX5" fmla="*/ 1129796 w 1682332"/>
              <a:gd name="connsiteY5" fmla="*/ 782638 h 1565275"/>
              <a:gd name="connsiteX6" fmla="*/ 1682332 w 1682332"/>
              <a:gd name="connsiteY6" fmla="*/ 1275556 h 1565275"/>
              <a:gd name="connsiteX7" fmla="*/ 985481 w 1682332"/>
              <a:gd name="connsiteY7" fmla="*/ 1036341 h 1565275"/>
              <a:gd name="connsiteX8" fmla="*/ 895141 w 1682332"/>
              <a:gd name="connsiteY8" fmla="*/ 1565275 h 1565275"/>
              <a:gd name="connsiteX9" fmla="*/ 696851 w 1682332"/>
              <a:gd name="connsiteY9" fmla="*/ 1036341 h 1565275"/>
              <a:gd name="connsiteX10" fmla="*/ 107950 w 1682332"/>
              <a:gd name="connsiteY10" fmla="*/ 1351756 h 1565275"/>
              <a:gd name="connsiteX11" fmla="*/ 552536 w 1682332"/>
              <a:gd name="connsiteY11" fmla="*/ 782638 h 1565275"/>
              <a:gd name="connsiteX12" fmla="*/ 0 w 1682332"/>
              <a:gd name="connsiteY12" fmla="*/ 289719 h 1565275"/>
              <a:gd name="connsiteX0" fmla="*/ 0 w 1771232"/>
              <a:gd name="connsiteY0" fmla="*/ 289719 h 1565275"/>
              <a:gd name="connsiteX1" fmla="*/ 696851 w 1771232"/>
              <a:gd name="connsiteY1" fmla="*/ 528934 h 1565275"/>
              <a:gd name="connsiteX2" fmla="*/ 876091 w 1771232"/>
              <a:gd name="connsiteY2" fmla="*/ 0 h 1565275"/>
              <a:gd name="connsiteX3" fmla="*/ 985481 w 1771232"/>
              <a:gd name="connsiteY3" fmla="*/ 528934 h 1565275"/>
              <a:gd name="connsiteX4" fmla="*/ 1682332 w 1771232"/>
              <a:gd name="connsiteY4" fmla="*/ 289719 h 1565275"/>
              <a:gd name="connsiteX5" fmla="*/ 1129796 w 1771232"/>
              <a:gd name="connsiteY5" fmla="*/ 782638 h 1565275"/>
              <a:gd name="connsiteX6" fmla="*/ 1771232 w 1771232"/>
              <a:gd name="connsiteY6" fmla="*/ 1399381 h 1565275"/>
              <a:gd name="connsiteX7" fmla="*/ 985481 w 1771232"/>
              <a:gd name="connsiteY7" fmla="*/ 1036341 h 1565275"/>
              <a:gd name="connsiteX8" fmla="*/ 895141 w 1771232"/>
              <a:gd name="connsiteY8" fmla="*/ 1565275 h 1565275"/>
              <a:gd name="connsiteX9" fmla="*/ 696851 w 1771232"/>
              <a:gd name="connsiteY9" fmla="*/ 1036341 h 1565275"/>
              <a:gd name="connsiteX10" fmla="*/ 107950 w 1771232"/>
              <a:gd name="connsiteY10" fmla="*/ 1351756 h 1565275"/>
              <a:gd name="connsiteX11" fmla="*/ 552536 w 1771232"/>
              <a:gd name="connsiteY11" fmla="*/ 782638 h 1565275"/>
              <a:gd name="connsiteX12" fmla="*/ 0 w 1771232"/>
              <a:gd name="connsiteY12" fmla="*/ 289719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647407 w 1736307"/>
              <a:gd name="connsiteY4" fmla="*/ 2897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 name="connsiteX0" fmla="*/ 0 w 1736307"/>
              <a:gd name="connsiteY0" fmla="*/ 184944 h 1565275"/>
              <a:gd name="connsiteX1" fmla="*/ 661926 w 1736307"/>
              <a:gd name="connsiteY1" fmla="*/ 528934 h 1565275"/>
              <a:gd name="connsiteX2" fmla="*/ 841166 w 1736307"/>
              <a:gd name="connsiteY2" fmla="*/ 0 h 1565275"/>
              <a:gd name="connsiteX3" fmla="*/ 950556 w 1736307"/>
              <a:gd name="connsiteY3" fmla="*/ 528934 h 1565275"/>
              <a:gd name="connsiteX4" fmla="*/ 1361657 w 1736307"/>
              <a:gd name="connsiteY4" fmla="*/ 365919 h 1565275"/>
              <a:gd name="connsiteX5" fmla="*/ 1094871 w 1736307"/>
              <a:gd name="connsiteY5" fmla="*/ 782638 h 1565275"/>
              <a:gd name="connsiteX6" fmla="*/ 1736307 w 1736307"/>
              <a:gd name="connsiteY6" fmla="*/ 1399381 h 1565275"/>
              <a:gd name="connsiteX7" fmla="*/ 950556 w 1736307"/>
              <a:gd name="connsiteY7" fmla="*/ 1036341 h 1565275"/>
              <a:gd name="connsiteX8" fmla="*/ 860216 w 1736307"/>
              <a:gd name="connsiteY8" fmla="*/ 1565275 h 1565275"/>
              <a:gd name="connsiteX9" fmla="*/ 661926 w 1736307"/>
              <a:gd name="connsiteY9" fmla="*/ 1036341 h 1565275"/>
              <a:gd name="connsiteX10" fmla="*/ 73025 w 1736307"/>
              <a:gd name="connsiteY10" fmla="*/ 1351756 h 1565275"/>
              <a:gd name="connsiteX11" fmla="*/ 517611 w 1736307"/>
              <a:gd name="connsiteY11" fmla="*/ 782638 h 1565275"/>
              <a:gd name="connsiteX12" fmla="*/ 0 w 1736307"/>
              <a:gd name="connsiteY12" fmla="*/ 184944 h 156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36307" h="1565275">
                <a:moveTo>
                  <a:pt x="0" y="184944"/>
                </a:moveTo>
                <a:lnTo>
                  <a:pt x="661926" y="528934"/>
                </a:lnTo>
                <a:lnTo>
                  <a:pt x="841166" y="0"/>
                </a:lnTo>
                <a:lnTo>
                  <a:pt x="950556" y="528934"/>
                </a:lnTo>
                <a:lnTo>
                  <a:pt x="1361657" y="365919"/>
                </a:lnTo>
                <a:lnTo>
                  <a:pt x="1094871" y="782638"/>
                </a:lnTo>
                <a:lnTo>
                  <a:pt x="1736307" y="1399381"/>
                </a:lnTo>
                <a:lnTo>
                  <a:pt x="950556" y="1036341"/>
                </a:lnTo>
                <a:lnTo>
                  <a:pt x="860216" y="1565275"/>
                </a:lnTo>
                <a:lnTo>
                  <a:pt x="661926" y="1036341"/>
                </a:lnTo>
                <a:lnTo>
                  <a:pt x="73025" y="1351756"/>
                </a:lnTo>
                <a:lnTo>
                  <a:pt x="517611" y="782638"/>
                </a:lnTo>
                <a:lnTo>
                  <a:pt x="0" y="184944"/>
                </a:lnTo>
                <a:close/>
              </a:path>
            </a:pathLst>
          </a:custGeom>
          <a:solidFill>
            <a:srgbClr val="EED3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66" name="文本框 165"/>
          <p:cNvSpPr txBox="1"/>
          <p:nvPr/>
        </p:nvSpPr>
        <p:spPr>
          <a:xfrm>
            <a:off x="6466680" y="4715118"/>
            <a:ext cx="4671491" cy="954107"/>
          </a:xfrm>
          <a:prstGeom prst="rect">
            <a:avLst/>
          </a:prstGeom>
          <a:noFill/>
        </p:spPr>
        <p:txBody>
          <a:bodyPr wrap="square" rtlCol="0">
            <a:spAutoFit/>
          </a:bodyPr>
          <a:lstStyle/>
          <a:p>
            <a:r>
              <a:rPr lang="zh-CN" altLang="en-US" sz="2800" b="1" dirty="0">
                <a:solidFill>
                  <a:srgbClr val="13A984"/>
                </a:solidFill>
                <a:cs typeface="+mn-ea"/>
                <a:sym typeface="+mn-lt"/>
              </a:rPr>
              <a:t>点击输入标题</a:t>
            </a:r>
            <a:endParaRPr lang="en-US" altLang="zh-CN" sz="2800" b="1" dirty="0">
              <a:solidFill>
                <a:srgbClr val="13A984"/>
              </a:solidFill>
              <a:cs typeface="+mn-ea"/>
              <a:sym typeface="+mn-lt"/>
            </a:endParaRPr>
          </a:p>
          <a:p>
            <a:r>
              <a:rPr lang="en-US" altLang="zh-CN" sz="2800" b="1" dirty="0">
                <a:solidFill>
                  <a:srgbClr val="13A984"/>
                </a:solidFill>
                <a:cs typeface="+mn-ea"/>
                <a:sym typeface="+mn-lt"/>
              </a:rPr>
              <a:t>ADD YOUR TITLE HERE</a:t>
            </a:r>
            <a:endParaRPr lang="zh-CN" altLang="en-US" sz="2800" b="1" dirty="0">
              <a:solidFill>
                <a:srgbClr val="13A984"/>
              </a:solidFill>
              <a:cs typeface="+mn-ea"/>
              <a:sym typeface="+mn-lt"/>
            </a:endParaRPr>
          </a:p>
        </p:txBody>
      </p:sp>
      <p:grpSp>
        <p:nvGrpSpPr>
          <p:cNvPr id="167" name="组合 166"/>
          <p:cNvGrpSpPr/>
          <p:nvPr/>
        </p:nvGrpSpPr>
        <p:grpSpPr>
          <a:xfrm>
            <a:off x="3705491" y="953198"/>
            <a:ext cx="4403046" cy="5178687"/>
            <a:chOff x="3705491" y="953198"/>
            <a:chExt cx="4403046" cy="5178687"/>
          </a:xfrm>
        </p:grpSpPr>
        <p:grpSp>
          <p:nvGrpSpPr>
            <p:cNvPr id="168" name="组合 167"/>
            <p:cNvGrpSpPr/>
            <p:nvPr/>
          </p:nvGrpSpPr>
          <p:grpSpPr>
            <a:xfrm>
              <a:off x="3705491" y="953198"/>
              <a:ext cx="4403046" cy="5178687"/>
              <a:chOff x="5481310" y="147413"/>
              <a:chExt cx="1557412" cy="1831766"/>
            </a:xfrm>
          </p:grpSpPr>
          <p:grpSp>
            <p:nvGrpSpPr>
              <p:cNvPr id="170" name="组合 169"/>
              <p:cNvGrpSpPr/>
              <p:nvPr/>
            </p:nvGrpSpPr>
            <p:grpSpPr>
              <a:xfrm>
                <a:off x="5481310" y="147413"/>
                <a:ext cx="1557412" cy="1831766"/>
                <a:chOff x="2497520" y="-83496"/>
                <a:chExt cx="4045348" cy="4675140"/>
              </a:xfrm>
            </p:grpSpPr>
            <p:sp>
              <p:nvSpPr>
                <p:cNvPr id="176" name="椭圆 175"/>
                <p:cNvSpPr/>
                <p:nvPr/>
              </p:nvSpPr>
              <p:spPr>
                <a:xfrm>
                  <a:off x="3169533" y="983866"/>
                  <a:ext cx="2540416" cy="2540416"/>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7" name="椭圆 176"/>
                <p:cNvSpPr/>
                <p:nvPr/>
              </p:nvSpPr>
              <p:spPr>
                <a:xfrm rot="19835777">
                  <a:off x="2497520" y="1428867"/>
                  <a:ext cx="4045348" cy="1314450"/>
                </a:xfrm>
                <a:prstGeom prst="ellipse">
                  <a:avLst/>
                </a:prstGeom>
                <a:noFill/>
                <a:ln>
                  <a:solidFill>
                    <a:srgbClr val="EC4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8" name="椭圆 177"/>
                <p:cNvSpPr/>
                <p:nvPr/>
              </p:nvSpPr>
              <p:spPr>
                <a:xfrm rot="18406389">
                  <a:off x="2465244" y="1584760"/>
                  <a:ext cx="4045348" cy="1314450"/>
                </a:xfrm>
                <a:prstGeom prst="ellipse">
                  <a:avLst/>
                </a:prstGeom>
                <a:noFill/>
                <a:ln>
                  <a:solidFill>
                    <a:srgbClr val="EFD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9" name="椭圆 178"/>
                <p:cNvSpPr/>
                <p:nvPr/>
              </p:nvSpPr>
              <p:spPr>
                <a:xfrm rot="18394005">
                  <a:off x="2167881" y="1474596"/>
                  <a:ext cx="4675140" cy="155895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171" name="椭圆 170"/>
              <p:cNvSpPr/>
              <p:nvPr/>
            </p:nvSpPr>
            <p:spPr>
              <a:xfrm>
                <a:off x="5691977" y="1558796"/>
                <a:ext cx="172310" cy="175359"/>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2" name="椭圆 171"/>
              <p:cNvSpPr/>
              <p:nvPr/>
            </p:nvSpPr>
            <p:spPr>
              <a:xfrm>
                <a:off x="6655367" y="369917"/>
                <a:ext cx="112756" cy="114752"/>
              </a:xfrm>
              <a:prstGeom prst="ellipse">
                <a:avLst/>
              </a:prstGeom>
              <a:solidFill>
                <a:srgbClr val="EED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3" name="椭圆 172"/>
              <p:cNvSpPr/>
              <p:nvPr/>
            </p:nvSpPr>
            <p:spPr>
              <a:xfrm>
                <a:off x="6811590" y="374110"/>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4" name="椭圆 173"/>
              <p:cNvSpPr/>
              <p:nvPr/>
            </p:nvSpPr>
            <p:spPr>
              <a:xfrm>
                <a:off x="5603598" y="1154338"/>
                <a:ext cx="70814" cy="72067"/>
              </a:xfrm>
              <a:prstGeom prst="ellipse">
                <a:avLst/>
              </a:prstGeom>
              <a:solidFill>
                <a:srgbClr val="13A9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75" name="椭圆 174"/>
              <p:cNvSpPr/>
              <p:nvPr/>
            </p:nvSpPr>
            <p:spPr>
              <a:xfrm>
                <a:off x="6783673" y="798077"/>
                <a:ext cx="109926" cy="111871"/>
              </a:xfrm>
              <a:prstGeom prst="ellipse">
                <a:avLst/>
              </a:prstGeom>
              <a:solidFill>
                <a:srgbClr val="AD3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169" name="矩形 168"/>
            <p:cNvSpPr/>
            <p:nvPr/>
          </p:nvSpPr>
          <p:spPr>
            <a:xfrm>
              <a:off x="5269174" y="2309101"/>
              <a:ext cx="1183337" cy="2246769"/>
            </a:xfrm>
            <a:prstGeom prst="rect">
              <a:avLst/>
            </a:prstGeom>
          </p:spPr>
          <p:txBody>
            <a:bodyPr wrap="none">
              <a:spAutoFit/>
            </a:bodyPr>
            <a:lstStyle/>
            <a:p>
              <a:pPr algn="ctr"/>
              <a:r>
                <a:rPr lang="en-US" altLang="zh-CN" sz="14000" dirty="0">
                  <a:solidFill>
                    <a:srgbClr val="292542"/>
                  </a:solidFill>
                  <a:cs typeface="+mn-ea"/>
                  <a:sym typeface="+mn-lt"/>
                </a:rPr>
                <a:t>2</a:t>
              </a:r>
              <a:endParaRPr lang="zh-CN" altLang="en-US" sz="14000" dirty="0">
                <a:solidFill>
                  <a:srgbClr val="292542"/>
                </a:solidFill>
                <a:cs typeface="+mn-ea"/>
                <a:sym typeface="+mn-lt"/>
              </a:endParaRPr>
            </a:p>
          </p:txBody>
        </p:sp>
      </p:grpSp>
    </p:spTree>
    <p:extLst>
      <p:ext uri="{BB962C8B-B14F-4D97-AF65-F5344CB8AC3E}">
        <p14:creationId xmlns:p14="http://schemas.microsoft.com/office/powerpoint/2010/main" val="201881762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animEffect transition="in" filter="fade">
                                      <p:cBhvr>
                                        <p:cTn id="49" dur="500"/>
                                        <p:tgtEl>
                                          <p:spTgt spid="1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ppt_w</p:attrName>
                                        </p:attrNameLst>
                                      </p:cBhvr>
                                      <p:tavLst>
                                        <p:tav tm="0">
                                          <p:val>
                                            <p:fltVal val="0"/>
                                          </p:val>
                                        </p:tav>
                                        <p:tav tm="100000">
                                          <p:val>
                                            <p:strVal val="#ppt_w"/>
                                          </p:val>
                                        </p:tav>
                                      </p:tavLst>
                                    </p:anim>
                                    <p:anim calcmode="lin" valueType="num">
                                      <p:cBhvr>
                                        <p:cTn id="73" dur="500" fill="hold"/>
                                        <p:tgtEl>
                                          <p:spTgt spid="15"/>
                                        </p:tgtEl>
                                        <p:attrNameLst>
                                          <p:attrName>ppt_h</p:attrName>
                                        </p:attrNameLst>
                                      </p:cBhvr>
                                      <p:tavLst>
                                        <p:tav tm="0">
                                          <p:val>
                                            <p:fltVal val="0"/>
                                          </p:val>
                                        </p:tav>
                                        <p:tav tm="100000">
                                          <p:val>
                                            <p:strVal val="#ppt_h"/>
                                          </p:val>
                                        </p:tav>
                                      </p:tavLst>
                                    </p:anim>
                                    <p:animEffect transition="in" filter="fade">
                                      <p:cBhvr>
                                        <p:cTn id="74" dur="500"/>
                                        <p:tgtEl>
                                          <p:spTgt spid="1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6"/>
                                        </p:tgtEl>
                                        <p:attrNameLst>
                                          <p:attrName>style.visibility</p:attrName>
                                        </p:attrNameLst>
                                      </p:cBhvr>
                                      <p:to>
                                        <p:strVal val="visible"/>
                                      </p:to>
                                    </p:set>
                                    <p:anim calcmode="lin" valueType="num">
                                      <p:cBhvr>
                                        <p:cTn id="77" dur="500" fill="hold"/>
                                        <p:tgtEl>
                                          <p:spTgt spid="16"/>
                                        </p:tgtEl>
                                        <p:attrNameLst>
                                          <p:attrName>ppt_w</p:attrName>
                                        </p:attrNameLst>
                                      </p:cBhvr>
                                      <p:tavLst>
                                        <p:tav tm="0">
                                          <p:val>
                                            <p:fltVal val="0"/>
                                          </p:val>
                                        </p:tav>
                                        <p:tav tm="100000">
                                          <p:val>
                                            <p:strVal val="#ppt_w"/>
                                          </p:val>
                                        </p:tav>
                                      </p:tavLst>
                                    </p:anim>
                                    <p:anim calcmode="lin" valueType="num">
                                      <p:cBhvr>
                                        <p:cTn id="78" dur="500" fill="hold"/>
                                        <p:tgtEl>
                                          <p:spTgt spid="16"/>
                                        </p:tgtEl>
                                        <p:attrNameLst>
                                          <p:attrName>ppt_h</p:attrName>
                                        </p:attrNameLst>
                                      </p:cBhvr>
                                      <p:tavLst>
                                        <p:tav tm="0">
                                          <p:val>
                                            <p:fltVal val="0"/>
                                          </p:val>
                                        </p:tav>
                                        <p:tav tm="100000">
                                          <p:val>
                                            <p:strVal val="#ppt_h"/>
                                          </p:val>
                                        </p:tav>
                                      </p:tavLst>
                                    </p:anim>
                                    <p:animEffect transition="in" filter="fade">
                                      <p:cBhvr>
                                        <p:cTn id="79" dur="500"/>
                                        <p:tgtEl>
                                          <p:spTgt spid="16"/>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p:cTn id="82" dur="500" fill="hold"/>
                                        <p:tgtEl>
                                          <p:spTgt spid="17"/>
                                        </p:tgtEl>
                                        <p:attrNameLst>
                                          <p:attrName>ppt_w</p:attrName>
                                        </p:attrNameLst>
                                      </p:cBhvr>
                                      <p:tavLst>
                                        <p:tav tm="0">
                                          <p:val>
                                            <p:fltVal val="0"/>
                                          </p:val>
                                        </p:tav>
                                        <p:tav tm="100000">
                                          <p:val>
                                            <p:strVal val="#ppt_w"/>
                                          </p:val>
                                        </p:tav>
                                      </p:tavLst>
                                    </p:anim>
                                    <p:anim calcmode="lin" valueType="num">
                                      <p:cBhvr>
                                        <p:cTn id="83" dur="500" fill="hold"/>
                                        <p:tgtEl>
                                          <p:spTgt spid="17"/>
                                        </p:tgtEl>
                                        <p:attrNameLst>
                                          <p:attrName>ppt_h</p:attrName>
                                        </p:attrNameLst>
                                      </p:cBhvr>
                                      <p:tavLst>
                                        <p:tav tm="0">
                                          <p:val>
                                            <p:fltVal val="0"/>
                                          </p:val>
                                        </p:tav>
                                        <p:tav tm="100000">
                                          <p:val>
                                            <p:strVal val="#ppt_h"/>
                                          </p:val>
                                        </p:tav>
                                      </p:tavLst>
                                    </p:anim>
                                    <p:animEffect transition="in" filter="fade">
                                      <p:cBhvr>
                                        <p:cTn id="84" dur="500"/>
                                        <p:tgtEl>
                                          <p:spTgt spid="17"/>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p:cTn id="87" dur="500" fill="hold"/>
                                        <p:tgtEl>
                                          <p:spTgt spid="18"/>
                                        </p:tgtEl>
                                        <p:attrNameLst>
                                          <p:attrName>ppt_w</p:attrName>
                                        </p:attrNameLst>
                                      </p:cBhvr>
                                      <p:tavLst>
                                        <p:tav tm="0">
                                          <p:val>
                                            <p:fltVal val="0"/>
                                          </p:val>
                                        </p:tav>
                                        <p:tav tm="100000">
                                          <p:val>
                                            <p:strVal val="#ppt_w"/>
                                          </p:val>
                                        </p:tav>
                                      </p:tavLst>
                                    </p:anim>
                                    <p:anim calcmode="lin" valueType="num">
                                      <p:cBhvr>
                                        <p:cTn id="88" dur="500" fill="hold"/>
                                        <p:tgtEl>
                                          <p:spTgt spid="18"/>
                                        </p:tgtEl>
                                        <p:attrNameLst>
                                          <p:attrName>ppt_h</p:attrName>
                                        </p:attrNameLst>
                                      </p:cBhvr>
                                      <p:tavLst>
                                        <p:tav tm="0">
                                          <p:val>
                                            <p:fltVal val="0"/>
                                          </p:val>
                                        </p:tav>
                                        <p:tav tm="100000">
                                          <p:val>
                                            <p:strVal val="#ppt_h"/>
                                          </p:val>
                                        </p:tav>
                                      </p:tavLst>
                                    </p:anim>
                                    <p:animEffect transition="in" filter="fade">
                                      <p:cBhvr>
                                        <p:cTn id="89" dur="500"/>
                                        <p:tgtEl>
                                          <p:spTgt spid="18"/>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9"/>
                                        </p:tgtEl>
                                        <p:attrNameLst>
                                          <p:attrName>style.visibility</p:attrName>
                                        </p:attrNameLst>
                                      </p:cBhvr>
                                      <p:to>
                                        <p:strVal val="visible"/>
                                      </p:to>
                                    </p:set>
                                    <p:anim calcmode="lin" valueType="num">
                                      <p:cBhvr>
                                        <p:cTn id="92" dur="500" fill="hold"/>
                                        <p:tgtEl>
                                          <p:spTgt spid="19"/>
                                        </p:tgtEl>
                                        <p:attrNameLst>
                                          <p:attrName>ppt_w</p:attrName>
                                        </p:attrNameLst>
                                      </p:cBhvr>
                                      <p:tavLst>
                                        <p:tav tm="0">
                                          <p:val>
                                            <p:fltVal val="0"/>
                                          </p:val>
                                        </p:tav>
                                        <p:tav tm="100000">
                                          <p:val>
                                            <p:strVal val="#ppt_w"/>
                                          </p:val>
                                        </p:tav>
                                      </p:tavLst>
                                    </p:anim>
                                    <p:anim calcmode="lin" valueType="num">
                                      <p:cBhvr>
                                        <p:cTn id="93" dur="500" fill="hold"/>
                                        <p:tgtEl>
                                          <p:spTgt spid="19"/>
                                        </p:tgtEl>
                                        <p:attrNameLst>
                                          <p:attrName>ppt_h</p:attrName>
                                        </p:attrNameLst>
                                      </p:cBhvr>
                                      <p:tavLst>
                                        <p:tav tm="0">
                                          <p:val>
                                            <p:fltVal val="0"/>
                                          </p:val>
                                        </p:tav>
                                        <p:tav tm="100000">
                                          <p:val>
                                            <p:strVal val="#ppt_h"/>
                                          </p:val>
                                        </p:tav>
                                      </p:tavLst>
                                    </p:anim>
                                    <p:animEffect transition="in" filter="fade">
                                      <p:cBhvr>
                                        <p:cTn id="94" dur="500"/>
                                        <p:tgtEl>
                                          <p:spTgt spid="19"/>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Effect transition="in" filter="fade">
                                      <p:cBhvr>
                                        <p:cTn id="99" dur="500"/>
                                        <p:tgtEl>
                                          <p:spTgt spid="2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1"/>
                                        </p:tgtEl>
                                        <p:attrNameLst>
                                          <p:attrName>style.visibility</p:attrName>
                                        </p:attrNameLst>
                                      </p:cBhvr>
                                      <p:to>
                                        <p:strVal val="visible"/>
                                      </p:to>
                                    </p:set>
                                    <p:anim calcmode="lin" valueType="num">
                                      <p:cBhvr>
                                        <p:cTn id="102" dur="500" fill="hold"/>
                                        <p:tgtEl>
                                          <p:spTgt spid="21"/>
                                        </p:tgtEl>
                                        <p:attrNameLst>
                                          <p:attrName>ppt_w</p:attrName>
                                        </p:attrNameLst>
                                      </p:cBhvr>
                                      <p:tavLst>
                                        <p:tav tm="0">
                                          <p:val>
                                            <p:fltVal val="0"/>
                                          </p:val>
                                        </p:tav>
                                        <p:tav tm="100000">
                                          <p:val>
                                            <p:strVal val="#ppt_w"/>
                                          </p:val>
                                        </p:tav>
                                      </p:tavLst>
                                    </p:anim>
                                    <p:anim calcmode="lin" valueType="num">
                                      <p:cBhvr>
                                        <p:cTn id="103" dur="500" fill="hold"/>
                                        <p:tgtEl>
                                          <p:spTgt spid="21"/>
                                        </p:tgtEl>
                                        <p:attrNameLst>
                                          <p:attrName>ppt_h</p:attrName>
                                        </p:attrNameLst>
                                      </p:cBhvr>
                                      <p:tavLst>
                                        <p:tav tm="0">
                                          <p:val>
                                            <p:fltVal val="0"/>
                                          </p:val>
                                        </p:tav>
                                        <p:tav tm="100000">
                                          <p:val>
                                            <p:strVal val="#ppt_h"/>
                                          </p:val>
                                        </p:tav>
                                      </p:tavLst>
                                    </p:anim>
                                    <p:animEffect transition="in" filter="fade">
                                      <p:cBhvr>
                                        <p:cTn id="104" dur="500"/>
                                        <p:tgtEl>
                                          <p:spTgt spid="21"/>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p:cTn id="107" dur="500" fill="hold"/>
                                        <p:tgtEl>
                                          <p:spTgt spid="22"/>
                                        </p:tgtEl>
                                        <p:attrNameLst>
                                          <p:attrName>ppt_w</p:attrName>
                                        </p:attrNameLst>
                                      </p:cBhvr>
                                      <p:tavLst>
                                        <p:tav tm="0">
                                          <p:val>
                                            <p:fltVal val="0"/>
                                          </p:val>
                                        </p:tav>
                                        <p:tav tm="100000">
                                          <p:val>
                                            <p:strVal val="#ppt_w"/>
                                          </p:val>
                                        </p:tav>
                                      </p:tavLst>
                                    </p:anim>
                                    <p:anim calcmode="lin" valueType="num">
                                      <p:cBhvr>
                                        <p:cTn id="108" dur="500" fill="hold"/>
                                        <p:tgtEl>
                                          <p:spTgt spid="22"/>
                                        </p:tgtEl>
                                        <p:attrNameLst>
                                          <p:attrName>ppt_h</p:attrName>
                                        </p:attrNameLst>
                                      </p:cBhvr>
                                      <p:tavLst>
                                        <p:tav tm="0">
                                          <p:val>
                                            <p:fltVal val="0"/>
                                          </p:val>
                                        </p:tav>
                                        <p:tav tm="100000">
                                          <p:val>
                                            <p:strVal val="#ppt_h"/>
                                          </p:val>
                                        </p:tav>
                                      </p:tavLst>
                                    </p:anim>
                                    <p:animEffect transition="in" filter="fade">
                                      <p:cBhvr>
                                        <p:cTn id="109" dur="500"/>
                                        <p:tgtEl>
                                          <p:spTgt spid="22"/>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23"/>
                                        </p:tgtEl>
                                        <p:attrNameLst>
                                          <p:attrName>style.visibility</p:attrName>
                                        </p:attrNameLst>
                                      </p:cBhvr>
                                      <p:to>
                                        <p:strVal val="visible"/>
                                      </p:to>
                                    </p:set>
                                    <p:anim calcmode="lin" valueType="num">
                                      <p:cBhvr>
                                        <p:cTn id="112" dur="500" fill="hold"/>
                                        <p:tgtEl>
                                          <p:spTgt spid="23"/>
                                        </p:tgtEl>
                                        <p:attrNameLst>
                                          <p:attrName>ppt_w</p:attrName>
                                        </p:attrNameLst>
                                      </p:cBhvr>
                                      <p:tavLst>
                                        <p:tav tm="0">
                                          <p:val>
                                            <p:fltVal val="0"/>
                                          </p:val>
                                        </p:tav>
                                        <p:tav tm="100000">
                                          <p:val>
                                            <p:strVal val="#ppt_w"/>
                                          </p:val>
                                        </p:tav>
                                      </p:tavLst>
                                    </p:anim>
                                    <p:anim calcmode="lin" valueType="num">
                                      <p:cBhvr>
                                        <p:cTn id="113" dur="500" fill="hold"/>
                                        <p:tgtEl>
                                          <p:spTgt spid="23"/>
                                        </p:tgtEl>
                                        <p:attrNameLst>
                                          <p:attrName>ppt_h</p:attrName>
                                        </p:attrNameLst>
                                      </p:cBhvr>
                                      <p:tavLst>
                                        <p:tav tm="0">
                                          <p:val>
                                            <p:fltVal val="0"/>
                                          </p:val>
                                        </p:tav>
                                        <p:tav tm="100000">
                                          <p:val>
                                            <p:strVal val="#ppt_h"/>
                                          </p:val>
                                        </p:tav>
                                      </p:tavLst>
                                    </p:anim>
                                    <p:animEffect transition="in" filter="fade">
                                      <p:cBhvr>
                                        <p:cTn id="114" dur="500"/>
                                        <p:tgtEl>
                                          <p:spTgt spid="23"/>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4"/>
                                        </p:tgtEl>
                                        <p:attrNameLst>
                                          <p:attrName>style.visibility</p:attrName>
                                        </p:attrNameLst>
                                      </p:cBhvr>
                                      <p:to>
                                        <p:strVal val="visible"/>
                                      </p:to>
                                    </p:set>
                                    <p:anim calcmode="lin" valueType="num">
                                      <p:cBhvr>
                                        <p:cTn id="117" dur="500" fill="hold"/>
                                        <p:tgtEl>
                                          <p:spTgt spid="24"/>
                                        </p:tgtEl>
                                        <p:attrNameLst>
                                          <p:attrName>ppt_w</p:attrName>
                                        </p:attrNameLst>
                                      </p:cBhvr>
                                      <p:tavLst>
                                        <p:tav tm="0">
                                          <p:val>
                                            <p:fltVal val="0"/>
                                          </p:val>
                                        </p:tav>
                                        <p:tav tm="100000">
                                          <p:val>
                                            <p:strVal val="#ppt_w"/>
                                          </p:val>
                                        </p:tav>
                                      </p:tavLst>
                                    </p:anim>
                                    <p:anim calcmode="lin" valueType="num">
                                      <p:cBhvr>
                                        <p:cTn id="118" dur="500" fill="hold"/>
                                        <p:tgtEl>
                                          <p:spTgt spid="24"/>
                                        </p:tgtEl>
                                        <p:attrNameLst>
                                          <p:attrName>ppt_h</p:attrName>
                                        </p:attrNameLst>
                                      </p:cBhvr>
                                      <p:tavLst>
                                        <p:tav tm="0">
                                          <p:val>
                                            <p:fltVal val="0"/>
                                          </p:val>
                                        </p:tav>
                                        <p:tav tm="100000">
                                          <p:val>
                                            <p:strVal val="#ppt_h"/>
                                          </p:val>
                                        </p:tav>
                                      </p:tavLst>
                                    </p:anim>
                                    <p:animEffect transition="in" filter="fade">
                                      <p:cBhvr>
                                        <p:cTn id="119" dur="500"/>
                                        <p:tgtEl>
                                          <p:spTgt spid="2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25"/>
                                        </p:tgtEl>
                                        <p:attrNameLst>
                                          <p:attrName>style.visibility</p:attrName>
                                        </p:attrNameLst>
                                      </p:cBhvr>
                                      <p:to>
                                        <p:strVal val="visible"/>
                                      </p:to>
                                    </p:set>
                                    <p:anim calcmode="lin" valueType="num">
                                      <p:cBhvr>
                                        <p:cTn id="122" dur="500" fill="hold"/>
                                        <p:tgtEl>
                                          <p:spTgt spid="25"/>
                                        </p:tgtEl>
                                        <p:attrNameLst>
                                          <p:attrName>ppt_w</p:attrName>
                                        </p:attrNameLst>
                                      </p:cBhvr>
                                      <p:tavLst>
                                        <p:tav tm="0">
                                          <p:val>
                                            <p:fltVal val="0"/>
                                          </p:val>
                                        </p:tav>
                                        <p:tav tm="100000">
                                          <p:val>
                                            <p:strVal val="#ppt_w"/>
                                          </p:val>
                                        </p:tav>
                                      </p:tavLst>
                                    </p:anim>
                                    <p:anim calcmode="lin" valueType="num">
                                      <p:cBhvr>
                                        <p:cTn id="123" dur="500" fill="hold"/>
                                        <p:tgtEl>
                                          <p:spTgt spid="25"/>
                                        </p:tgtEl>
                                        <p:attrNameLst>
                                          <p:attrName>ppt_h</p:attrName>
                                        </p:attrNameLst>
                                      </p:cBhvr>
                                      <p:tavLst>
                                        <p:tav tm="0">
                                          <p:val>
                                            <p:fltVal val="0"/>
                                          </p:val>
                                        </p:tav>
                                        <p:tav tm="100000">
                                          <p:val>
                                            <p:strVal val="#ppt_h"/>
                                          </p:val>
                                        </p:tav>
                                      </p:tavLst>
                                    </p:anim>
                                    <p:animEffect transition="in" filter="fade">
                                      <p:cBhvr>
                                        <p:cTn id="124" dur="500"/>
                                        <p:tgtEl>
                                          <p:spTgt spid="25"/>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p:cTn id="127" dur="500" fill="hold"/>
                                        <p:tgtEl>
                                          <p:spTgt spid="26"/>
                                        </p:tgtEl>
                                        <p:attrNameLst>
                                          <p:attrName>ppt_w</p:attrName>
                                        </p:attrNameLst>
                                      </p:cBhvr>
                                      <p:tavLst>
                                        <p:tav tm="0">
                                          <p:val>
                                            <p:fltVal val="0"/>
                                          </p:val>
                                        </p:tav>
                                        <p:tav tm="100000">
                                          <p:val>
                                            <p:strVal val="#ppt_w"/>
                                          </p:val>
                                        </p:tav>
                                      </p:tavLst>
                                    </p:anim>
                                    <p:anim calcmode="lin" valueType="num">
                                      <p:cBhvr>
                                        <p:cTn id="128" dur="500" fill="hold"/>
                                        <p:tgtEl>
                                          <p:spTgt spid="26"/>
                                        </p:tgtEl>
                                        <p:attrNameLst>
                                          <p:attrName>ppt_h</p:attrName>
                                        </p:attrNameLst>
                                      </p:cBhvr>
                                      <p:tavLst>
                                        <p:tav tm="0">
                                          <p:val>
                                            <p:fltVal val="0"/>
                                          </p:val>
                                        </p:tav>
                                        <p:tav tm="100000">
                                          <p:val>
                                            <p:strVal val="#ppt_h"/>
                                          </p:val>
                                        </p:tav>
                                      </p:tavLst>
                                    </p:anim>
                                    <p:animEffect transition="in" filter="fade">
                                      <p:cBhvr>
                                        <p:cTn id="129" dur="500"/>
                                        <p:tgtEl>
                                          <p:spTgt spid="26"/>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27"/>
                                        </p:tgtEl>
                                        <p:attrNameLst>
                                          <p:attrName>style.visibility</p:attrName>
                                        </p:attrNameLst>
                                      </p:cBhvr>
                                      <p:to>
                                        <p:strVal val="visible"/>
                                      </p:to>
                                    </p:set>
                                    <p:anim calcmode="lin" valueType="num">
                                      <p:cBhvr>
                                        <p:cTn id="132" dur="500" fill="hold"/>
                                        <p:tgtEl>
                                          <p:spTgt spid="27"/>
                                        </p:tgtEl>
                                        <p:attrNameLst>
                                          <p:attrName>ppt_w</p:attrName>
                                        </p:attrNameLst>
                                      </p:cBhvr>
                                      <p:tavLst>
                                        <p:tav tm="0">
                                          <p:val>
                                            <p:fltVal val="0"/>
                                          </p:val>
                                        </p:tav>
                                        <p:tav tm="100000">
                                          <p:val>
                                            <p:strVal val="#ppt_w"/>
                                          </p:val>
                                        </p:tav>
                                      </p:tavLst>
                                    </p:anim>
                                    <p:anim calcmode="lin" valueType="num">
                                      <p:cBhvr>
                                        <p:cTn id="133" dur="500" fill="hold"/>
                                        <p:tgtEl>
                                          <p:spTgt spid="27"/>
                                        </p:tgtEl>
                                        <p:attrNameLst>
                                          <p:attrName>ppt_h</p:attrName>
                                        </p:attrNameLst>
                                      </p:cBhvr>
                                      <p:tavLst>
                                        <p:tav tm="0">
                                          <p:val>
                                            <p:fltVal val="0"/>
                                          </p:val>
                                        </p:tav>
                                        <p:tav tm="100000">
                                          <p:val>
                                            <p:strVal val="#ppt_h"/>
                                          </p:val>
                                        </p:tav>
                                      </p:tavLst>
                                    </p:anim>
                                    <p:animEffect transition="in" filter="fade">
                                      <p:cBhvr>
                                        <p:cTn id="134" dur="500"/>
                                        <p:tgtEl>
                                          <p:spTgt spid="27"/>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28"/>
                                        </p:tgtEl>
                                        <p:attrNameLst>
                                          <p:attrName>style.visibility</p:attrName>
                                        </p:attrNameLst>
                                      </p:cBhvr>
                                      <p:to>
                                        <p:strVal val="visible"/>
                                      </p:to>
                                    </p:set>
                                    <p:anim calcmode="lin" valueType="num">
                                      <p:cBhvr>
                                        <p:cTn id="137" dur="500" fill="hold"/>
                                        <p:tgtEl>
                                          <p:spTgt spid="28"/>
                                        </p:tgtEl>
                                        <p:attrNameLst>
                                          <p:attrName>ppt_w</p:attrName>
                                        </p:attrNameLst>
                                      </p:cBhvr>
                                      <p:tavLst>
                                        <p:tav tm="0">
                                          <p:val>
                                            <p:fltVal val="0"/>
                                          </p:val>
                                        </p:tav>
                                        <p:tav tm="100000">
                                          <p:val>
                                            <p:strVal val="#ppt_w"/>
                                          </p:val>
                                        </p:tav>
                                      </p:tavLst>
                                    </p:anim>
                                    <p:anim calcmode="lin" valueType="num">
                                      <p:cBhvr>
                                        <p:cTn id="138" dur="500" fill="hold"/>
                                        <p:tgtEl>
                                          <p:spTgt spid="28"/>
                                        </p:tgtEl>
                                        <p:attrNameLst>
                                          <p:attrName>ppt_h</p:attrName>
                                        </p:attrNameLst>
                                      </p:cBhvr>
                                      <p:tavLst>
                                        <p:tav tm="0">
                                          <p:val>
                                            <p:fltVal val="0"/>
                                          </p:val>
                                        </p:tav>
                                        <p:tav tm="100000">
                                          <p:val>
                                            <p:strVal val="#ppt_h"/>
                                          </p:val>
                                        </p:tav>
                                      </p:tavLst>
                                    </p:anim>
                                    <p:animEffect transition="in" filter="fade">
                                      <p:cBhvr>
                                        <p:cTn id="139" dur="500"/>
                                        <p:tgtEl>
                                          <p:spTgt spid="2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29"/>
                                        </p:tgtEl>
                                        <p:attrNameLst>
                                          <p:attrName>style.visibility</p:attrName>
                                        </p:attrNameLst>
                                      </p:cBhvr>
                                      <p:to>
                                        <p:strVal val="visible"/>
                                      </p:to>
                                    </p:set>
                                    <p:anim calcmode="lin" valueType="num">
                                      <p:cBhvr>
                                        <p:cTn id="142" dur="500" fill="hold"/>
                                        <p:tgtEl>
                                          <p:spTgt spid="29"/>
                                        </p:tgtEl>
                                        <p:attrNameLst>
                                          <p:attrName>ppt_w</p:attrName>
                                        </p:attrNameLst>
                                      </p:cBhvr>
                                      <p:tavLst>
                                        <p:tav tm="0">
                                          <p:val>
                                            <p:fltVal val="0"/>
                                          </p:val>
                                        </p:tav>
                                        <p:tav tm="100000">
                                          <p:val>
                                            <p:strVal val="#ppt_w"/>
                                          </p:val>
                                        </p:tav>
                                      </p:tavLst>
                                    </p:anim>
                                    <p:anim calcmode="lin" valueType="num">
                                      <p:cBhvr>
                                        <p:cTn id="143" dur="500" fill="hold"/>
                                        <p:tgtEl>
                                          <p:spTgt spid="29"/>
                                        </p:tgtEl>
                                        <p:attrNameLst>
                                          <p:attrName>ppt_h</p:attrName>
                                        </p:attrNameLst>
                                      </p:cBhvr>
                                      <p:tavLst>
                                        <p:tav tm="0">
                                          <p:val>
                                            <p:fltVal val="0"/>
                                          </p:val>
                                        </p:tav>
                                        <p:tav tm="100000">
                                          <p:val>
                                            <p:strVal val="#ppt_h"/>
                                          </p:val>
                                        </p:tav>
                                      </p:tavLst>
                                    </p:anim>
                                    <p:animEffect transition="in" filter="fade">
                                      <p:cBhvr>
                                        <p:cTn id="144" dur="500"/>
                                        <p:tgtEl>
                                          <p:spTgt spid="2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30"/>
                                        </p:tgtEl>
                                        <p:attrNameLst>
                                          <p:attrName>style.visibility</p:attrName>
                                        </p:attrNameLst>
                                      </p:cBhvr>
                                      <p:to>
                                        <p:strVal val="visible"/>
                                      </p:to>
                                    </p:set>
                                    <p:anim calcmode="lin" valueType="num">
                                      <p:cBhvr>
                                        <p:cTn id="147" dur="500" fill="hold"/>
                                        <p:tgtEl>
                                          <p:spTgt spid="30"/>
                                        </p:tgtEl>
                                        <p:attrNameLst>
                                          <p:attrName>ppt_w</p:attrName>
                                        </p:attrNameLst>
                                      </p:cBhvr>
                                      <p:tavLst>
                                        <p:tav tm="0">
                                          <p:val>
                                            <p:fltVal val="0"/>
                                          </p:val>
                                        </p:tav>
                                        <p:tav tm="100000">
                                          <p:val>
                                            <p:strVal val="#ppt_w"/>
                                          </p:val>
                                        </p:tav>
                                      </p:tavLst>
                                    </p:anim>
                                    <p:anim calcmode="lin" valueType="num">
                                      <p:cBhvr>
                                        <p:cTn id="148" dur="500" fill="hold"/>
                                        <p:tgtEl>
                                          <p:spTgt spid="30"/>
                                        </p:tgtEl>
                                        <p:attrNameLst>
                                          <p:attrName>ppt_h</p:attrName>
                                        </p:attrNameLst>
                                      </p:cBhvr>
                                      <p:tavLst>
                                        <p:tav tm="0">
                                          <p:val>
                                            <p:fltVal val="0"/>
                                          </p:val>
                                        </p:tav>
                                        <p:tav tm="100000">
                                          <p:val>
                                            <p:strVal val="#ppt_h"/>
                                          </p:val>
                                        </p:tav>
                                      </p:tavLst>
                                    </p:anim>
                                    <p:animEffect transition="in" filter="fade">
                                      <p:cBhvr>
                                        <p:cTn id="149" dur="500"/>
                                        <p:tgtEl>
                                          <p:spTgt spid="30"/>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31"/>
                                        </p:tgtEl>
                                        <p:attrNameLst>
                                          <p:attrName>style.visibility</p:attrName>
                                        </p:attrNameLst>
                                      </p:cBhvr>
                                      <p:to>
                                        <p:strVal val="visible"/>
                                      </p:to>
                                    </p:set>
                                    <p:anim calcmode="lin" valueType="num">
                                      <p:cBhvr>
                                        <p:cTn id="152" dur="500" fill="hold"/>
                                        <p:tgtEl>
                                          <p:spTgt spid="31"/>
                                        </p:tgtEl>
                                        <p:attrNameLst>
                                          <p:attrName>ppt_w</p:attrName>
                                        </p:attrNameLst>
                                      </p:cBhvr>
                                      <p:tavLst>
                                        <p:tav tm="0">
                                          <p:val>
                                            <p:fltVal val="0"/>
                                          </p:val>
                                        </p:tav>
                                        <p:tav tm="100000">
                                          <p:val>
                                            <p:strVal val="#ppt_w"/>
                                          </p:val>
                                        </p:tav>
                                      </p:tavLst>
                                    </p:anim>
                                    <p:anim calcmode="lin" valueType="num">
                                      <p:cBhvr>
                                        <p:cTn id="153" dur="500" fill="hold"/>
                                        <p:tgtEl>
                                          <p:spTgt spid="31"/>
                                        </p:tgtEl>
                                        <p:attrNameLst>
                                          <p:attrName>ppt_h</p:attrName>
                                        </p:attrNameLst>
                                      </p:cBhvr>
                                      <p:tavLst>
                                        <p:tav tm="0">
                                          <p:val>
                                            <p:fltVal val="0"/>
                                          </p:val>
                                        </p:tav>
                                        <p:tav tm="100000">
                                          <p:val>
                                            <p:strVal val="#ppt_h"/>
                                          </p:val>
                                        </p:tav>
                                      </p:tavLst>
                                    </p:anim>
                                    <p:animEffect transition="in" filter="fade">
                                      <p:cBhvr>
                                        <p:cTn id="154" dur="500"/>
                                        <p:tgtEl>
                                          <p:spTgt spid="31"/>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32"/>
                                        </p:tgtEl>
                                        <p:attrNameLst>
                                          <p:attrName>style.visibility</p:attrName>
                                        </p:attrNameLst>
                                      </p:cBhvr>
                                      <p:to>
                                        <p:strVal val="visible"/>
                                      </p:to>
                                    </p:set>
                                    <p:anim calcmode="lin" valueType="num">
                                      <p:cBhvr>
                                        <p:cTn id="157" dur="500" fill="hold"/>
                                        <p:tgtEl>
                                          <p:spTgt spid="32"/>
                                        </p:tgtEl>
                                        <p:attrNameLst>
                                          <p:attrName>ppt_w</p:attrName>
                                        </p:attrNameLst>
                                      </p:cBhvr>
                                      <p:tavLst>
                                        <p:tav tm="0">
                                          <p:val>
                                            <p:fltVal val="0"/>
                                          </p:val>
                                        </p:tav>
                                        <p:tav tm="100000">
                                          <p:val>
                                            <p:strVal val="#ppt_w"/>
                                          </p:val>
                                        </p:tav>
                                      </p:tavLst>
                                    </p:anim>
                                    <p:anim calcmode="lin" valueType="num">
                                      <p:cBhvr>
                                        <p:cTn id="158" dur="500" fill="hold"/>
                                        <p:tgtEl>
                                          <p:spTgt spid="32"/>
                                        </p:tgtEl>
                                        <p:attrNameLst>
                                          <p:attrName>ppt_h</p:attrName>
                                        </p:attrNameLst>
                                      </p:cBhvr>
                                      <p:tavLst>
                                        <p:tav tm="0">
                                          <p:val>
                                            <p:fltVal val="0"/>
                                          </p:val>
                                        </p:tav>
                                        <p:tav tm="100000">
                                          <p:val>
                                            <p:strVal val="#ppt_h"/>
                                          </p:val>
                                        </p:tav>
                                      </p:tavLst>
                                    </p:anim>
                                    <p:animEffect transition="in" filter="fade">
                                      <p:cBhvr>
                                        <p:cTn id="159" dur="500"/>
                                        <p:tgtEl>
                                          <p:spTgt spid="32"/>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33"/>
                                        </p:tgtEl>
                                        <p:attrNameLst>
                                          <p:attrName>style.visibility</p:attrName>
                                        </p:attrNameLst>
                                      </p:cBhvr>
                                      <p:to>
                                        <p:strVal val="visible"/>
                                      </p:to>
                                    </p:set>
                                    <p:anim calcmode="lin" valueType="num">
                                      <p:cBhvr>
                                        <p:cTn id="162" dur="500" fill="hold"/>
                                        <p:tgtEl>
                                          <p:spTgt spid="33"/>
                                        </p:tgtEl>
                                        <p:attrNameLst>
                                          <p:attrName>ppt_w</p:attrName>
                                        </p:attrNameLst>
                                      </p:cBhvr>
                                      <p:tavLst>
                                        <p:tav tm="0">
                                          <p:val>
                                            <p:fltVal val="0"/>
                                          </p:val>
                                        </p:tav>
                                        <p:tav tm="100000">
                                          <p:val>
                                            <p:strVal val="#ppt_w"/>
                                          </p:val>
                                        </p:tav>
                                      </p:tavLst>
                                    </p:anim>
                                    <p:anim calcmode="lin" valueType="num">
                                      <p:cBhvr>
                                        <p:cTn id="163" dur="500" fill="hold"/>
                                        <p:tgtEl>
                                          <p:spTgt spid="33"/>
                                        </p:tgtEl>
                                        <p:attrNameLst>
                                          <p:attrName>ppt_h</p:attrName>
                                        </p:attrNameLst>
                                      </p:cBhvr>
                                      <p:tavLst>
                                        <p:tav tm="0">
                                          <p:val>
                                            <p:fltVal val="0"/>
                                          </p:val>
                                        </p:tav>
                                        <p:tav tm="100000">
                                          <p:val>
                                            <p:strVal val="#ppt_h"/>
                                          </p:val>
                                        </p:tav>
                                      </p:tavLst>
                                    </p:anim>
                                    <p:animEffect transition="in" filter="fade">
                                      <p:cBhvr>
                                        <p:cTn id="164" dur="500"/>
                                        <p:tgtEl>
                                          <p:spTgt spid="33"/>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34"/>
                                        </p:tgtEl>
                                        <p:attrNameLst>
                                          <p:attrName>style.visibility</p:attrName>
                                        </p:attrNameLst>
                                      </p:cBhvr>
                                      <p:to>
                                        <p:strVal val="visible"/>
                                      </p:to>
                                    </p:set>
                                    <p:anim calcmode="lin" valueType="num">
                                      <p:cBhvr>
                                        <p:cTn id="167" dur="500" fill="hold"/>
                                        <p:tgtEl>
                                          <p:spTgt spid="34"/>
                                        </p:tgtEl>
                                        <p:attrNameLst>
                                          <p:attrName>ppt_w</p:attrName>
                                        </p:attrNameLst>
                                      </p:cBhvr>
                                      <p:tavLst>
                                        <p:tav tm="0">
                                          <p:val>
                                            <p:fltVal val="0"/>
                                          </p:val>
                                        </p:tav>
                                        <p:tav tm="100000">
                                          <p:val>
                                            <p:strVal val="#ppt_w"/>
                                          </p:val>
                                        </p:tav>
                                      </p:tavLst>
                                    </p:anim>
                                    <p:anim calcmode="lin" valueType="num">
                                      <p:cBhvr>
                                        <p:cTn id="168" dur="500" fill="hold"/>
                                        <p:tgtEl>
                                          <p:spTgt spid="34"/>
                                        </p:tgtEl>
                                        <p:attrNameLst>
                                          <p:attrName>ppt_h</p:attrName>
                                        </p:attrNameLst>
                                      </p:cBhvr>
                                      <p:tavLst>
                                        <p:tav tm="0">
                                          <p:val>
                                            <p:fltVal val="0"/>
                                          </p:val>
                                        </p:tav>
                                        <p:tav tm="100000">
                                          <p:val>
                                            <p:strVal val="#ppt_h"/>
                                          </p:val>
                                        </p:tav>
                                      </p:tavLst>
                                    </p:anim>
                                    <p:animEffect transition="in" filter="fade">
                                      <p:cBhvr>
                                        <p:cTn id="169" dur="500"/>
                                        <p:tgtEl>
                                          <p:spTgt spid="34"/>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35"/>
                                        </p:tgtEl>
                                        <p:attrNameLst>
                                          <p:attrName>style.visibility</p:attrName>
                                        </p:attrNameLst>
                                      </p:cBhvr>
                                      <p:to>
                                        <p:strVal val="visible"/>
                                      </p:to>
                                    </p:set>
                                    <p:anim calcmode="lin" valueType="num">
                                      <p:cBhvr>
                                        <p:cTn id="172" dur="500" fill="hold"/>
                                        <p:tgtEl>
                                          <p:spTgt spid="35"/>
                                        </p:tgtEl>
                                        <p:attrNameLst>
                                          <p:attrName>ppt_w</p:attrName>
                                        </p:attrNameLst>
                                      </p:cBhvr>
                                      <p:tavLst>
                                        <p:tav tm="0">
                                          <p:val>
                                            <p:fltVal val="0"/>
                                          </p:val>
                                        </p:tav>
                                        <p:tav tm="100000">
                                          <p:val>
                                            <p:strVal val="#ppt_w"/>
                                          </p:val>
                                        </p:tav>
                                      </p:tavLst>
                                    </p:anim>
                                    <p:anim calcmode="lin" valueType="num">
                                      <p:cBhvr>
                                        <p:cTn id="173" dur="500" fill="hold"/>
                                        <p:tgtEl>
                                          <p:spTgt spid="35"/>
                                        </p:tgtEl>
                                        <p:attrNameLst>
                                          <p:attrName>ppt_h</p:attrName>
                                        </p:attrNameLst>
                                      </p:cBhvr>
                                      <p:tavLst>
                                        <p:tav tm="0">
                                          <p:val>
                                            <p:fltVal val="0"/>
                                          </p:val>
                                        </p:tav>
                                        <p:tav tm="100000">
                                          <p:val>
                                            <p:strVal val="#ppt_h"/>
                                          </p:val>
                                        </p:tav>
                                      </p:tavLst>
                                    </p:anim>
                                    <p:animEffect transition="in" filter="fade">
                                      <p:cBhvr>
                                        <p:cTn id="174" dur="500"/>
                                        <p:tgtEl>
                                          <p:spTgt spid="35"/>
                                        </p:tgtEl>
                                      </p:cBhvr>
                                    </p:animEffect>
                                  </p:childTnLst>
                                </p:cTn>
                              </p:par>
                              <p:par>
                                <p:cTn id="175" presetID="53" presetClass="entr" presetSubtype="16" fill="hold" grpId="0" nodeType="withEffect">
                                  <p:stCondLst>
                                    <p:cond delay="0"/>
                                  </p:stCondLst>
                                  <p:childTnLst>
                                    <p:set>
                                      <p:cBhvr>
                                        <p:cTn id="176" dur="1" fill="hold">
                                          <p:stCondLst>
                                            <p:cond delay="0"/>
                                          </p:stCondLst>
                                        </p:cTn>
                                        <p:tgtEl>
                                          <p:spTgt spid="36"/>
                                        </p:tgtEl>
                                        <p:attrNameLst>
                                          <p:attrName>style.visibility</p:attrName>
                                        </p:attrNameLst>
                                      </p:cBhvr>
                                      <p:to>
                                        <p:strVal val="visible"/>
                                      </p:to>
                                    </p:set>
                                    <p:anim calcmode="lin" valueType="num">
                                      <p:cBhvr>
                                        <p:cTn id="177" dur="500" fill="hold"/>
                                        <p:tgtEl>
                                          <p:spTgt spid="36"/>
                                        </p:tgtEl>
                                        <p:attrNameLst>
                                          <p:attrName>ppt_w</p:attrName>
                                        </p:attrNameLst>
                                      </p:cBhvr>
                                      <p:tavLst>
                                        <p:tav tm="0">
                                          <p:val>
                                            <p:fltVal val="0"/>
                                          </p:val>
                                        </p:tav>
                                        <p:tav tm="100000">
                                          <p:val>
                                            <p:strVal val="#ppt_w"/>
                                          </p:val>
                                        </p:tav>
                                      </p:tavLst>
                                    </p:anim>
                                    <p:anim calcmode="lin" valueType="num">
                                      <p:cBhvr>
                                        <p:cTn id="178" dur="500" fill="hold"/>
                                        <p:tgtEl>
                                          <p:spTgt spid="36"/>
                                        </p:tgtEl>
                                        <p:attrNameLst>
                                          <p:attrName>ppt_h</p:attrName>
                                        </p:attrNameLst>
                                      </p:cBhvr>
                                      <p:tavLst>
                                        <p:tav tm="0">
                                          <p:val>
                                            <p:fltVal val="0"/>
                                          </p:val>
                                        </p:tav>
                                        <p:tav tm="100000">
                                          <p:val>
                                            <p:strVal val="#ppt_h"/>
                                          </p:val>
                                        </p:tav>
                                      </p:tavLst>
                                    </p:anim>
                                    <p:animEffect transition="in" filter="fade">
                                      <p:cBhvr>
                                        <p:cTn id="179" dur="500"/>
                                        <p:tgtEl>
                                          <p:spTgt spid="36"/>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37"/>
                                        </p:tgtEl>
                                        <p:attrNameLst>
                                          <p:attrName>style.visibility</p:attrName>
                                        </p:attrNameLst>
                                      </p:cBhvr>
                                      <p:to>
                                        <p:strVal val="visible"/>
                                      </p:to>
                                    </p:set>
                                    <p:anim calcmode="lin" valueType="num">
                                      <p:cBhvr>
                                        <p:cTn id="182" dur="500" fill="hold"/>
                                        <p:tgtEl>
                                          <p:spTgt spid="37"/>
                                        </p:tgtEl>
                                        <p:attrNameLst>
                                          <p:attrName>ppt_w</p:attrName>
                                        </p:attrNameLst>
                                      </p:cBhvr>
                                      <p:tavLst>
                                        <p:tav tm="0">
                                          <p:val>
                                            <p:fltVal val="0"/>
                                          </p:val>
                                        </p:tav>
                                        <p:tav tm="100000">
                                          <p:val>
                                            <p:strVal val="#ppt_w"/>
                                          </p:val>
                                        </p:tav>
                                      </p:tavLst>
                                    </p:anim>
                                    <p:anim calcmode="lin" valueType="num">
                                      <p:cBhvr>
                                        <p:cTn id="183" dur="500" fill="hold"/>
                                        <p:tgtEl>
                                          <p:spTgt spid="37"/>
                                        </p:tgtEl>
                                        <p:attrNameLst>
                                          <p:attrName>ppt_h</p:attrName>
                                        </p:attrNameLst>
                                      </p:cBhvr>
                                      <p:tavLst>
                                        <p:tav tm="0">
                                          <p:val>
                                            <p:fltVal val="0"/>
                                          </p:val>
                                        </p:tav>
                                        <p:tav tm="100000">
                                          <p:val>
                                            <p:strVal val="#ppt_h"/>
                                          </p:val>
                                        </p:tav>
                                      </p:tavLst>
                                    </p:anim>
                                    <p:animEffect transition="in" filter="fade">
                                      <p:cBhvr>
                                        <p:cTn id="184" dur="500"/>
                                        <p:tgtEl>
                                          <p:spTgt spid="37"/>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38"/>
                                        </p:tgtEl>
                                        <p:attrNameLst>
                                          <p:attrName>style.visibility</p:attrName>
                                        </p:attrNameLst>
                                      </p:cBhvr>
                                      <p:to>
                                        <p:strVal val="visible"/>
                                      </p:to>
                                    </p:set>
                                    <p:anim calcmode="lin" valueType="num">
                                      <p:cBhvr>
                                        <p:cTn id="187" dur="500" fill="hold"/>
                                        <p:tgtEl>
                                          <p:spTgt spid="38"/>
                                        </p:tgtEl>
                                        <p:attrNameLst>
                                          <p:attrName>ppt_w</p:attrName>
                                        </p:attrNameLst>
                                      </p:cBhvr>
                                      <p:tavLst>
                                        <p:tav tm="0">
                                          <p:val>
                                            <p:fltVal val="0"/>
                                          </p:val>
                                        </p:tav>
                                        <p:tav tm="100000">
                                          <p:val>
                                            <p:strVal val="#ppt_w"/>
                                          </p:val>
                                        </p:tav>
                                      </p:tavLst>
                                    </p:anim>
                                    <p:anim calcmode="lin" valueType="num">
                                      <p:cBhvr>
                                        <p:cTn id="188" dur="500" fill="hold"/>
                                        <p:tgtEl>
                                          <p:spTgt spid="38"/>
                                        </p:tgtEl>
                                        <p:attrNameLst>
                                          <p:attrName>ppt_h</p:attrName>
                                        </p:attrNameLst>
                                      </p:cBhvr>
                                      <p:tavLst>
                                        <p:tav tm="0">
                                          <p:val>
                                            <p:fltVal val="0"/>
                                          </p:val>
                                        </p:tav>
                                        <p:tav tm="100000">
                                          <p:val>
                                            <p:strVal val="#ppt_h"/>
                                          </p:val>
                                        </p:tav>
                                      </p:tavLst>
                                    </p:anim>
                                    <p:animEffect transition="in" filter="fade">
                                      <p:cBhvr>
                                        <p:cTn id="189" dur="500"/>
                                        <p:tgtEl>
                                          <p:spTgt spid="38"/>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39"/>
                                        </p:tgtEl>
                                        <p:attrNameLst>
                                          <p:attrName>style.visibility</p:attrName>
                                        </p:attrNameLst>
                                      </p:cBhvr>
                                      <p:to>
                                        <p:strVal val="visible"/>
                                      </p:to>
                                    </p:set>
                                    <p:anim calcmode="lin" valueType="num">
                                      <p:cBhvr>
                                        <p:cTn id="192" dur="500" fill="hold"/>
                                        <p:tgtEl>
                                          <p:spTgt spid="39"/>
                                        </p:tgtEl>
                                        <p:attrNameLst>
                                          <p:attrName>ppt_w</p:attrName>
                                        </p:attrNameLst>
                                      </p:cBhvr>
                                      <p:tavLst>
                                        <p:tav tm="0">
                                          <p:val>
                                            <p:fltVal val="0"/>
                                          </p:val>
                                        </p:tav>
                                        <p:tav tm="100000">
                                          <p:val>
                                            <p:strVal val="#ppt_w"/>
                                          </p:val>
                                        </p:tav>
                                      </p:tavLst>
                                    </p:anim>
                                    <p:anim calcmode="lin" valueType="num">
                                      <p:cBhvr>
                                        <p:cTn id="193" dur="500" fill="hold"/>
                                        <p:tgtEl>
                                          <p:spTgt spid="39"/>
                                        </p:tgtEl>
                                        <p:attrNameLst>
                                          <p:attrName>ppt_h</p:attrName>
                                        </p:attrNameLst>
                                      </p:cBhvr>
                                      <p:tavLst>
                                        <p:tav tm="0">
                                          <p:val>
                                            <p:fltVal val="0"/>
                                          </p:val>
                                        </p:tav>
                                        <p:tav tm="100000">
                                          <p:val>
                                            <p:strVal val="#ppt_h"/>
                                          </p:val>
                                        </p:tav>
                                      </p:tavLst>
                                    </p:anim>
                                    <p:animEffect transition="in" filter="fade">
                                      <p:cBhvr>
                                        <p:cTn id="194" dur="500"/>
                                        <p:tgtEl>
                                          <p:spTgt spid="39"/>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40"/>
                                        </p:tgtEl>
                                        <p:attrNameLst>
                                          <p:attrName>style.visibility</p:attrName>
                                        </p:attrNameLst>
                                      </p:cBhvr>
                                      <p:to>
                                        <p:strVal val="visible"/>
                                      </p:to>
                                    </p:set>
                                    <p:anim calcmode="lin" valueType="num">
                                      <p:cBhvr>
                                        <p:cTn id="197" dur="500" fill="hold"/>
                                        <p:tgtEl>
                                          <p:spTgt spid="40"/>
                                        </p:tgtEl>
                                        <p:attrNameLst>
                                          <p:attrName>ppt_w</p:attrName>
                                        </p:attrNameLst>
                                      </p:cBhvr>
                                      <p:tavLst>
                                        <p:tav tm="0">
                                          <p:val>
                                            <p:fltVal val="0"/>
                                          </p:val>
                                        </p:tav>
                                        <p:tav tm="100000">
                                          <p:val>
                                            <p:strVal val="#ppt_w"/>
                                          </p:val>
                                        </p:tav>
                                      </p:tavLst>
                                    </p:anim>
                                    <p:anim calcmode="lin" valueType="num">
                                      <p:cBhvr>
                                        <p:cTn id="198" dur="500" fill="hold"/>
                                        <p:tgtEl>
                                          <p:spTgt spid="40"/>
                                        </p:tgtEl>
                                        <p:attrNameLst>
                                          <p:attrName>ppt_h</p:attrName>
                                        </p:attrNameLst>
                                      </p:cBhvr>
                                      <p:tavLst>
                                        <p:tav tm="0">
                                          <p:val>
                                            <p:fltVal val="0"/>
                                          </p:val>
                                        </p:tav>
                                        <p:tav tm="100000">
                                          <p:val>
                                            <p:strVal val="#ppt_h"/>
                                          </p:val>
                                        </p:tav>
                                      </p:tavLst>
                                    </p:anim>
                                    <p:animEffect transition="in" filter="fade">
                                      <p:cBhvr>
                                        <p:cTn id="199" dur="500"/>
                                        <p:tgtEl>
                                          <p:spTgt spid="40"/>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41"/>
                                        </p:tgtEl>
                                        <p:attrNameLst>
                                          <p:attrName>style.visibility</p:attrName>
                                        </p:attrNameLst>
                                      </p:cBhvr>
                                      <p:to>
                                        <p:strVal val="visible"/>
                                      </p:to>
                                    </p:set>
                                    <p:anim calcmode="lin" valueType="num">
                                      <p:cBhvr>
                                        <p:cTn id="202" dur="500" fill="hold"/>
                                        <p:tgtEl>
                                          <p:spTgt spid="41"/>
                                        </p:tgtEl>
                                        <p:attrNameLst>
                                          <p:attrName>ppt_w</p:attrName>
                                        </p:attrNameLst>
                                      </p:cBhvr>
                                      <p:tavLst>
                                        <p:tav tm="0">
                                          <p:val>
                                            <p:fltVal val="0"/>
                                          </p:val>
                                        </p:tav>
                                        <p:tav tm="100000">
                                          <p:val>
                                            <p:strVal val="#ppt_w"/>
                                          </p:val>
                                        </p:tav>
                                      </p:tavLst>
                                    </p:anim>
                                    <p:anim calcmode="lin" valueType="num">
                                      <p:cBhvr>
                                        <p:cTn id="203" dur="500" fill="hold"/>
                                        <p:tgtEl>
                                          <p:spTgt spid="41"/>
                                        </p:tgtEl>
                                        <p:attrNameLst>
                                          <p:attrName>ppt_h</p:attrName>
                                        </p:attrNameLst>
                                      </p:cBhvr>
                                      <p:tavLst>
                                        <p:tav tm="0">
                                          <p:val>
                                            <p:fltVal val="0"/>
                                          </p:val>
                                        </p:tav>
                                        <p:tav tm="100000">
                                          <p:val>
                                            <p:strVal val="#ppt_h"/>
                                          </p:val>
                                        </p:tav>
                                      </p:tavLst>
                                    </p:anim>
                                    <p:animEffect transition="in" filter="fade">
                                      <p:cBhvr>
                                        <p:cTn id="204" dur="500"/>
                                        <p:tgtEl>
                                          <p:spTgt spid="41"/>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42"/>
                                        </p:tgtEl>
                                        <p:attrNameLst>
                                          <p:attrName>style.visibility</p:attrName>
                                        </p:attrNameLst>
                                      </p:cBhvr>
                                      <p:to>
                                        <p:strVal val="visible"/>
                                      </p:to>
                                    </p:set>
                                    <p:anim calcmode="lin" valueType="num">
                                      <p:cBhvr>
                                        <p:cTn id="207" dur="500" fill="hold"/>
                                        <p:tgtEl>
                                          <p:spTgt spid="42"/>
                                        </p:tgtEl>
                                        <p:attrNameLst>
                                          <p:attrName>ppt_w</p:attrName>
                                        </p:attrNameLst>
                                      </p:cBhvr>
                                      <p:tavLst>
                                        <p:tav tm="0">
                                          <p:val>
                                            <p:fltVal val="0"/>
                                          </p:val>
                                        </p:tav>
                                        <p:tav tm="100000">
                                          <p:val>
                                            <p:strVal val="#ppt_w"/>
                                          </p:val>
                                        </p:tav>
                                      </p:tavLst>
                                    </p:anim>
                                    <p:anim calcmode="lin" valueType="num">
                                      <p:cBhvr>
                                        <p:cTn id="208" dur="500" fill="hold"/>
                                        <p:tgtEl>
                                          <p:spTgt spid="42"/>
                                        </p:tgtEl>
                                        <p:attrNameLst>
                                          <p:attrName>ppt_h</p:attrName>
                                        </p:attrNameLst>
                                      </p:cBhvr>
                                      <p:tavLst>
                                        <p:tav tm="0">
                                          <p:val>
                                            <p:fltVal val="0"/>
                                          </p:val>
                                        </p:tav>
                                        <p:tav tm="100000">
                                          <p:val>
                                            <p:strVal val="#ppt_h"/>
                                          </p:val>
                                        </p:tav>
                                      </p:tavLst>
                                    </p:anim>
                                    <p:animEffect transition="in" filter="fade">
                                      <p:cBhvr>
                                        <p:cTn id="209" dur="500"/>
                                        <p:tgtEl>
                                          <p:spTgt spid="42"/>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43"/>
                                        </p:tgtEl>
                                        <p:attrNameLst>
                                          <p:attrName>style.visibility</p:attrName>
                                        </p:attrNameLst>
                                      </p:cBhvr>
                                      <p:to>
                                        <p:strVal val="visible"/>
                                      </p:to>
                                    </p:set>
                                    <p:anim calcmode="lin" valueType="num">
                                      <p:cBhvr>
                                        <p:cTn id="212" dur="500" fill="hold"/>
                                        <p:tgtEl>
                                          <p:spTgt spid="43"/>
                                        </p:tgtEl>
                                        <p:attrNameLst>
                                          <p:attrName>ppt_w</p:attrName>
                                        </p:attrNameLst>
                                      </p:cBhvr>
                                      <p:tavLst>
                                        <p:tav tm="0">
                                          <p:val>
                                            <p:fltVal val="0"/>
                                          </p:val>
                                        </p:tav>
                                        <p:tav tm="100000">
                                          <p:val>
                                            <p:strVal val="#ppt_w"/>
                                          </p:val>
                                        </p:tav>
                                      </p:tavLst>
                                    </p:anim>
                                    <p:anim calcmode="lin" valueType="num">
                                      <p:cBhvr>
                                        <p:cTn id="213" dur="500" fill="hold"/>
                                        <p:tgtEl>
                                          <p:spTgt spid="43"/>
                                        </p:tgtEl>
                                        <p:attrNameLst>
                                          <p:attrName>ppt_h</p:attrName>
                                        </p:attrNameLst>
                                      </p:cBhvr>
                                      <p:tavLst>
                                        <p:tav tm="0">
                                          <p:val>
                                            <p:fltVal val="0"/>
                                          </p:val>
                                        </p:tav>
                                        <p:tav tm="100000">
                                          <p:val>
                                            <p:strVal val="#ppt_h"/>
                                          </p:val>
                                        </p:tav>
                                      </p:tavLst>
                                    </p:anim>
                                    <p:animEffect transition="in" filter="fade">
                                      <p:cBhvr>
                                        <p:cTn id="214" dur="500"/>
                                        <p:tgtEl>
                                          <p:spTgt spid="43"/>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44"/>
                                        </p:tgtEl>
                                        <p:attrNameLst>
                                          <p:attrName>style.visibility</p:attrName>
                                        </p:attrNameLst>
                                      </p:cBhvr>
                                      <p:to>
                                        <p:strVal val="visible"/>
                                      </p:to>
                                    </p:set>
                                    <p:anim calcmode="lin" valueType="num">
                                      <p:cBhvr>
                                        <p:cTn id="217" dur="500" fill="hold"/>
                                        <p:tgtEl>
                                          <p:spTgt spid="44"/>
                                        </p:tgtEl>
                                        <p:attrNameLst>
                                          <p:attrName>ppt_w</p:attrName>
                                        </p:attrNameLst>
                                      </p:cBhvr>
                                      <p:tavLst>
                                        <p:tav tm="0">
                                          <p:val>
                                            <p:fltVal val="0"/>
                                          </p:val>
                                        </p:tav>
                                        <p:tav tm="100000">
                                          <p:val>
                                            <p:strVal val="#ppt_w"/>
                                          </p:val>
                                        </p:tav>
                                      </p:tavLst>
                                    </p:anim>
                                    <p:anim calcmode="lin" valueType="num">
                                      <p:cBhvr>
                                        <p:cTn id="218" dur="500" fill="hold"/>
                                        <p:tgtEl>
                                          <p:spTgt spid="44"/>
                                        </p:tgtEl>
                                        <p:attrNameLst>
                                          <p:attrName>ppt_h</p:attrName>
                                        </p:attrNameLst>
                                      </p:cBhvr>
                                      <p:tavLst>
                                        <p:tav tm="0">
                                          <p:val>
                                            <p:fltVal val="0"/>
                                          </p:val>
                                        </p:tav>
                                        <p:tav tm="100000">
                                          <p:val>
                                            <p:strVal val="#ppt_h"/>
                                          </p:val>
                                        </p:tav>
                                      </p:tavLst>
                                    </p:anim>
                                    <p:animEffect transition="in" filter="fade">
                                      <p:cBhvr>
                                        <p:cTn id="219" dur="500"/>
                                        <p:tgtEl>
                                          <p:spTgt spid="44"/>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45"/>
                                        </p:tgtEl>
                                        <p:attrNameLst>
                                          <p:attrName>style.visibility</p:attrName>
                                        </p:attrNameLst>
                                      </p:cBhvr>
                                      <p:to>
                                        <p:strVal val="visible"/>
                                      </p:to>
                                    </p:set>
                                    <p:anim calcmode="lin" valueType="num">
                                      <p:cBhvr>
                                        <p:cTn id="222" dur="500" fill="hold"/>
                                        <p:tgtEl>
                                          <p:spTgt spid="45"/>
                                        </p:tgtEl>
                                        <p:attrNameLst>
                                          <p:attrName>ppt_w</p:attrName>
                                        </p:attrNameLst>
                                      </p:cBhvr>
                                      <p:tavLst>
                                        <p:tav tm="0">
                                          <p:val>
                                            <p:fltVal val="0"/>
                                          </p:val>
                                        </p:tav>
                                        <p:tav tm="100000">
                                          <p:val>
                                            <p:strVal val="#ppt_w"/>
                                          </p:val>
                                        </p:tav>
                                      </p:tavLst>
                                    </p:anim>
                                    <p:anim calcmode="lin" valueType="num">
                                      <p:cBhvr>
                                        <p:cTn id="223" dur="500" fill="hold"/>
                                        <p:tgtEl>
                                          <p:spTgt spid="45"/>
                                        </p:tgtEl>
                                        <p:attrNameLst>
                                          <p:attrName>ppt_h</p:attrName>
                                        </p:attrNameLst>
                                      </p:cBhvr>
                                      <p:tavLst>
                                        <p:tav tm="0">
                                          <p:val>
                                            <p:fltVal val="0"/>
                                          </p:val>
                                        </p:tav>
                                        <p:tav tm="100000">
                                          <p:val>
                                            <p:strVal val="#ppt_h"/>
                                          </p:val>
                                        </p:tav>
                                      </p:tavLst>
                                    </p:anim>
                                    <p:animEffect transition="in" filter="fade">
                                      <p:cBhvr>
                                        <p:cTn id="224" dur="500"/>
                                        <p:tgtEl>
                                          <p:spTgt spid="45"/>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46"/>
                                        </p:tgtEl>
                                        <p:attrNameLst>
                                          <p:attrName>style.visibility</p:attrName>
                                        </p:attrNameLst>
                                      </p:cBhvr>
                                      <p:to>
                                        <p:strVal val="visible"/>
                                      </p:to>
                                    </p:set>
                                    <p:anim calcmode="lin" valueType="num">
                                      <p:cBhvr>
                                        <p:cTn id="227" dur="500" fill="hold"/>
                                        <p:tgtEl>
                                          <p:spTgt spid="46"/>
                                        </p:tgtEl>
                                        <p:attrNameLst>
                                          <p:attrName>ppt_w</p:attrName>
                                        </p:attrNameLst>
                                      </p:cBhvr>
                                      <p:tavLst>
                                        <p:tav tm="0">
                                          <p:val>
                                            <p:fltVal val="0"/>
                                          </p:val>
                                        </p:tav>
                                        <p:tav tm="100000">
                                          <p:val>
                                            <p:strVal val="#ppt_w"/>
                                          </p:val>
                                        </p:tav>
                                      </p:tavLst>
                                    </p:anim>
                                    <p:anim calcmode="lin" valueType="num">
                                      <p:cBhvr>
                                        <p:cTn id="228" dur="500" fill="hold"/>
                                        <p:tgtEl>
                                          <p:spTgt spid="46"/>
                                        </p:tgtEl>
                                        <p:attrNameLst>
                                          <p:attrName>ppt_h</p:attrName>
                                        </p:attrNameLst>
                                      </p:cBhvr>
                                      <p:tavLst>
                                        <p:tav tm="0">
                                          <p:val>
                                            <p:fltVal val="0"/>
                                          </p:val>
                                        </p:tav>
                                        <p:tav tm="100000">
                                          <p:val>
                                            <p:strVal val="#ppt_h"/>
                                          </p:val>
                                        </p:tav>
                                      </p:tavLst>
                                    </p:anim>
                                    <p:animEffect transition="in" filter="fade">
                                      <p:cBhvr>
                                        <p:cTn id="229" dur="500"/>
                                        <p:tgtEl>
                                          <p:spTgt spid="46"/>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47"/>
                                        </p:tgtEl>
                                        <p:attrNameLst>
                                          <p:attrName>style.visibility</p:attrName>
                                        </p:attrNameLst>
                                      </p:cBhvr>
                                      <p:to>
                                        <p:strVal val="visible"/>
                                      </p:to>
                                    </p:set>
                                    <p:anim calcmode="lin" valueType="num">
                                      <p:cBhvr>
                                        <p:cTn id="232" dur="500" fill="hold"/>
                                        <p:tgtEl>
                                          <p:spTgt spid="47"/>
                                        </p:tgtEl>
                                        <p:attrNameLst>
                                          <p:attrName>ppt_w</p:attrName>
                                        </p:attrNameLst>
                                      </p:cBhvr>
                                      <p:tavLst>
                                        <p:tav tm="0">
                                          <p:val>
                                            <p:fltVal val="0"/>
                                          </p:val>
                                        </p:tav>
                                        <p:tav tm="100000">
                                          <p:val>
                                            <p:strVal val="#ppt_w"/>
                                          </p:val>
                                        </p:tav>
                                      </p:tavLst>
                                    </p:anim>
                                    <p:anim calcmode="lin" valueType="num">
                                      <p:cBhvr>
                                        <p:cTn id="233" dur="500" fill="hold"/>
                                        <p:tgtEl>
                                          <p:spTgt spid="47"/>
                                        </p:tgtEl>
                                        <p:attrNameLst>
                                          <p:attrName>ppt_h</p:attrName>
                                        </p:attrNameLst>
                                      </p:cBhvr>
                                      <p:tavLst>
                                        <p:tav tm="0">
                                          <p:val>
                                            <p:fltVal val="0"/>
                                          </p:val>
                                        </p:tav>
                                        <p:tav tm="100000">
                                          <p:val>
                                            <p:strVal val="#ppt_h"/>
                                          </p:val>
                                        </p:tav>
                                      </p:tavLst>
                                    </p:anim>
                                    <p:animEffect transition="in" filter="fade">
                                      <p:cBhvr>
                                        <p:cTn id="234" dur="500"/>
                                        <p:tgtEl>
                                          <p:spTgt spid="47"/>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48"/>
                                        </p:tgtEl>
                                        <p:attrNameLst>
                                          <p:attrName>style.visibility</p:attrName>
                                        </p:attrNameLst>
                                      </p:cBhvr>
                                      <p:to>
                                        <p:strVal val="visible"/>
                                      </p:to>
                                    </p:set>
                                    <p:anim calcmode="lin" valueType="num">
                                      <p:cBhvr>
                                        <p:cTn id="237" dur="500" fill="hold"/>
                                        <p:tgtEl>
                                          <p:spTgt spid="48"/>
                                        </p:tgtEl>
                                        <p:attrNameLst>
                                          <p:attrName>ppt_w</p:attrName>
                                        </p:attrNameLst>
                                      </p:cBhvr>
                                      <p:tavLst>
                                        <p:tav tm="0">
                                          <p:val>
                                            <p:fltVal val="0"/>
                                          </p:val>
                                        </p:tav>
                                        <p:tav tm="100000">
                                          <p:val>
                                            <p:strVal val="#ppt_w"/>
                                          </p:val>
                                        </p:tav>
                                      </p:tavLst>
                                    </p:anim>
                                    <p:anim calcmode="lin" valueType="num">
                                      <p:cBhvr>
                                        <p:cTn id="238" dur="500" fill="hold"/>
                                        <p:tgtEl>
                                          <p:spTgt spid="48"/>
                                        </p:tgtEl>
                                        <p:attrNameLst>
                                          <p:attrName>ppt_h</p:attrName>
                                        </p:attrNameLst>
                                      </p:cBhvr>
                                      <p:tavLst>
                                        <p:tav tm="0">
                                          <p:val>
                                            <p:fltVal val="0"/>
                                          </p:val>
                                        </p:tav>
                                        <p:tav tm="100000">
                                          <p:val>
                                            <p:strVal val="#ppt_h"/>
                                          </p:val>
                                        </p:tav>
                                      </p:tavLst>
                                    </p:anim>
                                    <p:animEffect transition="in" filter="fade">
                                      <p:cBhvr>
                                        <p:cTn id="239" dur="500"/>
                                        <p:tgtEl>
                                          <p:spTgt spid="48"/>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49"/>
                                        </p:tgtEl>
                                        <p:attrNameLst>
                                          <p:attrName>style.visibility</p:attrName>
                                        </p:attrNameLst>
                                      </p:cBhvr>
                                      <p:to>
                                        <p:strVal val="visible"/>
                                      </p:to>
                                    </p:set>
                                    <p:anim calcmode="lin" valueType="num">
                                      <p:cBhvr>
                                        <p:cTn id="242" dur="500" fill="hold"/>
                                        <p:tgtEl>
                                          <p:spTgt spid="49"/>
                                        </p:tgtEl>
                                        <p:attrNameLst>
                                          <p:attrName>ppt_w</p:attrName>
                                        </p:attrNameLst>
                                      </p:cBhvr>
                                      <p:tavLst>
                                        <p:tav tm="0">
                                          <p:val>
                                            <p:fltVal val="0"/>
                                          </p:val>
                                        </p:tav>
                                        <p:tav tm="100000">
                                          <p:val>
                                            <p:strVal val="#ppt_w"/>
                                          </p:val>
                                        </p:tav>
                                      </p:tavLst>
                                    </p:anim>
                                    <p:anim calcmode="lin" valueType="num">
                                      <p:cBhvr>
                                        <p:cTn id="243" dur="500" fill="hold"/>
                                        <p:tgtEl>
                                          <p:spTgt spid="49"/>
                                        </p:tgtEl>
                                        <p:attrNameLst>
                                          <p:attrName>ppt_h</p:attrName>
                                        </p:attrNameLst>
                                      </p:cBhvr>
                                      <p:tavLst>
                                        <p:tav tm="0">
                                          <p:val>
                                            <p:fltVal val="0"/>
                                          </p:val>
                                        </p:tav>
                                        <p:tav tm="100000">
                                          <p:val>
                                            <p:strVal val="#ppt_h"/>
                                          </p:val>
                                        </p:tav>
                                      </p:tavLst>
                                    </p:anim>
                                    <p:animEffect transition="in" filter="fade">
                                      <p:cBhvr>
                                        <p:cTn id="244" dur="500"/>
                                        <p:tgtEl>
                                          <p:spTgt spid="49"/>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50"/>
                                        </p:tgtEl>
                                        <p:attrNameLst>
                                          <p:attrName>style.visibility</p:attrName>
                                        </p:attrNameLst>
                                      </p:cBhvr>
                                      <p:to>
                                        <p:strVal val="visible"/>
                                      </p:to>
                                    </p:set>
                                    <p:anim calcmode="lin" valueType="num">
                                      <p:cBhvr>
                                        <p:cTn id="247" dur="500" fill="hold"/>
                                        <p:tgtEl>
                                          <p:spTgt spid="50"/>
                                        </p:tgtEl>
                                        <p:attrNameLst>
                                          <p:attrName>ppt_w</p:attrName>
                                        </p:attrNameLst>
                                      </p:cBhvr>
                                      <p:tavLst>
                                        <p:tav tm="0">
                                          <p:val>
                                            <p:fltVal val="0"/>
                                          </p:val>
                                        </p:tav>
                                        <p:tav tm="100000">
                                          <p:val>
                                            <p:strVal val="#ppt_w"/>
                                          </p:val>
                                        </p:tav>
                                      </p:tavLst>
                                    </p:anim>
                                    <p:anim calcmode="lin" valueType="num">
                                      <p:cBhvr>
                                        <p:cTn id="248" dur="500" fill="hold"/>
                                        <p:tgtEl>
                                          <p:spTgt spid="50"/>
                                        </p:tgtEl>
                                        <p:attrNameLst>
                                          <p:attrName>ppt_h</p:attrName>
                                        </p:attrNameLst>
                                      </p:cBhvr>
                                      <p:tavLst>
                                        <p:tav tm="0">
                                          <p:val>
                                            <p:fltVal val="0"/>
                                          </p:val>
                                        </p:tav>
                                        <p:tav tm="100000">
                                          <p:val>
                                            <p:strVal val="#ppt_h"/>
                                          </p:val>
                                        </p:tav>
                                      </p:tavLst>
                                    </p:anim>
                                    <p:animEffect transition="in" filter="fade">
                                      <p:cBhvr>
                                        <p:cTn id="249" dur="500"/>
                                        <p:tgtEl>
                                          <p:spTgt spid="50"/>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51"/>
                                        </p:tgtEl>
                                        <p:attrNameLst>
                                          <p:attrName>style.visibility</p:attrName>
                                        </p:attrNameLst>
                                      </p:cBhvr>
                                      <p:to>
                                        <p:strVal val="visible"/>
                                      </p:to>
                                    </p:set>
                                    <p:anim calcmode="lin" valueType="num">
                                      <p:cBhvr>
                                        <p:cTn id="252" dur="500" fill="hold"/>
                                        <p:tgtEl>
                                          <p:spTgt spid="51"/>
                                        </p:tgtEl>
                                        <p:attrNameLst>
                                          <p:attrName>ppt_w</p:attrName>
                                        </p:attrNameLst>
                                      </p:cBhvr>
                                      <p:tavLst>
                                        <p:tav tm="0">
                                          <p:val>
                                            <p:fltVal val="0"/>
                                          </p:val>
                                        </p:tav>
                                        <p:tav tm="100000">
                                          <p:val>
                                            <p:strVal val="#ppt_w"/>
                                          </p:val>
                                        </p:tav>
                                      </p:tavLst>
                                    </p:anim>
                                    <p:anim calcmode="lin" valueType="num">
                                      <p:cBhvr>
                                        <p:cTn id="253" dur="500" fill="hold"/>
                                        <p:tgtEl>
                                          <p:spTgt spid="51"/>
                                        </p:tgtEl>
                                        <p:attrNameLst>
                                          <p:attrName>ppt_h</p:attrName>
                                        </p:attrNameLst>
                                      </p:cBhvr>
                                      <p:tavLst>
                                        <p:tav tm="0">
                                          <p:val>
                                            <p:fltVal val="0"/>
                                          </p:val>
                                        </p:tav>
                                        <p:tav tm="100000">
                                          <p:val>
                                            <p:strVal val="#ppt_h"/>
                                          </p:val>
                                        </p:tav>
                                      </p:tavLst>
                                    </p:anim>
                                    <p:animEffect transition="in" filter="fade">
                                      <p:cBhvr>
                                        <p:cTn id="254" dur="500"/>
                                        <p:tgtEl>
                                          <p:spTgt spid="51"/>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52"/>
                                        </p:tgtEl>
                                        <p:attrNameLst>
                                          <p:attrName>style.visibility</p:attrName>
                                        </p:attrNameLst>
                                      </p:cBhvr>
                                      <p:to>
                                        <p:strVal val="visible"/>
                                      </p:to>
                                    </p:set>
                                    <p:anim calcmode="lin" valueType="num">
                                      <p:cBhvr>
                                        <p:cTn id="257" dur="500" fill="hold"/>
                                        <p:tgtEl>
                                          <p:spTgt spid="52"/>
                                        </p:tgtEl>
                                        <p:attrNameLst>
                                          <p:attrName>ppt_w</p:attrName>
                                        </p:attrNameLst>
                                      </p:cBhvr>
                                      <p:tavLst>
                                        <p:tav tm="0">
                                          <p:val>
                                            <p:fltVal val="0"/>
                                          </p:val>
                                        </p:tav>
                                        <p:tav tm="100000">
                                          <p:val>
                                            <p:strVal val="#ppt_w"/>
                                          </p:val>
                                        </p:tav>
                                      </p:tavLst>
                                    </p:anim>
                                    <p:anim calcmode="lin" valueType="num">
                                      <p:cBhvr>
                                        <p:cTn id="258" dur="500" fill="hold"/>
                                        <p:tgtEl>
                                          <p:spTgt spid="52"/>
                                        </p:tgtEl>
                                        <p:attrNameLst>
                                          <p:attrName>ppt_h</p:attrName>
                                        </p:attrNameLst>
                                      </p:cBhvr>
                                      <p:tavLst>
                                        <p:tav tm="0">
                                          <p:val>
                                            <p:fltVal val="0"/>
                                          </p:val>
                                        </p:tav>
                                        <p:tav tm="100000">
                                          <p:val>
                                            <p:strVal val="#ppt_h"/>
                                          </p:val>
                                        </p:tav>
                                      </p:tavLst>
                                    </p:anim>
                                    <p:animEffect transition="in" filter="fade">
                                      <p:cBhvr>
                                        <p:cTn id="259" dur="500"/>
                                        <p:tgtEl>
                                          <p:spTgt spid="52"/>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53"/>
                                        </p:tgtEl>
                                        <p:attrNameLst>
                                          <p:attrName>style.visibility</p:attrName>
                                        </p:attrNameLst>
                                      </p:cBhvr>
                                      <p:to>
                                        <p:strVal val="visible"/>
                                      </p:to>
                                    </p:set>
                                    <p:anim calcmode="lin" valueType="num">
                                      <p:cBhvr>
                                        <p:cTn id="262" dur="500" fill="hold"/>
                                        <p:tgtEl>
                                          <p:spTgt spid="53"/>
                                        </p:tgtEl>
                                        <p:attrNameLst>
                                          <p:attrName>ppt_w</p:attrName>
                                        </p:attrNameLst>
                                      </p:cBhvr>
                                      <p:tavLst>
                                        <p:tav tm="0">
                                          <p:val>
                                            <p:fltVal val="0"/>
                                          </p:val>
                                        </p:tav>
                                        <p:tav tm="100000">
                                          <p:val>
                                            <p:strVal val="#ppt_w"/>
                                          </p:val>
                                        </p:tav>
                                      </p:tavLst>
                                    </p:anim>
                                    <p:anim calcmode="lin" valueType="num">
                                      <p:cBhvr>
                                        <p:cTn id="263" dur="500" fill="hold"/>
                                        <p:tgtEl>
                                          <p:spTgt spid="53"/>
                                        </p:tgtEl>
                                        <p:attrNameLst>
                                          <p:attrName>ppt_h</p:attrName>
                                        </p:attrNameLst>
                                      </p:cBhvr>
                                      <p:tavLst>
                                        <p:tav tm="0">
                                          <p:val>
                                            <p:fltVal val="0"/>
                                          </p:val>
                                        </p:tav>
                                        <p:tav tm="100000">
                                          <p:val>
                                            <p:strVal val="#ppt_h"/>
                                          </p:val>
                                        </p:tav>
                                      </p:tavLst>
                                    </p:anim>
                                    <p:animEffect transition="in" filter="fade">
                                      <p:cBhvr>
                                        <p:cTn id="264" dur="500"/>
                                        <p:tgtEl>
                                          <p:spTgt spid="53"/>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54"/>
                                        </p:tgtEl>
                                        <p:attrNameLst>
                                          <p:attrName>style.visibility</p:attrName>
                                        </p:attrNameLst>
                                      </p:cBhvr>
                                      <p:to>
                                        <p:strVal val="visible"/>
                                      </p:to>
                                    </p:set>
                                    <p:anim calcmode="lin" valueType="num">
                                      <p:cBhvr>
                                        <p:cTn id="267" dur="500" fill="hold"/>
                                        <p:tgtEl>
                                          <p:spTgt spid="54"/>
                                        </p:tgtEl>
                                        <p:attrNameLst>
                                          <p:attrName>ppt_w</p:attrName>
                                        </p:attrNameLst>
                                      </p:cBhvr>
                                      <p:tavLst>
                                        <p:tav tm="0">
                                          <p:val>
                                            <p:fltVal val="0"/>
                                          </p:val>
                                        </p:tav>
                                        <p:tav tm="100000">
                                          <p:val>
                                            <p:strVal val="#ppt_w"/>
                                          </p:val>
                                        </p:tav>
                                      </p:tavLst>
                                    </p:anim>
                                    <p:anim calcmode="lin" valueType="num">
                                      <p:cBhvr>
                                        <p:cTn id="268" dur="500" fill="hold"/>
                                        <p:tgtEl>
                                          <p:spTgt spid="54"/>
                                        </p:tgtEl>
                                        <p:attrNameLst>
                                          <p:attrName>ppt_h</p:attrName>
                                        </p:attrNameLst>
                                      </p:cBhvr>
                                      <p:tavLst>
                                        <p:tav tm="0">
                                          <p:val>
                                            <p:fltVal val="0"/>
                                          </p:val>
                                        </p:tav>
                                        <p:tav tm="100000">
                                          <p:val>
                                            <p:strVal val="#ppt_h"/>
                                          </p:val>
                                        </p:tav>
                                      </p:tavLst>
                                    </p:anim>
                                    <p:animEffect transition="in" filter="fade">
                                      <p:cBhvr>
                                        <p:cTn id="269" dur="500"/>
                                        <p:tgtEl>
                                          <p:spTgt spid="54"/>
                                        </p:tgtEl>
                                      </p:cBhvr>
                                    </p:animEffect>
                                  </p:childTnLst>
                                </p:cTn>
                              </p:par>
                              <p:par>
                                <p:cTn id="270" presetID="53" presetClass="entr" presetSubtype="16" fill="hold" grpId="0" nodeType="withEffect">
                                  <p:stCondLst>
                                    <p:cond delay="0"/>
                                  </p:stCondLst>
                                  <p:childTnLst>
                                    <p:set>
                                      <p:cBhvr>
                                        <p:cTn id="271" dur="1" fill="hold">
                                          <p:stCondLst>
                                            <p:cond delay="0"/>
                                          </p:stCondLst>
                                        </p:cTn>
                                        <p:tgtEl>
                                          <p:spTgt spid="55"/>
                                        </p:tgtEl>
                                        <p:attrNameLst>
                                          <p:attrName>style.visibility</p:attrName>
                                        </p:attrNameLst>
                                      </p:cBhvr>
                                      <p:to>
                                        <p:strVal val="visible"/>
                                      </p:to>
                                    </p:set>
                                    <p:anim calcmode="lin" valueType="num">
                                      <p:cBhvr>
                                        <p:cTn id="272" dur="500" fill="hold"/>
                                        <p:tgtEl>
                                          <p:spTgt spid="55"/>
                                        </p:tgtEl>
                                        <p:attrNameLst>
                                          <p:attrName>ppt_w</p:attrName>
                                        </p:attrNameLst>
                                      </p:cBhvr>
                                      <p:tavLst>
                                        <p:tav tm="0">
                                          <p:val>
                                            <p:fltVal val="0"/>
                                          </p:val>
                                        </p:tav>
                                        <p:tav tm="100000">
                                          <p:val>
                                            <p:strVal val="#ppt_w"/>
                                          </p:val>
                                        </p:tav>
                                      </p:tavLst>
                                    </p:anim>
                                    <p:anim calcmode="lin" valueType="num">
                                      <p:cBhvr>
                                        <p:cTn id="273" dur="500" fill="hold"/>
                                        <p:tgtEl>
                                          <p:spTgt spid="55"/>
                                        </p:tgtEl>
                                        <p:attrNameLst>
                                          <p:attrName>ppt_h</p:attrName>
                                        </p:attrNameLst>
                                      </p:cBhvr>
                                      <p:tavLst>
                                        <p:tav tm="0">
                                          <p:val>
                                            <p:fltVal val="0"/>
                                          </p:val>
                                        </p:tav>
                                        <p:tav tm="100000">
                                          <p:val>
                                            <p:strVal val="#ppt_h"/>
                                          </p:val>
                                        </p:tav>
                                      </p:tavLst>
                                    </p:anim>
                                    <p:animEffect transition="in" filter="fade">
                                      <p:cBhvr>
                                        <p:cTn id="274" dur="500"/>
                                        <p:tgtEl>
                                          <p:spTgt spid="55"/>
                                        </p:tgtEl>
                                      </p:cBhvr>
                                    </p:animEffect>
                                  </p:childTnLst>
                                </p:cTn>
                              </p:par>
                              <p:par>
                                <p:cTn id="275" presetID="53" presetClass="entr" presetSubtype="16" fill="hold" grpId="0" nodeType="withEffect">
                                  <p:stCondLst>
                                    <p:cond delay="0"/>
                                  </p:stCondLst>
                                  <p:childTnLst>
                                    <p:set>
                                      <p:cBhvr>
                                        <p:cTn id="276" dur="1" fill="hold">
                                          <p:stCondLst>
                                            <p:cond delay="0"/>
                                          </p:stCondLst>
                                        </p:cTn>
                                        <p:tgtEl>
                                          <p:spTgt spid="56"/>
                                        </p:tgtEl>
                                        <p:attrNameLst>
                                          <p:attrName>style.visibility</p:attrName>
                                        </p:attrNameLst>
                                      </p:cBhvr>
                                      <p:to>
                                        <p:strVal val="visible"/>
                                      </p:to>
                                    </p:set>
                                    <p:anim calcmode="lin" valueType="num">
                                      <p:cBhvr>
                                        <p:cTn id="277" dur="500" fill="hold"/>
                                        <p:tgtEl>
                                          <p:spTgt spid="56"/>
                                        </p:tgtEl>
                                        <p:attrNameLst>
                                          <p:attrName>ppt_w</p:attrName>
                                        </p:attrNameLst>
                                      </p:cBhvr>
                                      <p:tavLst>
                                        <p:tav tm="0">
                                          <p:val>
                                            <p:fltVal val="0"/>
                                          </p:val>
                                        </p:tav>
                                        <p:tav tm="100000">
                                          <p:val>
                                            <p:strVal val="#ppt_w"/>
                                          </p:val>
                                        </p:tav>
                                      </p:tavLst>
                                    </p:anim>
                                    <p:anim calcmode="lin" valueType="num">
                                      <p:cBhvr>
                                        <p:cTn id="278" dur="500" fill="hold"/>
                                        <p:tgtEl>
                                          <p:spTgt spid="56"/>
                                        </p:tgtEl>
                                        <p:attrNameLst>
                                          <p:attrName>ppt_h</p:attrName>
                                        </p:attrNameLst>
                                      </p:cBhvr>
                                      <p:tavLst>
                                        <p:tav tm="0">
                                          <p:val>
                                            <p:fltVal val="0"/>
                                          </p:val>
                                        </p:tav>
                                        <p:tav tm="100000">
                                          <p:val>
                                            <p:strVal val="#ppt_h"/>
                                          </p:val>
                                        </p:tav>
                                      </p:tavLst>
                                    </p:anim>
                                    <p:animEffect transition="in" filter="fade">
                                      <p:cBhvr>
                                        <p:cTn id="279" dur="500"/>
                                        <p:tgtEl>
                                          <p:spTgt spid="5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57"/>
                                        </p:tgtEl>
                                        <p:attrNameLst>
                                          <p:attrName>style.visibility</p:attrName>
                                        </p:attrNameLst>
                                      </p:cBhvr>
                                      <p:to>
                                        <p:strVal val="visible"/>
                                      </p:to>
                                    </p:set>
                                    <p:anim calcmode="lin" valueType="num">
                                      <p:cBhvr>
                                        <p:cTn id="282" dur="500" fill="hold"/>
                                        <p:tgtEl>
                                          <p:spTgt spid="57"/>
                                        </p:tgtEl>
                                        <p:attrNameLst>
                                          <p:attrName>ppt_w</p:attrName>
                                        </p:attrNameLst>
                                      </p:cBhvr>
                                      <p:tavLst>
                                        <p:tav tm="0">
                                          <p:val>
                                            <p:fltVal val="0"/>
                                          </p:val>
                                        </p:tav>
                                        <p:tav tm="100000">
                                          <p:val>
                                            <p:strVal val="#ppt_w"/>
                                          </p:val>
                                        </p:tav>
                                      </p:tavLst>
                                    </p:anim>
                                    <p:anim calcmode="lin" valueType="num">
                                      <p:cBhvr>
                                        <p:cTn id="283" dur="500" fill="hold"/>
                                        <p:tgtEl>
                                          <p:spTgt spid="57"/>
                                        </p:tgtEl>
                                        <p:attrNameLst>
                                          <p:attrName>ppt_h</p:attrName>
                                        </p:attrNameLst>
                                      </p:cBhvr>
                                      <p:tavLst>
                                        <p:tav tm="0">
                                          <p:val>
                                            <p:fltVal val="0"/>
                                          </p:val>
                                        </p:tav>
                                        <p:tav tm="100000">
                                          <p:val>
                                            <p:strVal val="#ppt_h"/>
                                          </p:val>
                                        </p:tav>
                                      </p:tavLst>
                                    </p:anim>
                                    <p:animEffect transition="in" filter="fade">
                                      <p:cBhvr>
                                        <p:cTn id="284" dur="500"/>
                                        <p:tgtEl>
                                          <p:spTgt spid="5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58"/>
                                        </p:tgtEl>
                                        <p:attrNameLst>
                                          <p:attrName>style.visibility</p:attrName>
                                        </p:attrNameLst>
                                      </p:cBhvr>
                                      <p:to>
                                        <p:strVal val="visible"/>
                                      </p:to>
                                    </p:set>
                                    <p:anim calcmode="lin" valueType="num">
                                      <p:cBhvr>
                                        <p:cTn id="287" dur="500" fill="hold"/>
                                        <p:tgtEl>
                                          <p:spTgt spid="58"/>
                                        </p:tgtEl>
                                        <p:attrNameLst>
                                          <p:attrName>ppt_w</p:attrName>
                                        </p:attrNameLst>
                                      </p:cBhvr>
                                      <p:tavLst>
                                        <p:tav tm="0">
                                          <p:val>
                                            <p:fltVal val="0"/>
                                          </p:val>
                                        </p:tav>
                                        <p:tav tm="100000">
                                          <p:val>
                                            <p:strVal val="#ppt_w"/>
                                          </p:val>
                                        </p:tav>
                                      </p:tavLst>
                                    </p:anim>
                                    <p:anim calcmode="lin" valueType="num">
                                      <p:cBhvr>
                                        <p:cTn id="288" dur="500" fill="hold"/>
                                        <p:tgtEl>
                                          <p:spTgt spid="58"/>
                                        </p:tgtEl>
                                        <p:attrNameLst>
                                          <p:attrName>ppt_h</p:attrName>
                                        </p:attrNameLst>
                                      </p:cBhvr>
                                      <p:tavLst>
                                        <p:tav tm="0">
                                          <p:val>
                                            <p:fltVal val="0"/>
                                          </p:val>
                                        </p:tav>
                                        <p:tav tm="100000">
                                          <p:val>
                                            <p:strVal val="#ppt_h"/>
                                          </p:val>
                                        </p:tav>
                                      </p:tavLst>
                                    </p:anim>
                                    <p:animEffect transition="in" filter="fade">
                                      <p:cBhvr>
                                        <p:cTn id="289" dur="500"/>
                                        <p:tgtEl>
                                          <p:spTgt spid="5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59"/>
                                        </p:tgtEl>
                                        <p:attrNameLst>
                                          <p:attrName>style.visibility</p:attrName>
                                        </p:attrNameLst>
                                      </p:cBhvr>
                                      <p:to>
                                        <p:strVal val="visible"/>
                                      </p:to>
                                    </p:set>
                                    <p:anim calcmode="lin" valueType="num">
                                      <p:cBhvr>
                                        <p:cTn id="292" dur="500" fill="hold"/>
                                        <p:tgtEl>
                                          <p:spTgt spid="59"/>
                                        </p:tgtEl>
                                        <p:attrNameLst>
                                          <p:attrName>ppt_w</p:attrName>
                                        </p:attrNameLst>
                                      </p:cBhvr>
                                      <p:tavLst>
                                        <p:tav tm="0">
                                          <p:val>
                                            <p:fltVal val="0"/>
                                          </p:val>
                                        </p:tav>
                                        <p:tav tm="100000">
                                          <p:val>
                                            <p:strVal val="#ppt_w"/>
                                          </p:val>
                                        </p:tav>
                                      </p:tavLst>
                                    </p:anim>
                                    <p:anim calcmode="lin" valueType="num">
                                      <p:cBhvr>
                                        <p:cTn id="293" dur="500" fill="hold"/>
                                        <p:tgtEl>
                                          <p:spTgt spid="59"/>
                                        </p:tgtEl>
                                        <p:attrNameLst>
                                          <p:attrName>ppt_h</p:attrName>
                                        </p:attrNameLst>
                                      </p:cBhvr>
                                      <p:tavLst>
                                        <p:tav tm="0">
                                          <p:val>
                                            <p:fltVal val="0"/>
                                          </p:val>
                                        </p:tav>
                                        <p:tav tm="100000">
                                          <p:val>
                                            <p:strVal val="#ppt_h"/>
                                          </p:val>
                                        </p:tav>
                                      </p:tavLst>
                                    </p:anim>
                                    <p:animEffect transition="in" filter="fade">
                                      <p:cBhvr>
                                        <p:cTn id="294" dur="500"/>
                                        <p:tgtEl>
                                          <p:spTgt spid="59"/>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60"/>
                                        </p:tgtEl>
                                        <p:attrNameLst>
                                          <p:attrName>style.visibility</p:attrName>
                                        </p:attrNameLst>
                                      </p:cBhvr>
                                      <p:to>
                                        <p:strVal val="visible"/>
                                      </p:to>
                                    </p:set>
                                    <p:anim calcmode="lin" valueType="num">
                                      <p:cBhvr>
                                        <p:cTn id="297" dur="500" fill="hold"/>
                                        <p:tgtEl>
                                          <p:spTgt spid="60"/>
                                        </p:tgtEl>
                                        <p:attrNameLst>
                                          <p:attrName>ppt_w</p:attrName>
                                        </p:attrNameLst>
                                      </p:cBhvr>
                                      <p:tavLst>
                                        <p:tav tm="0">
                                          <p:val>
                                            <p:fltVal val="0"/>
                                          </p:val>
                                        </p:tav>
                                        <p:tav tm="100000">
                                          <p:val>
                                            <p:strVal val="#ppt_w"/>
                                          </p:val>
                                        </p:tav>
                                      </p:tavLst>
                                    </p:anim>
                                    <p:anim calcmode="lin" valueType="num">
                                      <p:cBhvr>
                                        <p:cTn id="298" dur="500" fill="hold"/>
                                        <p:tgtEl>
                                          <p:spTgt spid="60"/>
                                        </p:tgtEl>
                                        <p:attrNameLst>
                                          <p:attrName>ppt_h</p:attrName>
                                        </p:attrNameLst>
                                      </p:cBhvr>
                                      <p:tavLst>
                                        <p:tav tm="0">
                                          <p:val>
                                            <p:fltVal val="0"/>
                                          </p:val>
                                        </p:tav>
                                        <p:tav tm="100000">
                                          <p:val>
                                            <p:strVal val="#ppt_h"/>
                                          </p:val>
                                        </p:tav>
                                      </p:tavLst>
                                    </p:anim>
                                    <p:animEffect transition="in" filter="fade">
                                      <p:cBhvr>
                                        <p:cTn id="299" dur="500"/>
                                        <p:tgtEl>
                                          <p:spTgt spid="60"/>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61"/>
                                        </p:tgtEl>
                                        <p:attrNameLst>
                                          <p:attrName>style.visibility</p:attrName>
                                        </p:attrNameLst>
                                      </p:cBhvr>
                                      <p:to>
                                        <p:strVal val="visible"/>
                                      </p:to>
                                    </p:set>
                                    <p:anim calcmode="lin" valueType="num">
                                      <p:cBhvr>
                                        <p:cTn id="302" dur="500" fill="hold"/>
                                        <p:tgtEl>
                                          <p:spTgt spid="61"/>
                                        </p:tgtEl>
                                        <p:attrNameLst>
                                          <p:attrName>ppt_w</p:attrName>
                                        </p:attrNameLst>
                                      </p:cBhvr>
                                      <p:tavLst>
                                        <p:tav tm="0">
                                          <p:val>
                                            <p:fltVal val="0"/>
                                          </p:val>
                                        </p:tav>
                                        <p:tav tm="100000">
                                          <p:val>
                                            <p:strVal val="#ppt_w"/>
                                          </p:val>
                                        </p:tav>
                                      </p:tavLst>
                                    </p:anim>
                                    <p:anim calcmode="lin" valueType="num">
                                      <p:cBhvr>
                                        <p:cTn id="303" dur="500" fill="hold"/>
                                        <p:tgtEl>
                                          <p:spTgt spid="61"/>
                                        </p:tgtEl>
                                        <p:attrNameLst>
                                          <p:attrName>ppt_h</p:attrName>
                                        </p:attrNameLst>
                                      </p:cBhvr>
                                      <p:tavLst>
                                        <p:tav tm="0">
                                          <p:val>
                                            <p:fltVal val="0"/>
                                          </p:val>
                                        </p:tav>
                                        <p:tav tm="100000">
                                          <p:val>
                                            <p:strVal val="#ppt_h"/>
                                          </p:val>
                                        </p:tav>
                                      </p:tavLst>
                                    </p:anim>
                                    <p:animEffect transition="in" filter="fade">
                                      <p:cBhvr>
                                        <p:cTn id="304" dur="500"/>
                                        <p:tgtEl>
                                          <p:spTgt spid="61"/>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62"/>
                                        </p:tgtEl>
                                        <p:attrNameLst>
                                          <p:attrName>style.visibility</p:attrName>
                                        </p:attrNameLst>
                                      </p:cBhvr>
                                      <p:to>
                                        <p:strVal val="visible"/>
                                      </p:to>
                                    </p:set>
                                    <p:anim calcmode="lin" valueType="num">
                                      <p:cBhvr>
                                        <p:cTn id="307" dur="500" fill="hold"/>
                                        <p:tgtEl>
                                          <p:spTgt spid="62"/>
                                        </p:tgtEl>
                                        <p:attrNameLst>
                                          <p:attrName>ppt_w</p:attrName>
                                        </p:attrNameLst>
                                      </p:cBhvr>
                                      <p:tavLst>
                                        <p:tav tm="0">
                                          <p:val>
                                            <p:fltVal val="0"/>
                                          </p:val>
                                        </p:tav>
                                        <p:tav tm="100000">
                                          <p:val>
                                            <p:strVal val="#ppt_w"/>
                                          </p:val>
                                        </p:tav>
                                      </p:tavLst>
                                    </p:anim>
                                    <p:anim calcmode="lin" valueType="num">
                                      <p:cBhvr>
                                        <p:cTn id="308" dur="500" fill="hold"/>
                                        <p:tgtEl>
                                          <p:spTgt spid="62"/>
                                        </p:tgtEl>
                                        <p:attrNameLst>
                                          <p:attrName>ppt_h</p:attrName>
                                        </p:attrNameLst>
                                      </p:cBhvr>
                                      <p:tavLst>
                                        <p:tav tm="0">
                                          <p:val>
                                            <p:fltVal val="0"/>
                                          </p:val>
                                        </p:tav>
                                        <p:tav tm="100000">
                                          <p:val>
                                            <p:strVal val="#ppt_h"/>
                                          </p:val>
                                        </p:tav>
                                      </p:tavLst>
                                    </p:anim>
                                    <p:animEffect transition="in" filter="fade">
                                      <p:cBhvr>
                                        <p:cTn id="309" dur="500"/>
                                        <p:tgtEl>
                                          <p:spTgt spid="62"/>
                                        </p:tgtEl>
                                      </p:cBhvr>
                                    </p:animEffect>
                                  </p:childTnLst>
                                </p:cTn>
                              </p:par>
                              <p:par>
                                <p:cTn id="310" presetID="53" presetClass="entr" presetSubtype="16" fill="hold" grpId="0" nodeType="withEffect">
                                  <p:stCondLst>
                                    <p:cond delay="0"/>
                                  </p:stCondLst>
                                  <p:childTnLst>
                                    <p:set>
                                      <p:cBhvr>
                                        <p:cTn id="311" dur="1" fill="hold">
                                          <p:stCondLst>
                                            <p:cond delay="0"/>
                                          </p:stCondLst>
                                        </p:cTn>
                                        <p:tgtEl>
                                          <p:spTgt spid="63"/>
                                        </p:tgtEl>
                                        <p:attrNameLst>
                                          <p:attrName>style.visibility</p:attrName>
                                        </p:attrNameLst>
                                      </p:cBhvr>
                                      <p:to>
                                        <p:strVal val="visible"/>
                                      </p:to>
                                    </p:set>
                                    <p:anim calcmode="lin" valueType="num">
                                      <p:cBhvr>
                                        <p:cTn id="312" dur="500" fill="hold"/>
                                        <p:tgtEl>
                                          <p:spTgt spid="63"/>
                                        </p:tgtEl>
                                        <p:attrNameLst>
                                          <p:attrName>ppt_w</p:attrName>
                                        </p:attrNameLst>
                                      </p:cBhvr>
                                      <p:tavLst>
                                        <p:tav tm="0">
                                          <p:val>
                                            <p:fltVal val="0"/>
                                          </p:val>
                                        </p:tav>
                                        <p:tav tm="100000">
                                          <p:val>
                                            <p:strVal val="#ppt_w"/>
                                          </p:val>
                                        </p:tav>
                                      </p:tavLst>
                                    </p:anim>
                                    <p:anim calcmode="lin" valueType="num">
                                      <p:cBhvr>
                                        <p:cTn id="313" dur="500" fill="hold"/>
                                        <p:tgtEl>
                                          <p:spTgt spid="63"/>
                                        </p:tgtEl>
                                        <p:attrNameLst>
                                          <p:attrName>ppt_h</p:attrName>
                                        </p:attrNameLst>
                                      </p:cBhvr>
                                      <p:tavLst>
                                        <p:tav tm="0">
                                          <p:val>
                                            <p:fltVal val="0"/>
                                          </p:val>
                                        </p:tav>
                                        <p:tav tm="100000">
                                          <p:val>
                                            <p:strVal val="#ppt_h"/>
                                          </p:val>
                                        </p:tav>
                                      </p:tavLst>
                                    </p:anim>
                                    <p:animEffect transition="in" filter="fade">
                                      <p:cBhvr>
                                        <p:cTn id="314" dur="500"/>
                                        <p:tgtEl>
                                          <p:spTgt spid="63"/>
                                        </p:tgtEl>
                                      </p:cBhvr>
                                    </p:animEffect>
                                  </p:childTnLst>
                                </p:cTn>
                              </p:par>
                              <p:par>
                                <p:cTn id="315" presetID="53" presetClass="entr" presetSubtype="16" fill="hold" grpId="0" nodeType="withEffect">
                                  <p:stCondLst>
                                    <p:cond delay="0"/>
                                  </p:stCondLst>
                                  <p:childTnLst>
                                    <p:set>
                                      <p:cBhvr>
                                        <p:cTn id="316" dur="1" fill="hold">
                                          <p:stCondLst>
                                            <p:cond delay="0"/>
                                          </p:stCondLst>
                                        </p:cTn>
                                        <p:tgtEl>
                                          <p:spTgt spid="64"/>
                                        </p:tgtEl>
                                        <p:attrNameLst>
                                          <p:attrName>style.visibility</p:attrName>
                                        </p:attrNameLst>
                                      </p:cBhvr>
                                      <p:to>
                                        <p:strVal val="visible"/>
                                      </p:to>
                                    </p:set>
                                    <p:anim calcmode="lin" valueType="num">
                                      <p:cBhvr>
                                        <p:cTn id="317" dur="500" fill="hold"/>
                                        <p:tgtEl>
                                          <p:spTgt spid="64"/>
                                        </p:tgtEl>
                                        <p:attrNameLst>
                                          <p:attrName>ppt_w</p:attrName>
                                        </p:attrNameLst>
                                      </p:cBhvr>
                                      <p:tavLst>
                                        <p:tav tm="0">
                                          <p:val>
                                            <p:fltVal val="0"/>
                                          </p:val>
                                        </p:tav>
                                        <p:tav tm="100000">
                                          <p:val>
                                            <p:strVal val="#ppt_w"/>
                                          </p:val>
                                        </p:tav>
                                      </p:tavLst>
                                    </p:anim>
                                    <p:anim calcmode="lin" valueType="num">
                                      <p:cBhvr>
                                        <p:cTn id="318" dur="500" fill="hold"/>
                                        <p:tgtEl>
                                          <p:spTgt spid="64"/>
                                        </p:tgtEl>
                                        <p:attrNameLst>
                                          <p:attrName>ppt_h</p:attrName>
                                        </p:attrNameLst>
                                      </p:cBhvr>
                                      <p:tavLst>
                                        <p:tav tm="0">
                                          <p:val>
                                            <p:fltVal val="0"/>
                                          </p:val>
                                        </p:tav>
                                        <p:tav tm="100000">
                                          <p:val>
                                            <p:strVal val="#ppt_h"/>
                                          </p:val>
                                        </p:tav>
                                      </p:tavLst>
                                    </p:anim>
                                    <p:animEffect transition="in" filter="fade">
                                      <p:cBhvr>
                                        <p:cTn id="319" dur="500"/>
                                        <p:tgtEl>
                                          <p:spTgt spid="64"/>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65"/>
                                        </p:tgtEl>
                                        <p:attrNameLst>
                                          <p:attrName>style.visibility</p:attrName>
                                        </p:attrNameLst>
                                      </p:cBhvr>
                                      <p:to>
                                        <p:strVal val="visible"/>
                                      </p:to>
                                    </p:set>
                                    <p:anim calcmode="lin" valueType="num">
                                      <p:cBhvr>
                                        <p:cTn id="322" dur="500" fill="hold"/>
                                        <p:tgtEl>
                                          <p:spTgt spid="65"/>
                                        </p:tgtEl>
                                        <p:attrNameLst>
                                          <p:attrName>ppt_w</p:attrName>
                                        </p:attrNameLst>
                                      </p:cBhvr>
                                      <p:tavLst>
                                        <p:tav tm="0">
                                          <p:val>
                                            <p:fltVal val="0"/>
                                          </p:val>
                                        </p:tav>
                                        <p:tav tm="100000">
                                          <p:val>
                                            <p:strVal val="#ppt_w"/>
                                          </p:val>
                                        </p:tav>
                                      </p:tavLst>
                                    </p:anim>
                                    <p:anim calcmode="lin" valueType="num">
                                      <p:cBhvr>
                                        <p:cTn id="323" dur="500" fill="hold"/>
                                        <p:tgtEl>
                                          <p:spTgt spid="65"/>
                                        </p:tgtEl>
                                        <p:attrNameLst>
                                          <p:attrName>ppt_h</p:attrName>
                                        </p:attrNameLst>
                                      </p:cBhvr>
                                      <p:tavLst>
                                        <p:tav tm="0">
                                          <p:val>
                                            <p:fltVal val="0"/>
                                          </p:val>
                                        </p:tav>
                                        <p:tav tm="100000">
                                          <p:val>
                                            <p:strVal val="#ppt_h"/>
                                          </p:val>
                                        </p:tav>
                                      </p:tavLst>
                                    </p:anim>
                                    <p:animEffect transition="in" filter="fade">
                                      <p:cBhvr>
                                        <p:cTn id="324" dur="500"/>
                                        <p:tgtEl>
                                          <p:spTgt spid="65"/>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66"/>
                                        </p:tgtEl>
                                        <p:attrNameLst>
                                          <p:attrName>style.visibility</p:attrName>
                                        </p:attrNameLst>
                                      </p:cBhvr>
                                      <p:to>
                                        <p:strVal val="visible"/>
                                      </p:to>
                                    </p:set>
                                    <p:anim calcmode="lin" valueType="num">
                                      <p:cBhvr>
                                        <p:cTn id="327" dur="500" fill="hold"/>
                                        <p:tgtEl>
                                          <p:spTgt spid="66"/>
                                        </p:tgtEl>
                                        <p:attrNameLst>
                                          <p:attrName>ppt_w</p:attrName>
                                        </p:attrNameLst>
                                      </p:cBhvr>
                                      <p:tavLst>
                                        <p:tav tm="0">
                                          <p:val>
                                            <p:fltVal val="0"/>
                                          </p:val>
                                        </p:tav>
                                        <p:tav tm="100000">
                                          <p:val>
                                            <p:strVal val="#ppt_w"/>
                                          </p:val>
                                        </p:tav>
                                      </p:tavLst>
                                    </p:anim>
                                    <p:anim calcmode="lin" valueType="num">
                                      <p:cBhvr>
                                        <p:cTn id="328" dur="500" fill="hold"/>
                                        <p:tgtEl>
                                          <p:spTgt spid="66"/>
                                        </p:tgtEl>
                                        <p:attrNameLst>
                                          <p:attrName>ppt_h</p:attrName>
                                        </p:attrNameLst>
                                      </p:cBhvr>
                                      <p:tavLst>
                                        <p:tav tm="0">
                                          <p:val>
                                            <p:fltVal val="0"/>
                                          </p:val>
                                        </p:tav>
                                        <p:tav tm="100000">
                                          <p:val>
                                            <p:strVal val="#ppt_h"/>
                                          </p:val>
                                        </p:tav>
                                      </p:tavLst>
                                    </p:anim>
                                    <p:animEffect transition="in" filter="fade">
                                      <p:cBhvr>
                                        <p:cTn id="329" dur="500"/>
                                        <p:tgtEl>
                                          <p:spTgt spid="66"/>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67"/>
                                        </p:tgtEl>
                                        <p:attrNameLst>
                                          <p:attrName>style.visibility</p:attrName>
                                        </p:attrNameLst>
                                      </p:cBhvr>
                                      <p:to>
                                        <p:strVal val="visible"/>
                                      </p:to>
                                    </p:set>
                                    <p:anim calcmode="lin" valueType="num">
                                      <p:cBhvr>
                                        <p:cTn id="332" dur="500" fill="hold"/>
                                        <p:tgtEl>
                                          <p:spTgt spid="67"/>
                                        </p:tgtEl>
                                        <p:attrNameLst>
                                          <p:attrName>ppt_w</p:attrName>
                                        </p:attrNameLst>
                                      </p:cBhvr>
                                      <p:tavLst>
                                        <p:tav tm="0">
                                          <p:val>
                                            <p:fltVal val="0"/>
                                          </p:val>
                                        </p:tav>
                                        <p:tav tm="100000">
                                          <p:val>
                                            <p:strVal val="#ppt_w"/>
                                          </p:val>
                                        </p:tav>
                                      </p:tavLst>
                                    </p:anim>
                                    <p:anim calcmode="lin" valueType="num">
                                      <p:cBhvr>
                                        <p:cTn id="333" dur="500" fill="hold"/>
                                        <p:tgtEl>
                                          <p:spTgt spid="67"/>
                                        </p:tgtEl>
                                        <p:attrNameLst>
                                          <p:attrName>ppt_h</p:attrName>
                                        </p:attrNameLst>
                                      </p:cBhvr>
                                      <p:tavLst>
                                        <p:tav tm="0">
                                          <p:val>
                                            <p:fltVal val="0"/>
                                          </p:val>
                                        </p:tav>
                                        <p:tav tm="100000">
                                          <p:val>
                                            <p:strVal val="#ppt_h"/>
                                          </p:val>
                                        </p:tav>
                                      </p:tavLst>
                                    </p:anim>
                                    <p:animEffect transition="in" filter="fade">
                                      <p:cBhvr>
                                        <p:cTn id="334" dur="500"/>
                                        <p:tgtEl>
                                          <p:spTgt spid="67"/>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68"/>
                                        </p:tgtEl>
                                        <p:attrNameLst>
                                          <p:attrName>style.visibility</p:attrName>
                                        </p:attrNameLst>
                                      </p:cBhvr>
                                      <p:to>
                                        <p:strVal val="visible"/>
                                      </p:to>
                                    </p:set>
                                    <p:anim calcmode="lin" valueType="num">
                                      <p:cBhvr>
                                        <p:cTn id="337" dur="500" fill="hold"/>
                                        <p:tgtEl>
                                          <p:spTgt spid="68"/>
                                        </p:tgtEl>
                                        <p:attrNameLst>
                                          <p:attrName>ppt_w</p:attrName>
                                        </p:attrNameLst>
                                      </p:cBhvr>
                                      <p:tavLst>
                                        <p:tav tm="0">
                                          <p:val>
                                            <p:fltVal val="0"/>
                                          </p:val>
                                        </p:tav>
                                        <p:tav tm="100000">
                                          <p:val>
                                            <p:strVal val="#ppt_w"/>
                                          </p:val>
                                        </p:tav>
                                      </p:tavLst>
                                    </p:anim>
                                    <p:anim calcmode="lin" valueType="num">
                                      <p:cBhvr>
                                        <p:cTn id="338" dur="500" fill="hold"/>
                                        <p:tgtEl>
                                          <p:spTgt spid="68"/>
                                        </p:tgtEl>
                                        <p:attrNameLst>
                                          <p:attrName>ppt_h</p:attrName>
                                        </p:attrNameLst>
                                      </p:cBhvr>
                                      <p:tavLst>
                                        <p:tav tm="0">
                                          <p:val>
                                            <p:fltVal val="0"/>
                                          </p:val>
                                        </p:tav>
                                        <p:tav tm="100000">
                                          <p:val>
                                            <p:strVal val="#ppt_h"/>
                                          </p:val>
                                        </p:tav>
                                      </p:tavLst>
                                    </p:anim>
                                    <p:animEffect transition="in" filter="fade">
                                      <p:cBhvr>
                                        <p:cTn id="339" dur="500"/>
                                        <p:tgtEl>
                                          <p:spTgt spid="68"/>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69"/>
                                        </p:tgtEl>
                                        <p:attrNameLst>
                                          <p:attrName>style.visibility</p:attrName>
                                        </p:attrNameLst>
                                      </p:cBhvr>
                                      <p:to>
                                        <p:strVal val="visible"/>
                                      </p:to>
                                    </p:set>
                                    <p:anim calcmode="lin" valueType="num">
                                      <p:cBhvr>
                                        <p:cTn id="342" dur="500" fill="hold"/>
                                        <p:tgtEl>
                                          <p:spTgt spid="69"/>
                                        </p:tgtEl>
                                        <p:attrNameLst>
                                          <p:attrName>ppt_w</p:attrName>
                                        </p:attrNameLst>
                                      </p:cBhvr>
                                      <p:tavLst>
                                        <p:tav tm="0">
                                          <p:val>
                                            <p:fltVal val="0"/>
                                          </p:val>
                                        </p:tav>
                                        <p:tav tm="100000">
                                          <p:val>
                                            <p:strVal val="#ppt_w"/>
                                          </p:val>
                                        </p:tav>
                                      </p:tavLst>
                                    </p:anim>
                                    <p:anim calcmode="lin" valueType="num">
                                      <p:cBhvr>
                                        <p:cTn id="343" dur="500" fill="hold"/>
                                        <p:tgtEl>
                                          <p:spTgt spid="69"/>
                                        </p:tgtEl>
                                        <p:attrNameLst>
                                          <p:attrName>ppt_h</p:attrName>
                                        </p:attrNameLst>
                                      </p:cBhvr>
                                      <p:tavLst>
                                        <p:tav tm="0">
                                          <p:val>
                                            <p:fltVal val="0"/>
                                          </p:val>
                                        </p:tav>
                                        <p:tav tm="100000">
                                          <p:val>
                                            <p:strVal val="#ppt_h"/>
                                          </p:val>
                                        </p:tav>
                                      </p:tavLst>
                                    </p:anim>
                                    <p:animEffect transition="in" filter="fade">
                                      <p:cBhvr>
                                        <p:cTn id="344" dur="500"/>
                                        <p:tgtEl>
                                          <p:spTgt spid="69"/>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70"/>
                                        </p:tgtEl>
                                        <p:attrNameLst>
                                          <p:attrName>style.visibility</p:attrName>
                                        </p:attrNameLst>
                                      </p:cBhvr>
                                      <p:to>
                                        <p:strVal val="visible"/>
                                      </p:to>
                                    </p:set>
                                    <p:anim calcmode="lin" valueType="num">
                                      <p:cBhvr>
                                        <p:cTn id="347" dur="500" fill="hold"/>
                                        <p:tgtEl>
                                          <p:spTgt spid="70"/>
                                        </p:tgtEl>
                                        <p:attrNameLst>
                                          <p:attrName>ppt_w</p:attrName>
                                        </p:attrNameLst>
                                      </p:cBhvr>
                                      <p:tavLst>
                                        <p:tav tm="0">
                                          <p:val>
                                            <p:fltVal val="0"/>
                                          </p:val>
                                        </p:tav>
                                        <p:tav tm="100000">
                                          <p:val>
                                            <p:strVal val="#ppt_w"/>
                                          </p:val>
                                        </p:tav>
                                      </p:tavLst>
                                    </p:anim>
                                    <p:anim calcmode="lin" valueType="num">
                                      <p:cBhvr>
                                        <p:cTn id="348" dur="500" fill="hold"/>
                                        <p:tgtEl>
                                          <p:spTgt spid="70"/>
                                        </p:tgtEl>
                                        <p:attrNameLst>
                                          <p:attrName>ppt_h</p:attrName>
                                        </p:attrNameLst>
                                      </p:cBhvr>
                                      <p:tavLst>
                                        <p:tav tm="0">
                                          <p:val>
                                            <p:fltVal val="0"/>
                                          </p:val>
                                        </p:tav>
                                        <p:tav tm="100000">
                                          <p:val>
                                            <p:strVal val="#ppt_h"/>
                                          </p:val>
                                        </p:tav>
                                      </p:tavLst>
                                    </p:anim>
                                    <p:animEffect transition="in" filter="fade">
                                      <p:cBhvr>
                                        <p:cTn id="349" dur="500"/>
                                        <p:tgtEl>
                                          <p:spTgt spid="70"/>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71"/>
                                        </p:tgtEl>
                                        <p:attrNameLst>
                                          <p:attrName>style.visibility</p:attrName>
                                        </p:attrNameLst>
                                      </p:cBhvr>
                                      <p:to>
                                        <p:strVal val="visible"/>
                                      </p:to>
                                    </p:set>
                                    <p:anim calcmode="lin" valueType="num">
                                      <p:cBhvr>
                                        <p:cTn id="352" dur="500" fill="hold"/>
                                        <p:tgtEl>
                                          <p:spTgt spid="71"/>
                                        </p:tgtEl>
                                        <p:attrNameLst>
                                          <p:attrName>ppt_w</p:attrName>
                                        </p:attrNameLst>
                                      </p:cBhvr>
                                      <p:tavLst>
                                        <p:tav tm="0">
                                          <p:val>
                                            <p:fltVal val="0"/>
                                          </p:val>
                                        </p:tav>
                                        <p:tav tm="100000">
                                          <p:val>
                                            <p:strVal val="#ppt_w"/>
                                          </p:val>
                                        </p:tav>
                                      </p:tavLst>
                                    </p:anim>
                                    <p:anim calcmode="lin" valueType="num">
                                      <p:cBhvr>
                                        <p:cTn id="353" dur="500" fill="hold"/>
                                        <p:tgtEl>
                                          <p:spTgt spid="71"/>
                                        </p:tgtEl>
                                        <p:attrNameLst>
                                          <p:attrName>ppt_h</p:attrName>
                                        </p:attrNameLst>
                                      </p:cBhvr>
                                      <p:tavLst>
                                        <p:tav tm="0">
                                          <p:val>
                                            <p:fltVal val="0"/>
                                          </p:val>
                                        </p:tav>
                                        <p:tav tm="100000">
                                          <p:val>
                                            <p:strVal val="#ppt_h"/>
                                          </p:val>
                                        </p:tav>
                                      </p:tavLst>
                                    </p:anim>
                                    <p:animEffect transition="in" filter="fade">
                                      <p:cBhvr>
                                        <p:cTn id="354" dur="500"/>
                                        <p:tgtEl>
                                          <p:spTgt spid="71"/>
                                        </p:tgtEl>
                                      </p:cBhvr>
                                    </p:animEffect>
                                  </p:childTnLst>
                                </p:cTn>
                              </p:par>
                              <p:par>
                                <p:cTn id="355" presetID="53" presetClass="entr" presetSubtype="16" fill="hold" grpId="0" nodeType="withEffect">
                                  <p:stCondLst>
                                    <p:cond delay="0"/>
                                  </p:stCondLst>
                                  <p:childTnLst>
                                    <p:set>
                                      <p:cBhvr>
                                        <p:cTn id="356" dur="1" fill="hold">
                                          <p:stCondLst>
                                            <p:cond delay="0"/>
                                          </p:stCondLst>
                                        </p:cTn>
                                        <p:tgtEl>
                                          <p:spTgt spid="72"/>
                                        </p:tgtEl>
                                        <p:attrNameLst>
                                          <p:attrName>style.visibility</p:attrName>
                                        </p:attrNameLst>
                                      </p:cBhvr>
                                      <p:to>
                                        <p:strVal val="visible"/>
                                      </p:to>
                                    </p:set>
                                    <p:anim calcmode="lin" valueType="num">
                                      <p:cBhvr>
                                        <p:cTn id="357" dur="500" fill="hold"/>
                                        <p:tgtEl>
                                          <p:spTgt spid="72"/>
                                        </p:tgtEl>
                                        <p:attrNameLst>
                                          <p:attrName>ppt_w</p:attrName>
                                        </p:attrNameLst>
                                      </p:cBhvr>
                                      <p:tavLst>
                                        <p:tav tm="0">
                                          <p:val>
                                            <p:fltVal val="0"/>
                                          </p:val>
                                        </p:tav>
                                        <p:tav tm="100000">
                                          <p:val>
                                            <p:strVal val="#ppt_w"/>
                                          </p:val>
                                        </p:tav>
                                      </p:tavLst>
                                    </p:anim>
                                    <p:anim calcmode="lin" valueType="num">
                                      <p:cBhvr>
                                        <p:cTn id="358" dur="500" fill="hold"/>
                                        <p:tgtEl>
                                          <p:spTgt spid="72"/>
                                        </p:tgtEl>
                                        <p:attrNameLst>
                                          <p:attrName>ppt_h</p:attrName>
                                        </p:attrNameLst>
                                      </p:cBhvr>
                                      <p:tavLst>
                                        <p:tav tm="0">
                                          <p:val>
                                            <p:fltVal val="0"/>
                                          </p:val>
                                        </p:tav>
                                        <p:tav tm="100000">
                                          <p:val>
                                            <p:strVal val="#ppt_h"/>
                                          </p:val>
                                        </p:tav>
                                      </p:tavLst>
                                    </p:anim>
                                    <p:animEffect transition="in" filter="fade">
                                      <p:cBhvr>
                                        <p:cTn id="359" dur="500"/>
                                        <p:tgtEl>
                                          <p:spTgt spid="72"/>
                                        </p:tgtEl>
                                      </p:cBhvr>
                                    </p:animEffect>
                                  </p:childTnLst>
                                </p:cTn>
                              </p:par>
                              <p:par>
                                <p:cTn id="360" presetID="53" presetClass="entr" presetSubtype="16" fill="hold" grpId="0" nodeType="withEffect">
                                  <p:stCondLst>
                                    <p:cond delay="0"/>
                                  </p:stCondLst>
                                  <p:childTnLst>
                                    <p:set>
                                      <p:cBhvr>
                                        <p:cTn id="361" dur="1" fill="hold">
                                          <p:stCondLst>
                                            <p:cond delay="0"/>
                                          </p:stCondLst>
                                        </p:cTn>
                                        <p:tgtEl>
                                          <p:spTgt spid="73"/>
                                        </p:tgtEl>
                                        <p:attrNameLst>
                                          <p:attrName>style.visibility</p:attrName>
                                        </p:attrNameLst>
                                      </p:cBhvr>
                                      <p:to>
                                        <p:strVal val="visible"/>
                                      </p:to>
                                    </p:set>
                                    <p:anim calcmode="lin" valueType="num">
                                      <p:cBhvr>
                                        <p:cTn id="362" dur="500" fill="hold"/>
                                        <p:tgtEl>
                                          <p:spTgt spid="73"/>
                                        </p:tgtEl>
                                        <p:attrNameLst>
                                          <p:attrName>ppt_w</p:attrName>
                                        </p:attrNameLst>
                                      </p:cBhvr>
                                      <p:tavLst>
                                        <p:tav tm="0">
                                          <p:val>
                                            <p:fltVal val="0"/>
                                          </p:val>
                                        </p:tav>
                                        <p:tav tm="100000">
                                          <p:val>
                                            <p:strVal val="#ppt_w"/>
                                          </p:val>
                                        </p:tav>
                                      </p:tavLst>
                                    </p:anim>
                                    <p:anim calcmode="lin" valueType="num">
                                      <p:cBhvr>
                                        <p:cTn id="363" dur="500" fill="hold"/>
                                        <p:tgtEl>
                                          <p:spTgt spid="73"/>
                                        </p:tgtEl>
                                        <p:attrNameLst>
                                          <p:attrName>ppt_h</p:attrName>
                                        </p:attrNameLst>
                                      </p:cBhvr>
                                      <p:tavLst>
                                        <p:tav tm="0">
                                          <p:val>
                                            <p:fltVal val="0"/>
                                          </p:val>
                                        </p:tav>
                                        <p:tav tm="100000">
                                          <p:val>
                                            <p:strVal val="#ppt_h"/>
                                          </p:val>
                                        </p:tav>
                                      </p:tavLst>
                                    </p:anim>
                                    <p:animEffect transition="in" filter="fade">
                                      <p:cBhvr>
                                        <p:cTn id="364" dur="500"/>
                                        <p:tgtEl>
                                          <p:spTgt spid="73"/>
                                        </p:tgtEl>
                                      </p:cBhvr>
                                    </p:animEffect>
                                  </p:childTnLst>
                                </p:cTn>
                              </p:par>
                              <p:par>
                                <p:cTn id="365" presetID="53" presetClass="entr" presetSubtype="16" fill="hold" grpId="0" nodeType="withEffect">
                                  <p:stCondLst>
                                    <p:cond delay="0"/>
                                  </p:stCondLst>
                                  <p:childTnLst>
                                    <p:set>
                                      <p:cBhvr>
                                        <p:cTn id="366" dur="1" fill="hold">
                                          <p:stCondLst>
                                            <p:cond delay="0"/>
                                          </p:stCondLst>
                                        </p:cTn>
                                        <p:tgtEl>
                                          <p:spTgt spid="74"/>
                                        </p:tgtEl>
                                        <p:attrNameLst>
                                          <p:attrName>style.visibility</p:attrName>
                                        </p:attrNameLst>
                                      </p:cBhvr>
                                      <p:to>
                                        <p:strVal val="visible"/>
                                      </p:to>
                                    </p:set>
                                    <p:anim calcmode="lin" valueType="num">
                                      <p:cBhvr>
                                        <p:cTn id="367" dur="500" fill="hold"/>
                                        <p:tgtEl>
                                          <p:spTgt spid="74"/>
                                        </p:tgtEl>
                                        <p:attrNameLst>
                                          <p:attrName>ppt_w</p:attrName>
                                        </p:attrNameLst>
                                      </p:cBhvr>
                                      <p:tavLst>
                                        <p:tav tm="0">
                                          <p:val>
                                            <p:fltVal val="0"/>
                                          </p:val>
                                        </p:tav>
                                        <p:tav tm="100000">
                                          <p:val>
                                            <p:strVal val="#ppt_w"/>
                                          </p:val>
                                        </p:tav>
                                      </p:tavLst>
                                    </p:anim>
                                    <p:anim calcmode="lin" valueType="num">
                                      <p:cBhvr>
                                        <p:cTn id="368" dur="500" fill="hold"/>
                                        <p:tgtEl>
                                          <p:spTgt spid="74"/>
                                        </p:tgtEl>
                                        <p:attrNameLst>
                                          <p:attrName>ppt_h</p:attrName>
                                        </p:attrNameLst>
                                      </p:cBhvr>
                                      <p:tavLst>
                                        <p:tav tm="0">
                                          <p:val>
                                            <p:fltVal val="0"/>
                                          </p:val>
                                        </p:tav>
                                        <p:tav tm="100000">
                                          <p:val>
                                            <p:strVal val="#ppt_h"/>
                                          </p:val>
                                        </p:tav>
                                      </p:tavLst>
                                    </p:anim>
                                    <p:animEffect transition="in" filter="fade">
                                      <p:cBhvr>
                                        <p:cTn id="369" dur="500"/>
                                        <p:tgtEl>
                                          <p:spTgt spid="74"/>
                                        </p:tgtEl>
                                      </p:cBhvr>
                                    </p:animEffect>
                                  </p:childTnLst>
                                </p:cTn>
                              </p:par>
                              <p:par>
                                <p:cTn id="370" presetID="53" presetClass="entr" presetSubtype="16" fill="hold" grpId="0" nodeType="withEffect">
                                  <p:stCondLst>
                                    <p:cond delay="0"/>
                                  </p:stCondLst>
                                  <p:childTnLst>
                                    <p:set>
                                      <p:cBhvr>
                                        <p:cTn id="371" dur="1" fill="hold">
                                          <p:stCondLst>
                                            <p:cond delay="0"/>
                                          </p:stCondLst>
                                        </p:cTn>
                                        <p:tgtEl>
                                          <p:spTgt spid="75"/>
                                        </p:tgtEl>
                                        <p:attrNameLst>
                                          <p:attrName>style.visibility</p:attrName>
                                        </p:attrNameLst>
                                      </p:cBhvr>
                                      <p:to>
                                        <p:strVal val="visible"/>
                                      </p:to>
                                    </p:set>
                                    <p:anim calcmode="lin" valueType="num">
                                      <p:cBhvr>
                                        <p:cTn id="372" dur="500" fill="hold"/>
                                        <p:tgtEl>
                                          <p:spTgt spid="75"/>
                                        </p:tgtEl>
                                        <p:attrNameLst>
                                          <p:attrName>ppt_w</p:attrName>
                                        </p:attrNameLst>
                                      </p:cBhvr>
                                      <p:tavLst>
                                        <p:tav tm="0">
                                          <p:val>
                                            <p:fltVal val="0"/>
                                          </p:val>
                                        </p:tav>
                                        <p:tav tm="100000">
                                          <p:val>
                                            <p:strVal val="#ppt_w"/>
                                          </p:val>
                                        </p:tav>
                                      </p:tavLst>
                                    </p:anim>
                                    <p:anim calcmode="lin" valueType="num">
                                      <p:cBhvr>
                                        <p:cTn id="373" dur="500" fill="hold"/>
                                        <p:tgtEl>
                                          <p:spTgt spid="75"/>
                                        </p:tgtEl>
                                        <p:attrNameLst>
                                          <p:attrName>ppt_h</p:attrName>
                                        </p:attrNameLst>
                                      </p:cBhvr>
                                      <p:tavLst>
                                        <p:tav tm="0">
                                          <p:val>
                                            <p:fltVal val="0"/>
                                          </p:val>
                                        </p:tav>
                                        <p:tav tm="100000">
                                          <p:val>
                                            <p:strVal val="#ppt_h"/>
                                          </p:val>
                                        </p:tav>
                                      </p:tavLst>
                                    </p:anim>
                                    <p:animEffect transition="in" filter="fade">
                                      <p:cBhvr>
                                        <p:cTn id="374" dur="500"/>
                                        <p:tgtEl>
                                          <p:spTgt spid="75"/>
                                        </p:tgtEl>
                                      </p:cBhvr>
                                    </p:animEffect>
                                  </p:childTnLst>
                                </p:cTn>
                              </p:par>
                              <p:par>
                                <p:cTn id="375" presetID="53" presetClass="entr" presetSubtype="16" fill="hold" grpId="0" nodeType="withEffect">
                                  <p:stCondLst>
                                    <p:cond delay="0"/>
                                  </p:stCondLst>
                                  <p:childTnLst>
                                    <p:set>
                                      <p:cBhvr>
                                        <p:cTn id="376" dur="1" fill="hold">
                                          <p:stCondLst>
                                            <p:cond delay="0"/>
                                          </p:stCondLst>
                                        </p:cTn>
                                        <p:tgtEl>
                                          <p:spTgt spid="76"/>
                                        </p:tgtEl>
                                        <p:attrNameLst>
                                          <p:attrName>style.visibility</p:attrName>
                                        </p:attrNameLst>
                                      </p:cBhvr>
                                      <p:to>
                                        <p:strVal val="visible"/>
                                      </p:to>
                                    </p:set>
                                    <p:anim calcmode="lin" valueType="num">
                                      <p:cBhvr>
                                        <p:cTn id="377" dur="500" fill="hold"/>
                                        <p:tgtEl>
                                          <p:spTgt spid="76"/>
                                        </p:tgtEl>
                                        <p:attrNameLst>
                                          <p:attrName>ppt_w</p:attrName>
                                        </p:attrNameLst>
                                      </p:cBhvr>
                                      <p:tavLst>
                                        <p:tav tm="0">
                                          <p:val>
                                            <p:fltVal val="0"/>
                                          </p:val>
                                        </p:tav>
                                        <p:tav tm="100000">
                                          <p:val>
                                            <p:strVal val="#ppt_w"/>
                                          </p:val>
                                        </p:tav>
                                      </p:tavLst>
                                    </p:anim>
                                    <p:anim calcmode="lin" valueType="num">
                                      <p:cBhvr>
                                        <p:cTn id="378" dur="500" fill="hold"/>
                                        <p:tgtEl>
                                          <p:spTgt spid="76"/>
                                        </p:tgtEl>
                                        <p:attrNameLst>
                                          <p:attrName>ppt_h</p:attrName>
                                        </p:attrNameLst>
                                      </p:cBhvr>
                                      <p:tavLst>
                                        <p:tav tm="0">
                                          <p:val>
                                            <p:fltVal val="0"/>
                                          </p:val>
                                        </p:tav>
                                        <p:tav tm="100000">
                                          <p:val>
                                            <p:strVal val="#ppt_h"/>
                                          </p:val>
                                        </p:tav>
                                      </p:tavLst>
                                    </p:anim>
                                    <p:animEffect transition="in" filter="fade">
                                      <p:cBhvr>
                                        <p:cTn id="379" dur="500"/>
                                        <p:tgtEl>
                                          <p:spTgt spid="76"/>
                                        </p:tgtEl>
                                      </p:cBhvr>
                                    </p:animEffect>
                                  </p:childTnLst>
                                </p:cTn>
                              </p:par>
                              <p:par>
                                <p:cTn id="380" presetID="53" presetClass="entr" presetSubtype="16" fill="hold" grpId="0" nodeType="withEffect">
                                  <p:stCondLst>
                                    <p:cond delay="0"/>
                                  </p:stCondLst>
                                  <p:childTnLst>
                                    <p:set>
                                      <p:cBhvr>
                                        <p:cTn id="381" dur="1" fill="hold">
                                          <p:stCondLst>
                                            <p:cond delay="0"/>
                                          </p:stCondLst>
                                        </p:cTn>
                                        <p:tgtEl>
                                          <p:spTgt spid="77"/>
                                        </p:tgtEl>
                                        <p:attrNameLst>
                                          <p:attrName>style.visibility</p:attrName>
                                        </p:attrNameLst>
                                      </p:cBhvr>
                                      <p:to>
                                        <p:strVal val="visible"/>
                                      </p:to>
                                    </p:set>
                                    <p:anim calcmode="lin" valueType="num">
                                      <p:cBhvr>
                                        <p:cTn id="382" dur="500" fill="hold"/>
                                        <p:tgtEl>
                                          <p:spTgt spid="77"/>
                                        </p:tgtEl>
                                        <p:attrNameLst>
                                          <p:attrName>ppt_w</p:attrName>
                                        </p:attrNameLst>
                                      </p:cBhvr>
                                      <p:tavLst>
                                        <p:tav tm="0">
                                          <p:val>
                                            <p:fltVal val="0"/>
                                          </p:val>
                                        </p:tav>
                                        <p:tav tm="100000">
                                          <p:val>
                                            <p:strVal val="#ppt_w"/>
                                          </p:val>
                                        </p:tav>
                                      </p:tavLst>
                                    </p:anim>
                                    <p:anim calcmode="lin" valueType="num">
                                      <p:cBhvr>
                                        <p:cTn id="383" dur="500" fill="hold"/>
                                        <p:tgtEl>
                                          <p:spTgt spid="77"/>
                                        </p:tgtEl>
                                        <p:attrNameLst>
                                          <p:attrName>ppt_h</p:attrName>
                                        </p:attrNameLst>
                                      </p:cBhvr>
                                      <p:tavLst>
                                        <p:tav tm="0">
                                          <p:val>
                                            <p:fltVal val="0"/>
                                          </p:val>
                                        </p:tav>
                                        <p:tav tm="100000">
                                          <p:val>
                                            <p:strVal val="#ppt_h"/>
                                          </p:val>
                                        </p:tav>
                                      </p:tavLst>
                                    </p:anim>
                                    <p:animEffect transition="in" filter="fade">
                                      <p:cBhvr>
                                        <p:cTn id="384" dur="500"/>
                                        <p:tgtEl>
                                          <p:spTgt spid="77"/>
                                        </p:tgtEl>
                                      </p:cBhvr>
                                    </p:animEffect>
                                  </p:childTnLst>
                                </p:cTn>
                              </p:par>
                              <p:par>
                                <p:cTn id="385" presetID="53" presetClass="entr" presetSubtype="16" fill="hold" grpId="0" nodeType="withEffect">
                                  <p:stCondLst>
                                    <p:cond delay="0"/>
                                  </p:stCondLst>
                                  <p:childTnLst>
                                    <p:set>
                                      <p:cBhvr>
                                        <p:cTn id="386" dur="1" fill="hold">
                                          <p:stCondLst>
                                            <p:cond delay="0"/>
                                          </p:stCondLst>
                                        </p:cTn>
                                        <p:tgtEl>
                                          <p:spTgt spid="78"/>
                                        </p:tgtEl>
                                        <p:attrNameLst>
                                          <p:attrName>style.visibility</p:attrName>
                                        </p:attrNameLst>
                                      </p:cBhvr>
                                      <p:to>
                                        <p:strVal val="visible"/>
                                      </p:to>
                                    </p:set>
                                    <p:anim calcmode="lin" valueType="num">
                                      <p:cBhvr>
                                        <p:cTn id="387" dur="500" fill="hold"/>
                                        <p:tgtEl>
                                          <p:spTgt spid="78"/>
                                        </p:tgtEl>
                                        <p:attrNameLst>
                                          <p:attrName>ppt_w</p:attrName>
                                        </p:attrNameLst>
                                      </p:cBhvr>
                                      <p:tavLst>
                                        <p:tav tm="0">
                                          <p:val>
                                            <p:fltVal val="0"/>
                                          </p:val>
                                        </p:tav>
                                        <p:tav tm="100000">
                                          <p:val>
                                            <p:strVal val="#ppt_w"/>
                                          </p:val>
                                        </p:tav>
                                      </p:tavLst>
                                    </p:anim>
                                    <p:anim calcmode="lin" valueType="num">
                                      <p:cBhvr>
                                        <p:cTn id="388" dur="500" fill="hold"/>
                                        <p:tgtEl>
                                          <p:spTgt spid="78"/>
                                        </p:tgtEl>
                                        <p:attrNameLst>
                                          <p:attrName>ppt_h</p:attrName>
                                        </p:attrNameLst>
                                      </p:cBhvr>
                                      <p:tavLst>
                                        <p:tav tm="0">
                                          <p:val>
                                            <p:fltVal val="0"/>
                                          </p:val>
                                        </p:tav>
                                        <p:tav tm="100000">
                                          <p:val>
                                            <p:strVal val="#ppt_h"/>
                                          </p:val>
                                        </p:tav>
                                      </p:tavLst>
                                    </p:anim>
                                    <p:animEffect transition="in" filter="fade">
                                      <p:cBhvr>
                                        <p:cTn id="389" dur="500"/>
                                        <p:tgtEl>
                                          <p:spTgt spid="78"/>
                                        </p:tgtEl>
                                      </p:cBhvr>
                                    </p:animEffect>
                                  </p:childTnLst>
                                </p:cTn>
                              </p:par>
                              <p:par>
                                <p:cTn id="390" presetID="53" presetClass="entr" presetSubtype="16" fill="hold" grpId="0" nodeType="withEffect">
                                  <p:stCondLst>
                                    <p:cond delay="0"/>
                                  </p:stCondLst>
                                  <p:childTnLst>
                                    <p:set>
                                      <p:cBhvr>
                                        <p:cTn id="391" dur="1" fill="hold">
                                          <p:stCondLst>
                                            <p:cond delay="0"/>
                                          </p:stCondLst>
                                        </p:cTn>
                                        <p:tgtEl>
                                          <p:spTgt spid="79"/>
                                        </p:tgtEl>
                                        <p:attrNameLst>
                                          <p:attrName>style.visibility</p:attrName>
                                        </p:attrNameLst>
                                      </p:cBhvr>
                                      <p:to>
                                        <p:strVal val="visible"/>
                                      </p:to>
                                    </p:set>
                                    <p:anim calcmode="lin" valueType="num">
                                      <p:cBhvr>
                                        <p:cTn id="392" dur="500" fill="hold"/>
                                        <p:tgtEl>
                                          <p:spTgt spid="79"/>
                                        </p:tgtEl>
                                        <p:attrNameLst>
                                          <p:attrName>ppt_w</p:attrName>
                                        </p:attrNameLst>
                                      </p:cBhvr>
                                      <p:tavLst>
                                        <p:tav tm="0">
                                          <p:val>
                                            <p:fltVal val="0"/>
                                          </p:val>
                                        </p:tav>
                                        <p:tav tm="100000">
                                          <p:val>
                                            <p:strVal val="#ppt_w"/>
                                          </p:val>
                                        </p:tav>
                                      </p:tavLst>
                                    </p:anim>
                                    <p:anim calcmode="lin" valueType="num">
                                      <p:cBhvr>
                                        <p:cTn id="393" dur="500" fill="hold"/>
                                        <p:tgtEl>
                                          <p:spTgt spid="79"/>
                                        </p:tgtEl>
                                        <p:attrNameLst>
                                          <p:attrName>ppt_h</p:attrName>
                                        </p:attrNameLst>
                                      </p:cBhvr>
                                      <p:tavLst>
                                        <p:tav tm="0">
                                          <p:val>
                                            <p:fltVal val="0"/>
                                          </p:val>
                                        </p:tav>
                                        <p:tav tm="100000">
                                          <p:val>
                                            <p:strVal val="#ppt_h"/>
                                          </p:val>
                                        </p:tav>
                                      </p:tavLst>
                                    </p:anim>
                                    <p:animEffect transition="in" filter="fade">
                                      <p:cBhvr>
                                        <p:cTn id="394" dur="500"/>
                                        <p:tgtEl>
                                          <p:spTgt spid="79"/>
                                        </p:tgtEl>
                                      </p:cBhvr>
                                    </p:animEffect>
                                  </p:childTnLst>
                                </p:cTn>
                              </p:par>
                              <p:par>
                                <p:cTn id="395" presetID="53" presetClass="entr" presetSubtype="16" fill="hold" grpId="0" nodeType="withEffect">
                                  <p:stCondLst>
                                    <p:cond delay="0"/>
                                  </p:stCondLst>
                                  <p:childTnLst>
                                    <p:set>
                                      <p:cBhvr>
                                        <p:cTn id="396" dur="1" fill="hold">
                                          <p:stCondLst>
                                            <p:cond delay="0"/>
                                          </p:stCondLst>
                                        </p:cTn>
                                        <p:tgtEl>
                                          <p:spTgt spid="80"/>
                                        </p:tgtEl>
                                        <p:attrNameLst>
                                          <p:attrName>style.visibility</p:attrName>
                                        </p:attrNameLst>
                                      </p:cBhvr>
                                      <p:to>
                                        <p:strVal val="visible"/>
                                      </p:to>
                                    </p:set>
                                    <p:anim calcmode="lin" valueType="num">
                                      <p:cBhvr>
                                        <p:cTn id="397" dur="500" fill="hold"/>
                                        <p:tgtEl>
                                          <p:spTgt spid="80"/>
                                        </p:tgtEl>
                                        <p:attrNameLst>
                                          <p:attrName>ppt_w</p:attrName>
                                        </p:attrNameLst>
                                      </p:cBhvr>
                                      <p:tavLst>
                                        <p:tav tm="0">
                                          <p:val>
                                            <p:fltVal val="0"/>
                                          </p:val>
                                        </p:tav>
                                        <p:tav tm="100000">
                                          <p:val>
                                            <p:strVal val="#ppt_w"/>
                                          </p:val>
                                        </p:tav>
                                      </p:tavLst>
                                    </p:anim>
                                    <p:anim calcmode="lin" valueType="num">
                                      <p:cBhvr>
                                        <p:cTn id="398" dur="500" fill="hold"/>
                                        <p:tgtEl>
                                          <p:spTgt spid="80"/>
                                        </p:tgtEl>
                                        <p:attrNameLst>
                                          <p:attrName>ppt_h</p:attrName>
                                        </p:attrNameLst>
                                      </p:cBhvr>
                                      <p:tavLst>
                                        <p:tav tm="0">
                                          <p:val>
                                            <p:fltVal val="0"/>
                                          </p:val>
                                        </p:tav>
                                        <p:tav tm="100000">
                                          <p:val>
                                            <p:strVal val="#ppt_h"/>
                                          </p:val>
                                        </p:tav>
                                      </p:tavLst>
                                    </p:anim>
                                    <p:animEffect transition="in" filter="fade">
                                      <p:cBhvr>
                                        <p:cTn id="399" dur="500"/>
                                        <p:tgtEl>
                                          <p:spTgt spid="80"/>
                                        </p:tgtEl>
                                      </p:cBhvr>
                                    </p:animEffect>
                                  </p:childTnLst>
                                </p:cTn>
                              </p:par>
                              <p:par>
                                <p:cTn id="400" presetID="53" presetClass="entr" presetSubtype="16" fill="hold" grpId="0" nodeType="withEffect">
                                  <p:stCondLst>
                                    <p:cond delay="0"/>
                                  </p:stCondLst>
                                  <p:childTnLst>
                                    <p:set>
                                      <p:cBhvr>
                                        <p:cTn id="401" dur="1" fill="hold">
                                          <p:stCondLst>
                                            <p:cond delay="0"/>
                                          </p:stCondLst>
                                        </p:cTn>
                                        <p:tgtEl>
                                          <p:spTgt spid="81"/>
                                        </p:tgtEl>
                                        <p:attrNameLst>
                                          <p:attrName>style.visibility</p:attrName>
                                        </p:attrNameLst>
                                      </p:cBhvr>
                                      <p:to>
                                        <p:strVal val="visible"/>
                                      </p:to>
                                    </p:set>
                                    <p:anim calcmode="lin" valueType="num">
                                      <p:cBhvr>
                                        <p:cTn id="402" dur="500" fill="hold"/>
                                        <p:tgtEl>
                                          <p:spTgt spid="81"/>
                                        </p:tgtEl>
                                        <p:attrNameLst>
                                          <p:attrName>ppt_w</p:attrName>
                                        </p:attrNameLst>
                                      </p:cBhvr>
                                      <p:tavLst>
                                        <p:tav tm="0">
                                          <p:val>
                                            <p:fltVal val="0"/>
                                          </p:val>
                                        </p:tav>
                                        <p:tav tm="100000">
                                          <p:val>
                                            <p:strVal val="#ppt_w"/>
                                          </p:val>
                                        </p:tav>
                                      </p:tavLst>
                                    </p:anim>
                                    <p:anim calcmode="lin" valueType="num">
                                      <p:cBhvr>
                                        <p:cTn id="403" dur="500" fill="hold"/>
                                        <p:tgtEl>
                                          <p:spTgt spid="81"/>
                                        </p:tgtEl>
                                        <p:attrNameLst>
                                          <p:attrName>ppt_h</p:attrName>
                                        </p:attrNameLst>
                                      </p:cBhvr>
                                      <p:tavLst>
                                        <p:tav tm="0">
                                          <p:val>
                                            <p:fltVal val="0"/>
                                          </p:val>
                                        </p:tav>
                                        <p:tav tm="100000">
                                          <p:val>
                                            <p:strVal val="#ppt_h"/>
                                          </p:val>
                                        </p:tav>
                                      </p:tavLst>
                                    </p:anim>
                                    <p:animEffect transition="in" filter="fade">
                                      <p:cBhvr>
                                        <p:cTn id="404" dur="500"/>
                                        <p:tgtEl>
                                          <p:spTgt spid="81"/>
                                        </p:tgtEl>
                                      </p:cBhvr>
                                    </p:animEffect>
                                  </p:childTnLst>
                                </p:cTn>
                              </p:par>
                              <p:par>
                                <p:cTn id="405" presetID="53" presetClass="entr" presetSubtype="16" fill="hold" grpId="0" nodeType="withEffect">
                                  <p:stCondLst>
                                    <p:cond delay="0"/>
                                  </p:stCondLst>
                                  <p:childTnLst>
                                    <p:set>
                                      <p:cBhvr>
                                        <p:cTn id="406" dur="1" fill="hold">
                                          <p:stCondLst>
                                            <p:cond delay="0"/>
                                          </p:stCondLst>
                                        </p:cTn>
                                        <p:tgtEl>
                                          <p:spTgt spid="82"/>
                                        </p:tgtEl>
                                        <p:attrNameLst>
                                          <p:attrName>style.visibility</p:attrName>
                                        </p:attrNameLst>
                                      </p:cBhvr>
                                      <p:to>
                                        <p:strVal val="visible"/>
                                      </p:to>
                                    </p:set>
                                    <p:anim calcmode="lin" valueType="num">
                                      <p:cBhvr>
                                        <p:cTn id="407" dur="500" fill="hold"/>
                                        <p:tgtEl>
                                          <p:spTgt spid="82"/>
                                        </p:tgtEl>
                                        <p:attrNameLst>
                                          <p:attrName>ppt_w</p:attrName>
                                        </p:attrNameLst>
                                      </p:cBhvr>
                                      <p:tavLst>
                                        <p:tav tm="0">
                                          <p:val>
                                            <p:fltVal val="0"/>
                                          </p:val>
                                        </p:tav>
                                        <p:tav tm="100000">
                                          <p:val>
                                            <p:strVal val="#ppt_w"/>
                                          </p:val>
                                        </p:tav>
                                      </p:tavLst>
                                    </p:anim>
                                    <p:anim calcmode="lin" valueType="num">
                                      <p:cBhvr>
                                        <p:cTn id="408" dur="500" fill="hold"/>
                                        <p:tgtEl>
                                          <p:spTgt spid="82"/>
                                        </p:tgtEl>
                                        <p:attrNameLst>
                                          <p:attrName>ppt_h</p:attrName>
                                        </p:attrNameLst>
                                      </p:cBhvr>
                                      <p:tavLst>
                                        <p:tav tm="0">
                                          <p:val>
                                            <p:fltVal val="0"/>
                                          </p:val>
                                        </p:tav>
                                        <p:tav tm="100000">
                                          <p:val>
                                            <p:strVal val="#ppt_h"/>
                                          </p:val>
                                        </p:tav>
                                      </p:tavLst>
                                    </p:anim>
                                    <p:animEffect transition="in" filter="fade">
                                      <p:cBhvr>
                                        <p:cTn id="409" dur="500"/>
                                        <p:tgtEl>
                                          <p:spTgt spid="82"/>
                                        </p:tgtEl>
                                      </p:cBhvr>
                                    </p:animEffect>
                                  </p:childTnLst>
                                </p:cTn>
                              </p:par>
                              <p:par>
                                <p:cTn id="410" presetID="53" presetClass="entr" presetSubtype="16" fill="hold" grpId="0" nodeType="withEffect">
                                  <p:stCondLst>
                                    <p:cond delay="0"/>
                                  </p:stCondLst>
                                  <p:childTnLst>
                                    <p:set>
                                      <p:cBhvr>
                                        <p:cTn id="411" dur="1" fill="hold">
                                          <p:stCondLst>
                                            <p:cond delay="0"/>
                                          </p:stCondLst>
                                        </p:cTn>
                                        <p:tgtEl>
                                          <p:spTgt spid="83"/>
                                        </p:tgtEl>
                                        <p:attrNameLst>
                                          <p:attrName>style.visibility</p:attrName>
                                        </p:attrNameLst>
                                      </p:cBhvr>
                                      <p:to>
                                        <p:strVal val="visible"/>
                                      </p:to>
                                    </p:set>
                                    <p:anim calcmode="lin" valueType="num">
                                      <p:cBhvr>
                                        <p:cTn id="412" dur="500" fill="hold"/>
                                        <p:tgtEl>
                                          <p:spTgt spid="83"/>
                                        </p:tgtEl>
                                        <p:attrNameLst>
                                          <p:attrName>ppt_w</p:attrName>
                                        </p:attrNameLst>
                                      </p:cBhvr>
                                      <p:tavLst>
                                        <p:tav tm="0">
                                          <p:val>
                                            <p:fltVal val="0"/>
                                          </p:val>
                                        </p:tav>
                                        <p:tav tm="100000">
                                          <p:val>
                                            <p:strVal val="#ppt_w"/>
                                          </p:val>
                                        </p:tav>
                                      </p:tavLst>
                                    </p:anim>
                                    <p:anim calcmode="lin" valueType="num">
                                      <p:cBhvr>
                                        <p:cTn id="413" dur="500" fill="hold"/>
                                        <p:tgtEl>
                                          <p:spTgt spid="83"/>
                                        </p:tgtEl>
                                        <p:attrNameLst>
                                          <p:attrName>ppt_h</p:attrName>
                                        </p:attrNameLst>
                                      </p:cBhvr>
                                      <p:tavLst>
                                        <p:tav tm="0">
                                          <p:val>
                                            <p:fltVal val="0"/>
                                          </p:val>
                                        </p:tav>
                                        <p:tav tm="100000">
                                          <p:val>
                                            <p:strVal val="#ppt_h"/>
                                          </p:val>
                                        </p:tav>
                                      </p:tavLst>
                                    </p:anim>
                                    <p:animEffect transition="in" filter="fade">
                                      <p:cBhvr>
                                        <p:cTn id="414" dur="500"/>
                                        <p:tgtEl>
                                          <p:spTgt spid="83"/>
                                        </p:tgtEl>
                                      </p:cBhvr>
                                    </p:animEffect>
                                  </p:childTnLst>
                                </p:cTn>
                              </p:par>
                              <p:par>
                                <p:cTn id="415" presetID="53" presetClass="entr" presetSubtype="16" fill="hold" grpId="0" nodeType="withEffect">
                                  <p:stCondLst>
                                    <p:cond delay="0"/>
                                  </p:stCondLst>
                                  <p:childTnLst>
                                    <p:set>
                                      <p:cBhvr>
                                        <p:cTn id="416" dur="1" fill="hold">
                                          <p:stCondLst>
                                            <p:cond delay="0"/>
                                          </p:stCondLst>
                                        </p:cTn>
                                        <p:tgtEl>
                                          <p:spTgt spid="84"/>
                                        </p:tgtEl>
                                        <p:attrNameLst>
                                          <p:attrName>style.visibility</p:attrName>
                                        </p:attrNameLst>
                                      </p:cBhvr>
                                      <p:to>
                                        <p:strVal val="visible"/>
                                      </p:to>
                                    </p:set>
                                    <p:anim calcmode="lin" valueType="num">
                                      <p:cBhvr>
                                        <p:cTn id="417" dur="500" fill="hold"/>
                                        <p:tgtEl>
                                          <p:spTgt spid="84"/>
                                        </p:tgtEl>
                                        <p:attrNameLst>
                                          <p:attrName>ppt_w</p:attrName>
                                        </p:attrNameLst>
                                      </p:cBhvr>
                                      <p:tavLst>
                                        <p:tav tm="0">
                                          <p:val>
                                            <p:fltVal val="0"/>
                                          </p:val>
                                        </p:tav>
                                        <p:tav tm="100000">
                                          <p:val>
                                            <p:strVal val="#ppt_w"/>
                                          </p:val>
                                        </p:tav>
                                      </p:tavLst>
                                    </p:anim>
                                    <p:anim calcmode="lin" valueType="num">
                                      <p:cBhvr>
                                        <p:cTn id="418" dur="500" fill="hold"/>
                                        <p:tgtEl>
                                          <p:spTgt spid="84"/>
                                        </p:tgtEl>
                                        <p:attrNameLst>
                                          <p:attrName>ppt_h</p:attrName>
                                        </p:attrNameLst>
                                      </p:cBhvr>
                                      <p:tavLst>
                                        <p:tav tm="0">
                                          <p:val>
                                            <p:fltVal val="0"/>
                                          </p:val>
                                        </p:tav>
                                        <p:tav tm="100000">
                                          <p:val>
                                            <p:strVal val="#ppt_h"/>
                                          </p:val>
                                        </p:tav>
                                      </p:tavLst>
                                    </p:anim>
                                    <p:animEffect transition="in" filter="fade">
                                      <p:cBhvr>
                                        <p:cTn id="419" dur="500"/>
                                        <p:tgtEl>
                                          <p:spTgt spid="84"/>
                                        </p:tgtEl>
                                      </p:cBhvr>
                                    </p:animEffect>
                                  </p:childTnLst>
                                </p:cTn>
                              </p:par>
                              <p:par>
                                <p:cTn id="420" presetID="53" presetClass="entr" presetSubtype="16" fill="hold" grpId="0" nodeType="withEffect">
                                  <p:stCondLst>
                                    <p:cond delay="0"/>
                                  </p:stCondLst>
                                  <p:childTnLst>
                                    <p:set>
                                      <p:cBhvr>
                                        <p:cTn id="421" dur="1" fill="hold">
                                          <p:stCondLst>
                                            <p:cond delay="0"/>
                                          </p:stCondLst>
                                        </p:cTn>
                                        <p:tgtEl>
                                          <p:spTgt spid="85"/>
                                        </p:tgtEl>
                                        <p:attrNameLst>
                                          <p:attrName>style.visibility</p:attrName>
                                        </p:attrNameLst>
                                      </p:cBhvr>
                                      <p:to>
                                        <p:strVal val="visible"/>
                                      </p:to>
                                    </p:set>
                                    <p:anim calcmode="lin" valueType="num">
                                      <p:cBhvr>
                                        <p:cTn id="422" dur="500" fill="hold"/>
                                        <p:tgtEl>
                                          <p:spTgt spid="85"/>
                                        </p:tgtEl>
                                        <p:attrNameLst>
                                          <p:attrName>ppt_w</p:attrName>
                                        </p:attrNameLst>
                                      </p:cBhvr>
                                      <p:tavLst>
                                        <p:tav tm="0">
                                          <p:val>
                                            <p:fltVal val="0"/>
                                          </p:val>
                                        </p:tav>
                                        <p:tav tm="100000">
                                          <p:val>
                                            <p:strVal val="#ppt_w"/>
                                          </p:val>
                                        </p:tav>
                                      </p:tavLst>
                                    </p:anim>
                                    <p:anim calcmode="lin" valueType="num">
                                      <p:cBhvr>
                                        <p:cTn id="423" dur="500" fill="hold"/>
                                        <p:tgtEl>
                                          <p:spTgt spid="85"/>
                                        </p:tgtEl>
                                        <p:attrNameLst>
                                          <p:attrName>ppt_h</p:attrName>
                                        </p:attrNameLst>
                                      </p:cBhvr>
                                      <p:tavLst>
                                        <p:tav tm="0">
                                          <p:val>
                                            <p:fltVal val="0"/>
                                          </p:val>
                                        </p:tav>
                                        <p:tav tm="100000">
                                          <p:val>
                                            <p:strVal val="#ppt_h"/>
                                          </p:val>
                                        </p:tav>
                                      </p:tavLst>
                                    </p:anim>
                                    <p:animEffect transition="in" filter="fade">
                                      <p:cBhvr>
                                        <p:cTn id="424" dur="500"/>
                                        <p:tgtEl>
                                          <p:spTgt spid="85"/>
                                        </p:tgtEl>
                                      </p:cBhvr>
                                    </p:animEffect>
                                  </p:childTnLst>
                                </p:cTn>
                              </p:par>
                              <p:par>
                                <p:cTn id="425" presetID="53" presetClass="entr" presetSubtype="16" fill="hold" grpId="0" nodeType="withEffect">
                                  <p:stCondLst>
                                    <p:cond delay="0"/>
                                  </p:stCondLst>
                                  <p:childTnLst>
                                    <p:set>
                                      <p:cBhvr>
                                        <p:cTn id="426" dur="1" fill="hold">
                                          <p:stCondLst>
                                            <p:cond delay="0"/>
                                          </p:stCondLst>
                                        </p:cTn>
                                        <p:tgtEl>
                                          <p:spTgt spid="86"/>
                                        </p:tgtEl>
                                        <p:attrNameLst>
                                          <p:attrName>style.visibility</p:attrName>
                                        </p:attrNameLst>
                                      </p:cBhvr>
                                      <p:to>
                                        <p:strVal val="visible"/>
                                      </p:to>
                                    </p:set>
                                    <p:anim calcmode="lin" valueType="num">
                                      <p:cBhvr>
                                        <p:cTn id="427" dur="500" fill="hold"/>
                                        <p:tgtEl>
                                          <p:spTgt spid="86"/>
                                        </p:tgtEl>
                                        <p:attrNameLst>
                                          <p:attrName>ppt_w</p:attrName>
                                        </p:attrNameLst>
                                      </p:cBhvr>
                                      <p:tavLst>
                                        <p:tav tm="0">
                                          <p:val>
                                            <p:fltVal val="0"/>
                                          </p:val>
                                        </p:tav>
                                        <p:tav tm="100000">
                                          <p:val>
                                            <p:strVal val="#ppt_w"/>
                                          </p:val>
                                        </p:tav>
                                      </p:tavLst>
                                    </p:anim>
                                    <p:anim calcmode="lin" valueType="num">
                                      <p:cBhvr>
                                        <p:cTn id="428" dur="500" fill="hold"/>
                                        <p:tgtEl>
                                          <p:spTgt spid="86"/>
                                        </p:tgtEl>
                                        <p:attrNameLst>
                                          <p:attrName>ppt_h</p:attrName>
                                        </p:attrNameLst>
                                      </p:cBhvr>
                                      <p:tavLst>
                                        <p:tav tm="0">
                                          <p:val>
                                            <p:fltVal val="0"/>
                                          </p:val>
                                        </p:tav>
                                        <p:tav tm="100000">
                                          <p:val>
                                            <p:strVal val="#ppt_h"/>
                                          </p:val>
                                        </p:tav>
                                      </p:tavLst>
                                    </p:anim>
                                    <p:animEffect transition="in" filter="fade">
                                      <p:cBhvr>
                                        <p:cTn id="429" dur="500"/>
                                        <p:tgtEl>
                                          <p:spTgt spid="86"/>
                                        </p:tgtEl>
                                      </p:cBhvr>
                                    </p:animEffect>
                                  </p:childTnLst>
                                </p:cTn>
                              </p:par>
                              <p:par>
                                <p:cTn id="430" presetID="53" presetClass="entr" presetSubtype="16" fill="hold" grpId="0" nodeType="withEffect">
                                  <p:stCondLst>
                                    <p:cond delay="0"/>
                                  </p:stCondLst>
                                  <p:childTnLst>
                                    <p:set>
                                      <p:cBhvr>
                                        <p:cTn id="431" dur="1" fill="hold">
                                          <p:stCondLst>
                                            <p:cond delay="0"/>
                                          </p:stCondLst>
                                        </p:cTn>
                                        <p:tgtEl>
                                          <p:spTgt spid="87"/>
                                        </p:tgtEl>
                                        <p:attrNameLst>
                                          <p:attrName>style.visibility</p:attrName>
                                        </p:attrNameLst>
                                      </p:cBhvr>
                                      <p:to>
                                        <p:strVal val="visible"/>
                                      </p:to>
                                    </p:set>
                                    <p:anim calcmode="lin" valueType="num">
                                      <p:cBhvr>
                                        <p:cTn id="432" dur="500" fill="hold"/>
                                        <p:tgtEl>
                                          <p:spTgt spid="87"/>
                                        </p:tgtEl>
                                        <p:attrNameLst>
                                          <p:attrName>ppt_w</p:attrName>
                                        </p:attrNameLst>
                                      </p:cBhvr>
                                      <p:tavLst>
                                        <p:tav tm="0">
                                          <p:val>
                                            <p:fltVal val="0"/>
                                          </p:val>
                                        </p:tav>
                                        <p:tav tm="100000">
                                          <p:val>
                                            <p:strVal val="#ppt_w"/>
                                          </p:val>
                                        </p:tav>
                                      </p:tavLst>
                                    </p:anim>
                                    <p:anim calcmode="lin" valueType="num">
                                      <p:cBhvr>
                                        <p:cTn id="433" dur="500" fill="hold"/>
                                        <p:tgtEl>
                                          <p:spTgt spid="87"/>
                                        </p:tgtEl>
                                        <p:attrNameLst>
                                          <p:attrName>ppt_h</p:attrName>
                                        </p:attrNameLst>
                                      </p:cBhvr>
                                      <p:tavLst>
                                        <p:tav tm="0">
                                          <p:val>
                                            <p:fltVal val="0"/>
                                          </p:val>
                                        </p:tav>
                                        <p:tav tm="100000">
                                          <p:val>
                                            <p:strVal val="#ppt_h"/>
                                          </p:val>
                                        </p:tav>
                                      </p:tavLst>
                                    </p:anim>
                                    <p:animEffect transition="in" filter="fade">
                                      <p:cBhvr>
                                        <p:cTn id="434" dur="500"/>
                                        <p:tgtEl>
                                          <p:spTgt spid="87"/>
                                        </p:tgtEl>
                                      </p:cBhvr>
                                    </p:animEffect>
                                  </p:childTnLst>
                                </p:cTn>
                              </p:par>
                              <p:par>
                                <p:cTn id="435" presetID="53" presetClass="entr" presetSubtype="16" fill="hold" grpId="0" nodeType="withEffect">
                                  <p:stCondLst>
                                    <p:cond delay="0"/>
                                  </p:stCondLst>
                                  <p:childTnLst>
                                    <p:set>
                                      <p:cBhvr>
                                        <p:cTn id="436" dur="1" fill="hold">
                                          <p:stCondLst>
                                            <p:cond delay="0"/>
                                          </p:stCondLst>
                                        </p:cTn>
                                        <p:tgtEl>
                                          <p:spTgt spid="88"/>
                                        </p:tgtEl>
                                        <p:attrNameLst>
                                          <p:attrName>style.visibility</p:attrName>
                                        </p:attrNameLst>
                                      </p:cBhvr>
                                      <p:to>
                                        <p:strVal val="visible"/>
                                      </p:to>
                                    </p:set>
                                    <p:anim calcmode="lin" valueType="num">
                                      <p:cBhvr>
                                        <p:cTn id="437" dur="500" fill="hold"/>
                                        <p:tgtEl>
                                          <p:spTgt spid="88"/>
                                        </p:tgtEl>
                                        <p:attrNameLst>
                                          <p:attrName>ppt_w</p:attrName>
                                        </p:attrNameLst>
                                      </p:cBhvr>
                                      <p:tavLst>
                                        <p:tav tm="0">
                                          <p:val>
                                            <p:fltVal val="0"/>
                                          </p:val>
                                        </p:tav>
                                        <p:tav tm="100000">
                                          <p:val>
                                            <p:strVal val="#ppt_w"/>
                                          </p:val>
                                        </p:tav>
                                      </p:tavLst>
                                    </p:anim>
                                    <p:anim calcmode="lin" valueType="num">
                                      <p:cBhvr>
                                        <p:cTn id="438" dur="500" fill="hold"/>
                                        <p:tgtEl>
                                          <p:spTgt spid="88"/>
                                        </p:tgtEl>
                                        <p:attrNameLst>
                                          <p:attrName>ppt_h</p:attrName>
                                        </p:attrNameLst>
                                      </p:cBhvr>
                                      <p:tavLst>
                                        <p:tav tm="0">
                                          <p:val>
                                            <p:fltVal val="0"/>
                                          </p:val>
                                        </p:tav>
                                        <p:tav tm="100000">
                                          <p:val>
                                            <p:strVal val="#ppt_h"/>
                                          </p:val>
                                        </p:tav>
                                      </p:tavLst>
                                    </p:anim>
                                    <p:animEffect transition="in" filter="fade">
                                      <p:cBhvr>
                                        <p:cTn id="439" dur="500"/>
                                        <p:tgtEl>
                                          <p:spTgt spid="88"/>
                                        </p:tgtEl>
                                      </p:cBhvr>
                                    </p:animEffect>
                                  </p:childTnLst>
                                </p:cTn>
                              </p:par>
                              <p:par>
                                <p:cTn id="440" presetID="53" presetClass="entr" presetSubtype="16" fill="hold" grpId="0" nodeType="withEffect">
                                  <p:stCondLst>
                                    <p:cond delay="0"/>
                                  </p:stCondLst>
                                  <p:childTnLst>
                                    <p:set>
                                      <p:cBhvr>
                                        <p:cTn id="441" dur="1" fill="hold">
                                          <p:stCondLst>
                                            <p:cond delay="0"/>
                                          </p:stCondLst>
                                        </p:cTn>
                                        <p:tgtEl>
                                          <p:spTgt spid="89"/>
                                        </p:tgtEl>
                                        <p:attrNameLst>
                                          <p:attrName>style.visibility</p:attrName>
                                        </p:attrNameLst>
                                      </p:cBhvr>
                                      <p:to>
                                        <p:strVal val="visible"/>
                                      </p:to>
                                    </p:set>
                                    <p:anim calcmode="lin" valueType="num">
                                      <p:cBhvr>
                                        <p:cTn id="442" dur="500" fill="hold"/>
                                        <p:tgtEl>
                                          <p:spTgt spid="89"/>
                                        </p:tgtEl>
                                        <p:attrNameLst>
                                          <p:attrName>ppt_w</p:attrName>
                                        </p:attrNameLst>
                                      </p:cBhvr>
                                      <p:tavLst>
                                        <p:tav tm="0">
                                          <p:val>
                                            <p:fltVal val="0"/>
                                          </p:val>
                                        </p:tav>
                                        <p:tav tm="100000">
                                          <p:val>
                                            <p:strVal val="#ppt_w"/>
                                          </p:val>
                                        </p:tav>
                                      </p:tavLst>
                                    </p:anim>
                                    <p:anim calcmode="lin" valueType="num">
                                      <p:cBhvr>
                                        <p:cTn id="443" dur="500" fill="hold"/>
                                        <p:tgtEl>
                                          <p:spTgt spid="89"/>
                                        </p:tgtEl>
                                        <p:attrNameLst>
                                          <p:attrName>ppt_h</p:attrName>
                                        </p:attrNameLst>
                                      </p:cBhvr>
                                      <p:tavLst>
                                        <p:tav tm="0">
                                          <p:val>
                                            <p:fltVal val="0"/>
                                          </p:val>
                                        </p:tav>
                                        <p:tav tm="100000">
                                          <p:val>
                                            <p:strVal val="#ppt_h"/>
                                          </p:val>
                                        </p:tav>
                                      </p:tavLst>
                                    </p:anim>
                                    <p:animEffect transition="in" filter="fade">
                                      <p:cBhvr>
                                        <p:cTn id="444" dur="500"/>
                                        <p:tgtEl>
                                          <p:spTgt spid="89"/>
                                        </p:tgtEl>
                                      </p:cBhvr>
                                    </p:animEffect>
                                  </p:childTnLst>
                                </p:cTn>
                              </p:par>
                              <p:par>
                                <p:cTn id="445" presetID="53" presetClass="entr" presetSubtype="16" fill="hold" grpId="0" nodeType="withEffect">
                                  <p:stCondLst>
                                    <p:cond delay="0"/>
                                  </p:stCondLst>
                                  <p:childTnLst>
                                    <p:set>
                                      <p:cBhvr>
                                        <p:cTn id="446" dur="1" fill="hold">
                                          <p:stCondLst>
                                            <p:cond delay="0"/>
                                          </p:stCondLst>
                                        </p:cTn>
                                        <p:tgtEl>
                                          <p:spTgt spid="90"/>
                                        </p:tgtEl>
                                        <p:attrNameLst>
                                          <p:attrName>style.visibility</p:attrName>
                                        </p:attrNameLst>
                                      </p:cBhvr>
                                      <p:to>
                                        <p:strVal val="visible"/>
                                      </p:to>
                                    </p:set>
                                    <p:anim calcmode="lin" valueType="num">
                                      <p:cBhvr>
                                        <p:cTn id="447" dur="500" fill="hold"/>
                                        <p:tgtEl>
                                          <p:spTgt spid="90"/>
                                        </p:tgtEl>
                                        <p:attrNameLst>
                                          <p:attrName>ppt_w</p:attrName>
                                        </p:attrNameLst>
                                      </p:cBhvr>
                                      <p:tavLst>
                                        <p:tav tm="0">
                                          <p:val>
                                            <p:fltVal val="0"/>
                                          </p:val>
                                        </p:tav>
                                        <p:tav tm="100000">
                                          <p:val>
                                            <p:strVal val="#ppt_w"/>
                                          </p:val>
                                        </p:tav>
                                      </p:tavLst>
                                    </p:anim>
                                    <p:anim calcmode="lin" valueType="num">
                                      <p:cBhvr>
                                        <p:cTn id="448" dur="500" fill="hold"/>
                                        <p:tgtEl>
                                          <p:spTgt spid="90"/>
                                        </p:tgtEl>
                                        <p:attrNameLst>
                                          <p:attrName>ppt_h</p:attrName>
                                        </p:attrNameLst>
                                      </p:cBhvr>
                                      <p:tavLst>
                                        <p:tav tm="0">
                                          <p:val>
                                            <p:fltVal val="0"/>
                                          </p:val>
                                        </p:tav>
                                        <p:tav tm="100000">
                                          <p:val>
                                            <p:strVal val="#ppt_h"/>
                                          </p:val>
                                        </p:tav>
                                      </p:tavLst>
                                    </p:anim>
                                    <p:animEffect transition="in" filter="fade">
                                      <p:cBhvr>
                                        <p:cTn id="449" dur="500"/>
                                        <p:tgtEl>
                                          <p:spTgt spid="90"/>
                                        </p:tgtEl>
                                      </p:cBhvr>
                                    </p:animEffect>
                                  </p:childTnLst>
                                </p:cTn>
                              </p:par>
                              <p:par>
                                <p:cTn id="450" presetID="53" presetClass="entr" presetSubtype="16" fill="hold" grpId="0" nodeType="withEffect">
                                  <p:stCondLst>
                                    <p:cond delay="0"/>
                                  </p:stCondLst>
                                  <p:childTnLst>
                                    <p:set>
                                      <p:cBhvr>
                                        <p:cTn id="451" dur="1" fill="hold">
                                          <p:stCondLst>
                                            <p:cond delay="0"/>
                                          </p:stCondLst>
                                        </p:cTn>
                                        <p:tgtEl>
                                          <p:spTgt spid="91"/>
                                        </p:tgtEl>
                                        <p:attrNameLst>
                                          <p:attrName>style.visibility</p:attrName>
                                        </p:attrNameLst>
                                      </p:cBhvr>
                                      <p:to>
                                        <p:strVal val="visible"/>
                                      </p:to>
                                    </p:set>
                                    <p:anim calcmode="lin" valueType="num">
                                      <p:cBhvr>
                                        <p:cTn id="452" dur="500" fill="hold"/>
                                        <p:tgtEl>
                                          <p:spTgt spid="91"/>
                                        </p:tgtEl>
                                        <p:attrNameLst>
                                          <p:attrName>ppt_w</p:attrName>
                                        </p:attrNameLst>
                                      </p:cBhvr>
                                      <p:tavLst>
                                        <p:tav tm="0">
                                          <p:val>
                                            <p:fltVal val="0"/>
                                          </p:val>
                                        </p:tav>
                                        <p:tav tm="100000">
                                          <p:val>
                                            <p:strVal val="#ppt_w"/>
                                          </p:val>
                                        </p:tav>
                                      </p:tavLst>
                                    </p:anim>
                                    <p:anim calcmode="lin" valueType="num">
                                      <p:cBhvr>
                                        <p:cTn id="453" dur="500" fill="hold"/>
                                        <p:tgtEl>
                                          <p:spTgt spid="91"/>
                                        </p:tgtEl>
                                        <p:attrNameLst>
                                          <p:attrName>ppt_h</p:attrName>
                                        </p:attrNameLst>
                                      </p:cBhvr>
                                      <p:tavLst>
                                        <p:tav tm="0">
                                          <p:val>
                                            <p:fltVal val="0"/>
                                          </p:val>
                                        </p:tav>
                                        <p:tav tm="100000">
                                          <p:val>
                                            <p:strVal val="#ppt_h"/>
                                          </p:val>
                                        </p:tav>
                                      </p:tavLst>
                                    </p:anim>
                                    <p:animEffect transition="in" filter="fade">
                                      <p:cBhvr>
                                        <p:cTn id="454" dur="500"/>
                                        <p:tgtEl>
                                          <p:spTgt spid="91"/>
                                        </p:tgtEl>
                                      </p:cBhvr>
                                    </p:animEffect>
                                  </p:childTnLst>
                                </p:cTn>
                              </p:par>
                              <p:par>
                                <p:cTn id="455" presetID="53" presetClass="entr" presetSubtype="16" fill="hold" grpId="0" nodeType="withEffect">
                                  <p:stCondLst>
                                    <p:cond delay="0"/>
                                  </p:stCondLst>
                                  <p:childTnLst>
                                    <p:set>
                                      <p:cBhvr>
                                        <p:cTn id="456" dur="1" fill="hold">
                                          <p:stCondLst>
                                            <p:cond delay="0"/>
                                          </p:stCondLst>
                                        </p:cTn>
                                        <p:tgtEl>
                                          <p:spTgt spid="92"/>
                                        </p:tgtEl>
                                        <p:attrNameLst>
                                          <p:attrName>style.visibility</p:attrName>
                                        </p:attrNameLst>
                                      </p:cBhvr>
                                      <p:to>
                                        <p:strVal val="visible"/>
                                      </p:to>
                                    </p:set>
                                    <p:anim calcmode="lin" valueType="num">
                                      <p:cBhvr>
                                        <p:cTn id="457" dur="500" fill="hold"/>
                                        <p:tgtEl>
                                          <p:spTgt spid="92"/>
                                        </p:tgtEl>
                                        <p:attrNameLst>
                                          <p:attrName>ppt_w</p:attrName>
                                        </p:attrNameLst>
                                      </p:cBhvr>
                                      <p:tavLst>
                                        <p:tav tm="0">
                                          <p:val>
                                            <p:fltVal val="0"/>
                                          </p:val>
                                        </p:tav>
                                        <p:tav tm="100000">
                                          <p:val>
                                            <p:strVal val="#ppt_w"/>
                                          </p:val>
                                        </p:tav>
                                      </p:tavLst>
                                    </p:anim>
                                    <p:anim calcmode="lin" valueType="num">
                                      <p:cBhvr>
                                        <p:cTn id="458" dur="500" fill="hold"/>
                                        <p:tgtEl>
                                          <p:spTgt spid="92"/>
                                        </p:tgtEl>
                                        <p:attrNameLst>
                                          <p:attrName>ppt_h</p:attrName>
                                        </p:attrNameLst>
                                      </p:cBhvr>
                                      <p:tavLst>
                                        <p:tav tm="0">
                                          <p:val>
                                            <p:fltVal val="0"/>
                                          </p:val>
                                        </p:tav>
                                        <p:tav tm="100000">
                                          <p:val>
                                            <p:strVal val="#ppt_h"/>
                                          </p:val>
                                        </p:tav>
                                      </p:tavLst>
                                    </p:anim>
                                    <p:animEffect transition="in" filter="fade">
                                      <p:cBhvr>
                                        <p:cTn id="459" dur="500"/>
                                        <p:tgtEl>
                                          <p:spTgt spid="92"/>
                                        </p:tgtEl>
                                      </p:cBhvr>
                                    </p:animEffect>
                                  </p:childTnLst>
                                </p:cTn>
                              </p:par>
                              <p:par>
                                <p:cTn id="460" presetID="53" presetClass="entr" presetSubtype="16" fill="hold" grpId="0" nodeType="withEffect">
                                  <p:stCondLst>
                                    <p:cond delay="0"/>
                                  </p:stCondLst>
                                  <p:childTnLst>
                                    <p:set>
                                      <p:cBhvr>
                                        <p:cTn id="461" dur="1" fill="hold">
                                          <p:stCondLst>
                                            <p:cond delay="0"/>
                                          </p:stCondLst>
                                        </p:cTn>
                                        <p:tgtEl>
                                          <p:spTgt spid="93"/>
                                        </p:tgtEl>
                                        <p:attrNameLst>
                                          <p:attrName>style.visibility</p:attrName>
                                        </p:attrNameLst>
                                      </p:cBhvr>
                                      <p:to>
                                        <p:strVal val="visible"/>
                                      </p:to>
                                    </p:set>
                                    <p:anim calcmode="lin" valueType="num">
                                      <p:cBhvr>
                                        <p:cTn id="462" dur="500" fill="hold"/>
                                        <p:tgtEl>
                                          <p:spTgt spid="93"/>
                                        </p:tgtEl>
                                        <p:attrNameLst>
                                          <p:attrName>ppt_w</p:attrName>
                                        </p:attrNameLst>
                                      </p:cBhvr>
                                      <p:tavLst>
                                        <p:tav tm="0">
                                          <p:val>
                                            <p:fltVal val="0"/>
                                          </p:val>
                                        </p:tav>
                                        <p:tav tm="100000">
                                          <p:val>
                                            <p:strVal val="#ppt_w"/>
                                          </p:val>
                                        </p:tav>
                                      </p:tavLst>
                                    </p:anim>
                                    <p:anim calcmode="lin" valueType="num">
                                      <p:cBhvr>
                                        <p:cTn id="463" dur="500" fill="hold"/>
                                        <p:tgtEl>
                                          <p:spTgt spid="93"/>
                                        </p:tgtEl>
                                        <p:attrNameLst>
                                          <p:attrName>ppt_h</p:attrName>
                                        </p:attrNameLst>
                                      </p:cBhvr>
                                      <p:tavLst>
                                        <p:tav tm="0">
                                          <p:val>
                                            <p:fltVal val="0"/>
                                          </p:val>
                                        </p:tav>
                                        <p:tav tm="100000">
                                          <p:val>
                                            <p:strVal val="#ppt_h"/>
                                          </p:val>
                                        </p:tav>
                                      </p:tavLst>
                                    </p:anim>
                                    <p:animEffect transition="in" filter="fade">
                                      <p:cBhvr>
                                        <p:cTn id="464" dur="500"/>
                                        <p:tgtEl>
                                          <p:spTgt spid="93"/>
                                        </p:tgtEl>
                                      </p:cBhvr>
                                    </p:animEffect>
                                  </p:childTnLst>
                                </p:cTn>
                              </p:par>
                              <p:par>
                                <p:cTn id="465" presetID="53" presetClass="entr" presetSubtype="16" fill="hold" grpId="0" nodeType="withEffect">
                                  <p:stCondLst>
                                    <p:cond delay="0"/>
                                  </p:stCondLst>
                                  <p:childTnLst>
                                    <p:set>
                                      <p:cBhvr>
                                        <p:cTn id="466" dur="1" fill="hold">
                                          <p:stCondLst>
                                            <p:cond delay="0"/>
                                          </p:stCondLst>
                                        </p:cTn>
                                        <p:tgtEl>
                                          <p:spTgt spid="94"/>
                                        </p:tgtEl>
                                        <p:attrNameLst>
                                          <p:attrName>style.visibility</p:attrName>
                                        </p:attrNameLst>
                                      </p:cBhvr>
                                      <p:to>
                                        <p:strVal val="visible"/>
                                      </p:to>
                                    </p:set>
                                    <p:anim calcmode="lin" valueType="num">
                                      <p:cBhvr>
                                        <p:cTn id="467" dur="500" fill="hold"/>
                                        <p:tgtEl>
                                          <p:spTgt spid="94"/>
                                        </p:tgtEl>
                                        <p:attrNameLst>
                                          <p:attrName>ppt_w</p:attrName>
                                        </p:attrNameLst>
                                      </p:cBhvr>
                                      <p:tavLst>
                                        <p:tav tm="0">
                                          <p:val>
                                            <p:fltVal val="0"/>
                                          </p:val>
                                        </p:tav>
                                        <p:tav tm="100000">
                                          <p:val>
                                            <p:strVal val="#ppt_w"/>
                                          </p:val>
                                        </p:tav>
                                      </p:tavLst>
                                    </p:anim>
                                    <p:anim calcmode="lin" valueType="num">
                                      <p:cBhvr>
                                        <p:cTn id="468" dur="500" fill="hold"/>
                                        <p:tgtEl>
                                          <p:spTgt spid="94"/>
                                        </p:tgtEl>
                                        <p:attrNameLst>
                                          <p:attrName>ppt_h</p:attrName>
                                        </p:attrNameLst>
                                      </p:cBhvr>
                                      <p:tavLst>
                                        <p:tav tm="0">
                                          <p:val>
                                            <p:fltVal val="0"/>
                                          </p:val>
                                        </p:tav>
                                        <p:tav tm="100000">
                                          <p:val>
                                            <p:strVal val="#ppt_h"/>
                                          </p:val>
                                        </p:tav>
                                      </p:tavLst>
                                    </p:anim>
                                    <p:animEffect transition="in" filter="fade">
                                      <p:cBhvr>
                                        <p:cTn id="469" dur="500"/>
                                        <p:tgtEl>
                                          <p:spTgt spid="94"/>
                                        </p:tgtEl>
                                      </p:cBhvr>
                                    </p:animEffect>
                                  </p:childTnLst>
                                </p:cTn>
                              </p:par>
                              <p:par>
                                <p:cTn id="470" presetID="53" presetClass="entr" presetSubtype="16" fill="hold" grpId="0" nodeType="withEffect">
                                  <p:stCondLst>
                                    <p:cond delay="0"/>
                                  </p:stCondLst>
                                  <p:childTnLst>
                                    <p:set>
                                      <p:cBhvr>
                                        <p:cTn id="471" dur="1" fill="hold">
                                          <p:stCondLst>
                                            <p:cond delay="0"/>
                                          </p:stCondLst>
                                        </p:cTn>
                                        <p:tgtEl>
                                          <p:spTgt spid="95"/>
                                        </p:tgtEl>
                                        <p:attrNameLst>
                                          <p:attrName>style.visibility</p:attrName>
                                        </p:attrNameLst>
                                      </p:cBhvr>
                                      <p:to>
                                        <p:strVal val="visible"/>
                                      </p:to>
                                    </p:set>
                                    <p:anim calcmode="lin" valueType="num">
                                      <p:cBhvr>
                                        <p:cTn id="472" dur="500" fill="hold"/>
                                        <p:tgtEl>
                                          <p:spTgt spid="95"/>
                                        </p:tgtEl>
                                        <p:attrNameLst>
                                          <p:attrName>ppt_w</p:attrName>
                                        </p:attrNameLst>
                                      </p:cBhvr>
                                      <p:tavLst>
                                        <p:tav tm="0">
                                          <p:val>
                                            <p:fltVal val="0"/>
                                          </p:val>
                                        </p:tav>
                                        <p:tav tm="100000">
                                          <p:val>
                                            <p:strVal val="#ppt_w"/>
                                          </p:val>
                                        </p:tav>
                                      </p:tavLst>
                                    </p:anim>
                                    <p:anim calcmode="lin" valueType="num">
                                      <p:cBhvr>
                                        <p:cTn id="473" dur="500" fill="hold"/>
                                        <p:tgtEl>
                                          <p:spTgt spid="95"/>
                                        </p:tgtEl>
                                        <p:attrNameLst>
                                          <p:attrName>ppt_h</p:attrName>
                                        </p:attrNameLst>
                                      </p:cBhvr>
                                      <p:tavLst>
                                        <p:tav tm="0">
                                          <p:val>
                                            <p:fltVal val="0"/>
                                          </p:val>
                                        </p:tav>
                                        <p:tav tm="100000">
                                          <p:val>
                                            <p:strVal val="#ppt_h"/>
                                          </p:val>
                                        </p:tav>
                                      </p:tavLst>
                                    </p:anim>
                                    <p:animEffect transition="in" filter="fade">
                                      <p:cBhvr>
                                        <p:cTn id="474" dur="500"/>
                                        <p:tgtEl>
                                          <p:spTgt spid="95"/>
                                        </p:tgtEl>
                                      </p:cBhvr>
                                    </p:animEffect>
                                  </p:childTnLst>
                                </p:cTn>
                              </p:par>
                              <p:par>
                                <p:cTn id="475" presetID="53" presetClass="entr" presetSubtype="16" fill="hold" grpId="0" nodeType="withEffect">
                                  <p:stCondLst>
                                    <p:cond delay="0"/>
                                  </p:stCondLst>
                                  <p:childTnLst>
                                    <p:set>
                                      <p:cBhvr>
                                        <p:cTn id="476" dur="1" fill="hold">
                                          <p:stCondLst>
                                            <p:cond delay="0"/>
                                          </p:stCondLst>
                                        </p:cTn>
                                        <p:tgtEl>
                                          <p:spTgt spid="96"/>
                                        </p:tgtEl>
                                        <p:attrNameLst>
                                          <p:attrName>style.visibility</p:attrName>
                                        </p:attrNameLst>
                                      </p:cBhvr>
                                      <p:to>
                                        <p:strVal val="visible"/>
                                      </p:to>
                                    </p:set>
                                    <p:anim calcmode="lin" valueType="num">
                                      <p:cBhvr>
                                        <p:cTn id="477" dur="500" fill="hold"/>
                                        <p:tgtEl>
                                          <p:spTgt spid="96"/>
                                        </p:tgtEl>
                                        <p:attrNameLst>
                                          <p:attrName>ppt_w</p:attrName>
                                        </p:attrNameLst>
                                      </p:cBhvr>
                                      <p:tavLst>
                                        <p:tav tm="0">
                                          <p:val>
                                            <p:fltVal val="0"/>
                                          </p:val>
                                        </p:tav>
                                        <p:tav tm="100000">
                                          <p:val>
                                            <p:strVal val="#ppt_w"/>
                                          </p:val>
                                        </p:tav>
                                      </p:tavLst>
                                    </p:anim>
                                    <p:anim calcmode="lin" valueType="num">
                                      <p:cBhvr>
                                        <p:cTn id="478" dur="500" fill="hold"/>
                                        <p:tgtEl>
                                          <p:spTgt spid="96"/>
                                        </p:tgtEl>
                                        <p:attrNameLst>
                                          <p:attrName>ppt_h</p:attrName>
                                        </p:attrNameLst>
                                      </p:cBhvr>
                                      <p:tavLst>
                                        <p:tav tm="0">
                                          <p:val>
                                            <p:fltVal val="0"/>
                                          </p:val>
                                        </p:tav>
                                        <p:tav tm="100000">
                                          <p:val>
                                            <p:strVal val="#ppt_h"/>
                                          </p:val>
                                        </p:tav>
                                      </p:tavLst>
                                    </p:anim>
                                    <p:animEffect transition="in" filter="fade">
                                      <p:cBhvr>
                                        <p:cTn id="479" dur="500"/>
                                        <p:tgtEl>
                                          <p:spTgt spid="96"/>
                                        </p:tgtEl>
                                      </p:cBhvr>
                                    </p:animEffect>
                                  </p:childTnLst>
                                </p:cTn>
                              </p:par>
                              <p:par>
                                <p:cTn id="480" presetID="53" presetClass="entr" presetSubtype="16" fill="hold" grpId="0" nodeType="withEffect">
                                  <p:stCondLst>
                                    <p:cond delay="0"/>
                                  </p:stCondLst>
                                  <p:childTnLst>
                                    <p:set>
                                      <p:cBhvr>
                                        <p:cTn id="481" dur="1" fill="hold">
                                          <p:stCondLst>
                                            <p:cond delay="0"/>
                                          </p:stCondLst>
                                        </p:cTn>
                                        <p:tgtEl>
                                          <p:spTgt spid="97"/>
                                        </p:tgtEl>
                                        <p:attrNameLst>
                                          <p:attrName>style.visibility</p:attrName>
                                        </p:attrNameLst>
                                      </p:cBhvr>
                                      <p:to>
                                        <p:strVal val="visible"/>
                                      </p:to>
                                    </p:set>
                                    <p:anim calcmode="lin" valueType="num">
                                      <p:cBhvr>
                                        <p:cTn id="482" dur="500" fill="hold"/>
                                        <p:tgtEl>
                                          <p:spTgt spid="97"/>
                                        </p:tgtEl>
                                        <p:attrNameLst>
                                          <p:attrName>ppt_w</p:attrName>
                                        </p:attrNameLst>
                                      </p:cBhvr>
                                      <p:tavLst>
                                        <p:tav tm="0">
                                          <p:val>
                                            <p:fltVal val="0"/>
                                          </p:val>
                                        </p:tav>
                                        <p:tav tm="100000">
                                          <p:val>
                                            <p:strVal val="#ppt_w"/>
                                          </p:val>
                                        </p:tav>
                                      </p:tavLst>
                                    </p:anim>
                                    <p:anim calcmode="lin" valueType="num">
                                      <p:cBhvr>
                                        <p:cTn id="483" dur="500" fill="hold"/>
                                        <p:tgtEl>
                                          <p:spTgt spid="97"/>
                                        </p:tgtEl>
                                        <p:attrNameLst>
                                          <p:attrName>ppt_h</p:attrName>
                                        </p:attrNameLst>
                                      </p:cBhvr>
                                      <p:tavLst>
                                        <p:tav tm="0">
                                          <p:val>
                                            <p:fltVal val="0"/>
                                          </p:val>
                                        </p:tav>
                                        <p:tav tm="100000">
                                          <p:val>
                                            <p:strVal val="#ppt_h"/>
                                          </p:val>
                                        </p:tav>
                                      </p:tavLst>
                                    </p:anim>
                                    <p:animEffect transition="in" filter="fade">
                                      <p:cBhvr>
                                        <p:cTn id="484" dur="500"/>
                                        <p:tgtEl>
                                          <p:spTgt spid="97"/>
                                        </p:tgtEl>
                                      </p:cBhvr>
                                    </p:animEffect>
                                  </p:childTnLst>
                                </p:cTn>
                              </p:par>
                              <p:par>
                                <p:cTn id="485" presetID="53" presetClass="entr" presetSubtype="16" fill="hold" grpId="0" nodeType="withEffect">
                                  <p:stCondLst>
                                    <p:cond delay="0"/>
                                  </p:stCondLst>
                                  <p:childTnLst>
                                    <p:set>
                                      <p:cBhvr>
                                        <p:cTn id="486" dur="1" fill="hold">
                                          <p:stCondLst>
                                            <p:cond delay="0"/>
                                          </p:stCondLst>
                                        </p:cTn>
                                        <p:tgtEl>
                                          <p:spTgt spid="98"/>
                                        </p:tgtEl>
                                        <p:attrNameLst>
                                          <p:attrName>style.visibility</p:attrName>
                                        </p:attrNameLst>
                                      </p:cBhvr>
                                      <p:to>
                                        <p:strVal val="visible"/>
                                      </p:to>
                                    </p:set>
                                    <p:anim calcmode="lin" valueType="num">
                                      <p:cBhvr>
                                        <p:cTn id="487" dur="500" fill="hold"/>
                                        <p:tgtEl>
                                          <p:spTgt spid="98"/>
                                        </p:tgtEl>
                                        <p:attrNameLst>
                                          <p:attrName>ppt_w</p:attrName>
                                        </p:attrNameLst>
                                      </p:cBhvr>
                                      <p:tavLst>
                                        <p:tav tm="0">
                                          <p:val>
                                            <p:fltVal val="0"/>
                                          </p:val>
                                        </p:tav>
                                        <p:tav tm="100000">
                                          <p:val>
                                            <p:strVal val="#ppt_w"/>
                                          </p:val>
                                        </p:tav>
                                      </p:tavLst>
                                    </p:anim>
                                    <p:anim calcmode="lin" valueType="num">
                                      <p:cBhvr>
                                        <p:cTn id="488" dur="500" fill="hold"/>
                                        <p:tgtEl>
                                          <p:spTgt spid="98"/>
                                        </p:tgtEl>
                                        <p:attrNameLst>
                                          <p:attrName>ppt_h</p:attrName>
                                        </p:attrNameLst>
                                      </p:cBhvr>
                                      <p:tavLst>
                                        <p:tav tm="0">
                                          <p:val>
                                            <p:fltVal val="0"/>
                                          </p:val>
                                        </p:tav>
                                        <p:tav tm="100000">
                                          <p:val>
                                            <p:strVal val="#ppt_h"/>
                                          </p:val>
                                        </p:tav>
                                      </p:tavLst>
                                    </p:anim>
                                    <p:animEffect transition="in" filter="fade">
                                      <p:cBhvr>
                                        <p:cTn id="489" dur="500"/>
                                        <p:tgtEl>
                                          <p:spTgt spid="98"/>
                                        </p:tgtEl>
                                      </p:cBhvr>
                                    </p:animEffect>
                                  </p:childTnLst>
                                </p:cTn>
                              </p:par>
                              <p:par>
                                <p:cTn id="490" presetID="53" presetClass="entr" presetSubtype="16" fill="hold" grpId="0" nodeType="withEffect">
                                  <p:stCondLst>
                                    <p:cond delay="0"/>
                                  </p:stCondLst>
                                  <p:childTnLst>
                                    <p:set>
                                      <p:cBhvr>
                                        <p:cTn id="491" dur="1" fill="hold">
                                          <p:stCondLst>
                                            <p:cond delay="0"/>
                                          </p:stCondLst>
                                        </p:cTn>
                                        <p:tgtEl>
                                          <p:spTgt spid="99"/>
                                        </p:tgtEl>
                                        <p:attrNameLst>
                                          <p:attrName>style.visibility</p:attrName>
                                        </p:attrNameLst>
                                      </p:cBhvr>
                                      <p:to>
                                        <p:strVal val="visible"/>
                                      </p:to>
                                    </p:set>
                                    <p:anim calcmode="lin" valueType="num">
                                      <p:cBhvr>
                                        <p:cTn id="492" dur="500" fill="hold"/>
                                        <p:tgtEl>
                                          <p:spTgt spid="99"/>
                                        </p:tgtEl>
                                        <p:attrNameLst>
                                          <p:attrName>ppt_w</p:attrName>
                                        </p:attrNameLst>
                                      </p:cBhvr>
                                      <p:tavLst>
                                        <p:tav tm="0">
                                          <p:val>
                                            <p:fltVal val="0"/>
                                          </p:val>
                                        </p:tav>
                                        <p:tav tm="100000">
                                          <p:val>
                                            <p:strVal val="#ppt_w"/>
                                          </p:val>
                                        </p:tav>
                                      </p:tavLst>
                                    </p:anim>
                                    <p:anim calcmode="lin" valueType="num">
                                      <p:cBhvr>
                                        <p:cTn id="493" dur="500" fill="hold"/>
                                        <p:tgtEl>
                                          <p:spTgt spid="99"/>
                                        </p:tgtEl>
                                        <p:attrNameLst>
                                          <p:attrName>ppt_h</p:attrName>
                                        </p:attrNameLst>
                                      </p:cBhvr>
                                      <p:tavLst>
                                        <p:tav tm="0">
                                          <p:val>
                                            <p:fltVal val="0"/>
                                          </p:val>
                                        </p:tav>
                                        <p:tav tm="100000">
                                          <p:val>
                                            <p:strVal val="#ppt_h"/>
                                          </p:val>
                                        </p:tav>
                                      </p:tavLst>
                                    </p:anim>
                                    <p:animEffect transition="in" filter="fade">
                                      <p:cBhvr>
                                        <p:cTn id="494" dur="500"/>
                                        <p:tgtEl>
                                          <p:spTgt spid="99"/>
                                        </p:tgtEl>
                                      </p:cBhvr>
                                    </p:animEffect>
                                  </p:childTnLst>
                                </p:cTn>
                              </p:par>
                              <p:par>
                                <p:cTn id="495" presetID="53" presetClass="entr" presetSubtype="16" fill="hold" grpId="0" nodeType="withEffect">
                                  <p:stCondLst>
                                    <p:cond delay="0"/>
                                  </p:stCondLst>
                                  <p:childTnLst>
                                    <p:set>
                                      <p:cBhvr>
                                        <p:cTn id="496" dur="1" fill="hold">
                                          <p:stCondLst>
                                            <p:cond delay="0"/>
                                          </p:stCondLst>
                                        </p:cTn>
                                        <p:tgtEl>
                                          <p:spTgt spid="100"/>
                                        </p:tgtEl>
                                        <p:attrNameLst>
                                          <p:attrName>style.visibility</p:attrName>
                                        </p:attrNameLst>
                                      </p:cBhvr>
                                      <p:to>
                                        <p:strVal val="visible"/>
                                      </p:to>
                                    </p:set>
                                    <p:anim calcmode="lin" valueType="num">
                                      <p:cBhvr>
                                        <p:cTn id="497" dur="500" fill="hold"/>
                                        <p:tgtEl>
                                          <p:spTgt spid="100"/>
                                        </p:tgtEl>
                                        <p:attrNameLst>
                                          <p:attrName>ppt_w</p:attrName>
                                        </p:attrNameLst>
                                      </p:cBhvr>
                                      <p:tavLst>
                                        <p:tav tm="0">
                                          <p:val>
                                            <p:fltVal val="0"/>
                                          </p:val>
                                        </p:tav>
                                        <p:tav tm="100000">
                                          <p:val>
                                            <p:strVal val="#ppt_w"/>
                                          </p:val>
                                        </p:tav>
                                      </p:tavLst>
                                    </p:anim>
                                    <p:anim calcmode="lin" valueType="num">
                                      <p:cBhvr>
                                        <p:cTn id="498" dur="500" fill="hold"/>
                                        <p:tgtEl>
                                          <p:spTgt spid="100"/>
                                        </p:tgtEl>
                                        <p:attrNameLst>
                                          <p:attrName>ppt_h</p:attrName>
                                        </p:attrNameLst>
                                      </p:cBhvr>
                                      <p:tavLst>
                                        <p:tav tm="0">
                                          <p:val>
                                            <p:fltVal val="0"/>
                                          </p:val>
                                        </p:tav>
                                        <p:tav tm="100000">
                                          <p:val>
                                            <p:strVal val="#ppt_h"/>
                                          </p:val>
                                        </p:tav>
                                      </p:tavLst>
                                    </p:anim>
                                    <p:animEffect transition="in" filter="fade">
                                      <p:cBhvr>
                                        <p:cTn id="499" dur="500"/>
                                        <p:tgtEl>
                                          <p:spTgt spid="100"/>
                                        </p:tgtEl>
                                      </p:cBhvr>
                                    </p:animEffect>
                                  </p:childTnLst>
                                </p:cTn>
                              </p:par>
                              <p:par>
                                <p:cTn id="500" presetID="53" presetClass="entr" presetSubtype="16" fill="hold" grpId="0" nodeType="withEffect">
                                  <p:stCondLst>
                                    <p:cond delay="0"/>
                                  </p:stCondLst>
                                  <p:childTnLst>
                                    <p:set>
                                      <p:cBhvr>
                                        <p:cTn id="501" dur="1" fill="hold">
                                          <p:stCondLst>
                                            <p:cond delay="0"/>
                                          </p:stCondLst>
                                        </p:cTn>
                                        <p:tgtEl>
                                          <p:spTgt spid="101"/>
                                        </p:tgtEl>
                                        <p:attrNameLst>
                                          <p:attrName>style.visibility</p:attrName>
                                        </p:attrNameLst>
                                      </p:cBhvr>
                                      <p:to>
                                        <p:strVal val="visible"/>
                                      </p:to>
                                    </p:set>
                                    <p:anim calcmode="lin" valueType="num">
                                      <p:cBhvr>
                                        <p:cTn id="502" dur="500" fill="hold"/>
                                        <p:tgtEl>
                                          <p:spTgt spid="101"/>
                                        </p:tgtEl>
                                        <p:attrNameLst>
                                          <p:attrName>ppt_w</p:attrName>
                                        </p:attrNameLst>
                                      </p:cBhvr>
                                      <p:tavLst>
                                        <p:tav tm="0">
                                          <p:val>
                                            <p:fltVal val="0"/>
                                          </p:val>
                                        </p:tav>
                                        <p:tav tm="100000">
                                          <p:val>
                                            <p:strVal val="#ppt_w"/>
                                          </p:val>
                                        </p:tav>
                                      </p:tavLst>
                                    </p:anim>
                                    <p:anim calcmode="lin" valueType="num">
                                      <p:cBhvr>
                                        <p:cTn id="503" dur="500" fill="hold"/>
                                        <p:tgtEl>
                                          <p:spTgt spid="101"/>
                                        </p:tgtEl>
                                        <p:attrNameLst>
                                          <p:attrName>ppt_h</p:attrName>
                                        </p:attrNameLst>
                                      </p:cBhvr>
                                      <p:tavLst>
                                        <p:tav tm="0">
                                          <p:val>
                                            <p:fltVal val="0"/>
                                          </p:val>
                                        </p:tav>
                                        <p:tav tm="100000">
                                          <p:val>
                                            <p:strVal val="#ppt_h"/>
                                          </p:val>
                                        </p:tav>
                                      </p:tavLst>
                                    </p:anim>
                                    <p:animEffect transition="in" filter="fade">
                                      <p:cBhvr>
                                        <p:cTn id="504" dur="500"/>
                                        <p:tgtEl>
                                          <p:spTgt spid="101"/>
                                        </p:tgtEl>
                                      </p:cBhvr>
                                    </p:animEffect>
                                  </p:childTnLst>
                                </p:cTn>
                              </p:par>
                              <p:par>
                                <p:cTn id="505" presetID="53" presetClass="entr" presetSubtype="16" fill="hold" grpId="0" nodeType="withEffect">
                                  <p:stCondLst>
                                    <p:cond delay="0"/>
                                  </p:stCondLst>
                                  <p:childTnLst>
                                    <p:set>
                                      <p:cBhvr>
                                        <p:cTn id="506" dur="1" fill="hold">
                                          <p:stCondLst>
                                            <p:cond delay="0"/>
                                          </p:stCondLst>
                                        </p:cTn>
                                        <p:tgtEl>
                                          <p:spTgt spid="102"/>
                                        </p:tgtEl>
                                        <p:attrNameLst>
                                          <p:attrName>style.visibility</p:attrName>
                                        </p:attrNameLst>
                                      </p:cBhvr>
                                      <p:to>
                                        <p:strVal val="visible"/>
                                      </p:to>
                                    </p:set>
                                    <p:anim calcmode="lin" valueType="num">
                                      <p:cBhvr>
                                        <p:cTn id="507" dur="500" fill="hold"/>
                                        <p:tgtEl>
                                          <p:spTgt spid="102"/>
                                        </p:tgtEl>
                                        <p:attrNameLst>
                                          <p:attrName>ppt_w</p:attrName>
                                        </p:attrNameLst>
                                      </p:cBhvr>
                                      <p:tavLst>
                                        <p:tav tm="0">
                                          <p:val>
                                            <p:fltVal val="0"/>
                                          </p:val>
                                        </p:tav>
                                        <p:tav tm="100000">
                                          <p:val>
                                            <p:strVal val="#ppt_w"/>
                                          </p:val>
                                        </p:tav>
                                      </p:tavLst>
                                    </p:anim>
                                    <p:anim calcmode="lin" valueType="num">
                                      <p:cBhvr>
                                        <p:cTn id="508" dur="500" fill="hold"/>
                                        <p:tgtEl>
                                          <p:spTgt spid="102"/>
                                        </p:tgtEl>
                                        <p:attrNameLst>
                                          <p:attrName>ppt_h</p:attrName>
                                        </p:attrNameLst>
                                      </p:cBhvr>
                                      <p:tavLst>
                                        <p:tav tm="0">
                                          <p:val>
                                            <p:fltVal val="0"/>
                                          </p:val>
                                        </p:tav>
                                        <p:tav tm="100000">
                                          <p:val>
                                            <p:strVal val="#ppt_h"/>
                                          </p:val>
                                        </p:tav>
                                      </p:tavLst>
                                    </p:anim>
                                    <p:animEffect transition="in" filter="fade">
                                      <p:cBhvr>
                                        <p:cTn id="509" dur="500"/>
                                        <p:tgtEl>
                                          <p:spTgt spid="102"/>
                                        </p:tgtEl>
                                      </p:cBhvr>
                                    </p:animEffect>
                                  </p:childTnLst>
                                </p:cTn>
                              </p:par>
                              <p:par>
                                <p:cTn id="510" presetID="53" presetClass="entr" presetSubtype="16" fill="hold" grpId="0" nodeType="withEffect">
                                  <p:stCondLst>
                                    <p:cond delay="0"/>
                                  </p:stCondLst>
                                  <p:childTnLst>
                                    <p:set>
                                      <p:cBhvr>
                                        <p:cTn id="511" dur="1" fill="hold">
                                          <p:stCondLst>
                                            <p:cond delay="0"/>
                                          </p:stCondLst>
                                        </p:cTn>
                                        <p:tgtEl>
                                          <p:spTgt spid="103"/>
                                        </p:tgtEl>
                                        <p:attrNameLst>
                                          <p:attrName>style.visibility</p:attrName>
                                        </p:attrNameLst>
                                      </p:cBhvr>
                                      <p:to>
                                        <p:strVal val="visible"/>
                                      </p:to>
                                    </p:set>
                                    <p:anim calcmode="lin" valueType="num">
                                      <p:cBhvr>
                                        <p:cTn id="512" dur="500" fill="hold"/>
                                        <p:tgtEl>
                                          <p:spTgt spid="103"/>
                                        </p:tgtEl>
                                        <p:attrNameLst>
                                          <p:attrName>ppt_w</p:attrName>
                                        </p:attrNameLst>
                                      </p:cBhvr>
                                      <p:tavLst>
                                        <p:tav tm="0">
                                          <p:val>
                                            <p:fltVal val="0"/>
                                          </p:val>
                                        </p:tav>
                                        <p:tav tm="100000">
                                          <p:val>
                                            <p:strVal val="#ppt_w"/>
                                          </p:val>
                                        </p:tav>
                                      </p:tavLst>
                                    </p:anim>
                                    <p:anim calcmode="lin" valueType="num">
                                      <p:cBhvr>
                                        <p:cTn id="513" dur="500" fill="hold"/>
                                        <p:tgtEl>
                                          <p:spTgt spid="103"/>
                                        </p:tgtEl>
                                        <p:attrNameLst>
                                          <p:attrName>ppt_h</p:attrName>
                                        </p:attrNameLst>
                                      </p:cBhvr>
                                      <p:tavLst>
                                        <p:tav tm="0">
                                          <p:val>
                                            <p:fltVal val="0"/>
                                          </p:val>
                                        </p:tav>
                                        <p:tav tm="100000">
                                          <p:val>
                                            <p:strVal val="#ppt_h"/>
                                          </p:val>
                                        </p:tav>
                                      </p:tavLst>
                                    </p:anim>
                                    <p:animEffect transition="in" filter="fade">
                                      <p:cBhvr>
                                        <p:cTn id="514" dur="500"/>
                                        <p:tgtEl>
                                          <p:spTgt spid="103"/>
                                        </p:tgtEl>
                                      </p:cBhvr>
                                    </p:animEffect>
                                  </p:childTnLst>
                                </p:cTn>
                              </p:par>
                              <p:par>
                                <p:cTn id="515" presetID="53" presetClass="entr" presetSubtype="16" fill="hold" grpId="0" nodeType="withEffect">
                                  <p:stCondLst>
                                    <p:cond delay="0"/>
                                  </p:stCondLst>
                                  <p:childTnLst>
                                    <p:set>
                                      <p:cBhvr>
                                        <p:cTn id="516" dur="1" fill="hold">
                                          <p:stCondLst>
                                            <p:cond delay="0"/>
                                          </p:stCondLst>
                                        </p:cTn>
                                        <p:tgtEl>
                                          <p:spTgt spid="104"/>
                                        </p:tgtEl>
                                        <p:attrNameLst>
                                          <p:attrName>style.visibility</p:attrName>
                                        </p:attrNameLst>
                                      </p:cBhvr>
                                      <p:to>
                                        <p:strVal val="visible"/>
                                      </p:to>
                                    </p:set>
                                    <p:anim calcmode="lin" valueType="num">
                                      <p:cBhvr>
                                        <p:cTn id="517" dur="500" fill="hold"/>
                                        <p:tgtEl>
                                          <p:spTgt spid="104"/>
                                        </p:tgtEl>
                                        <p:attrNameLst>
                                          <p:attrName>ppt_w</p:attrName>
                                        </p:attrNameLst>
                                      </p:cBhvr>
                                      <p:tavLst>
                                        <p:tav tm="0">
                                          <p:val>
                                            <p:fltVal val="0"/>
                                          </p:val>
                                        </p:tav>
                                        <p:tav tm="100000">
                                          <p:val>
                                            <p:strVal val="#ppt_w"/>
                                          </p:val>
                                        </p:tav>
                                      </p:tavLst>
                                    </p:anim>
                                    <p:anim calcmode="lin" valueType="num">
                                      <p:cBhvr>
                                        <p:cTn id="518" dur="500" fill="hold"/>
                                        <p:tgtEl>
                                          <p:spTgt spid="104"/>
                                        </p:tgtEl>
                                        <p:attrNameLst>
                                          <p:attrName>ppt_h</p:attrName>
                                        </p:attrNameLst>
                                      </p:cBhvr>
                                      <p:tavLst>
                                        <p:tav tm="0">
                                          <p:val>
                                            <p:fltVal val="0"/>
                                          </p:val>
                                        </p:tav>
                                        <p:tav tm="100000">
                                          <p:val>
                                            <p:strVal val="#ppt_h"/>
                                          </p:val>
                                        </p:tav>
                                      </p:tavLst>
                                    </p:anim>
                                    <p:animEffect transition="in" filter="fade">
                                      <p:cBhvr>
                                        <p:cTn id="519" dur="500"/>
                                        <p:tgtEl>
                                          <p:spTgt spid="104"/>
                                        </p:tgtEl>
                                      </p:cBhvr>
                                    </p:animEffect>
                                  </p:childTnLst>
                                </p:cTn>
                              </p:par>
                              <p:par>
                                <p:cTn id="520" presetID="53" presetClass="entr" presetSubtype="16" fill="hold" grpId="0" nodeType="withEffect">
                                  <p:stCondLst>
                                    <p:cond delay="0"/>
                                  </p:stCondLst>
                                  <p:childTnLst>
                                    <p:set>
                                      <p:cBhvr>
                                        <p:cTn id="521" dur="1" fill="hold">
                                          <p:stCondLst>
                                            <p:cond delay="0"/>
                                          </p:stCondLst>
                                        </p:cTn>
                                        <p:tgtEl>
                                          <p:spTgt spid="105"/>
                                        </p:tgtEl>
                                        <p:attrNameLst>
                                          <p:attrName>style.visibility</p:attrName>
                                        </p:attrNameLst>
                                      </p:cBhvr>
                                      <p:to>
                                        <p:strVal val="visible"/>
                                      </p:to>
                                    </p:set>
                                    <p:anim calcmode="lin" valueType="num">
                                      <p:cBhvr>
                                        <p:cTn id="522" dur="500" fill="hold"/>
                                        <p:tgtEl>
                                          <p:spTgt spid="105"/>
                                        </p:tgtEl>
                                        <p:attrNameLst>
                                          <p:attrName>ppt_w</p:attrName>
                                        </p:attrNameLst>
                                      </p:cBhvr>
                                      <p:tavLst>
                                        <p:tav tm="0">
                                          <p:val>
                                            <p:fltVal val="0"/>
                                          </p:val>
                                        </p:tav>
                                        <p:tav tm="100000">
                                          <p:val>
                                            <p:strVal val="#ppt_w"/>
                                          </p:val>
                                        </p:tav>
                                      </p:tavLst>
                                    </p:anim>
                                    <p:anim calcmode="lin" valueType="num">
                                      <p:cBhvr>
                                        <p:cTn id="523" dur="500" fill="hold"/>
                                        <p:tgtEl>
                                          <p:spTgt spid="105"/>
                                        </p:tgtEl>
                                        <p:attrNameLst>
                                          <p:attrName>ppt_h</p:attrName>
                                        </p:attrNameLst>
                                      </p:cBhvr>
                                      <p:tavLst>
                                        <p:tav tm="0">
                                          <p:val>
                                            <p:fltVal val="0"/>
                                          </p:val>
                                        </p:tav>
                                        <p:tav tm="100000">
                                          <p:val>
                                            <p:strVal val="#ppt_h"/>
                                          </p:val>
                                        </p:tav>
                                      </p:tavLst>
                                    </p:anim>
                                    <p:animEffect transition="in" filter="fade">
                                      <p:cBhvr>
                                        <p:cTn id="524" dur="500"/>
                                        <p:tgtEl>
                                          <p:spTgt spid="105"/>
                                        </p:tgtEl>
                                      </p:cBhvr>
                                    </p:animEffect>
                                  </p:childTnLst>
                                </p:cTn>
                              </p:par>
                              <p:par>
                                <p:cTn id="525" presetID="53" presetClass="entr" presetSubtype="16" fill="hold" grpId="0" nodeType="withEffect">
                                  <p:stCondLst>
                                    <p:cond delay="0"/>
                                  </p:stCondLst>
                                  <p:childTnLst>
                                    <p:set>
                                      <p:cBhvr>
                                        <p:cTn id="526" dur="1" fill="hold">
                                          <p:stCondLst>
                                            <p:cond delay="0"/>
                                          </p:stCondLst>
                                        </p:cTn>
                                        <p:tgtEl>
                                          <p:spTgt spid="106"/>
                                        </p:tgtEl>
                                        <p:attrNameLst>
                                          <p:attrName>style.visibility</p:attrName>
                                        </p:attrNameLst>
                                      </p:cBhvr>
                                      <p:to>
                                        <p:strVal val="visible"/>
                                      </p:to>
                                    </p:set>
                                    <p:anim calcmode="lin" valueType="num">
                                      <p:cBhvr>
                                        <p:cTn id="527" dur="500" fill="hold"/>
                                        <p:tgtEl>
                                          <p:spTgt spid="106"/>
                                        </p:tgtEl>
                                        <p:attrNameLst>
                                          <p:attrName>ppt_w</p:attrName>
                                        </p:attrNameLst>
                                      </p:cBhvr>
                                      <p:tavLst>
                                        <p:tav tm="0">
                                          <p:val>
                                            <p:fltVal val="0"/>
                                          </p:val>
                                        </p:tav>
                                        <p:tav tm="100000">
                                          <p:val>
                                            <p:strVal val="#ppt_w"/>
                                          </p:val>
                                        </p:tav>
                                      </p:tavLst>
                                    </p:anim>
                                    <p:anim calcmode="lin" valueType="num">
                                      <p:cBhvr>
                                        <p:cTn id="528" dur="500" fill="hold"/>
                                        <p:tgtEl>
                                          <p:spTgt spid="106"/>
                                        </p:tgtEl>
                                        <p:attrNameLst>
                                          <p:attrName>ppt_h</p:attrName>
                                        </p:attrNameLst>
                                      </p:cBhvr>
                                      <p:tavLst>
                                        <p:tav tm="0">
                                          <p:val>
                                            <p:fltVal val="0"/>
                                          </p:val>
                                        </p:tav>
                                        <p:tav tm="100000">
                                          <p:val>
                                            <p:strVal val="#ppt_h"/>
                                          </p:val>
                                        </p:tav>
                                      </p:tavLst>
                                    </p:anim>
                                    <p:animEffect transition="in" filter="fade">
                                      <p:cBhvr>
                                        <p:cTn id="529" dur="500"/>
                                        <p:tgtEl>
                                          <p:spTgt spid="106"/>
                                        </p:tgtEl>
                                      </p:cBhvr>
                                    </p:animEffect>
                                  </p:childTnLst>
                                </p:cTn>
                              </p:par>
                              <p:par>
                                <p:cTn id="530" presetID="53" presetClass="entr" presetSubtype="16" fill="hold" grpId="0" nodeType="withEffect">
                                  <p:stCondLst>
                                    <p:cond delay="0"/>
                                  </p:stCondLst>
                                  <p:childTnLst>
                                    <p:set>
                                      <p:cBhvr>
                                        <p:cTn id="531" dur="1" fill="hold">
                                          <p:stCondLst>
                                            <p:cond delay="0"/>
                                          </p:stCondLst>
                                        </p:cTn>
                                        <p:tgtEl>
                                          <p:spTgt spid="107"/>
                                        </p:tgtEl>
                                        <p:attrNameLst>
                                          <p:attrName>style.visibility</p:attrName>
                                        </p:attrNameLst>
                                      </p:cBhvr>
                                      <p:to>
                                        <p:strVal val="visible"/>
                                      </p:to>
                                    </p:set>
                                    <p:anim calcmode="lin" valueType="num">
                                      <p:cBhvr>
                                        <p:cTn id="532" dur="500" fill="hold"/>
                                        <p:tgtEl>
                                          <p:spTgt spid="107"/>
                                        </p:tgtEl>
                                        <p:attrNameLst>
                                          <p:attrName>ppt_w</p:attrName>
                                        </p:attrNameLst>
                                      </p:cBhvr>
                                      <p:tavLst>
                                        <p:tav tm="0">
                                          <p:val>
                                            <p:fltVal val="0"/>
                                          </p:val>
                                        </p:tav>
                                        <p:tav tm="100000">
                                          <p:val>
                                            <p:strVal val="#ppt_w"/>
                                          </p:val>
                                        </p:tav>
                                      </p:tavLst>
                                    </p:anim>
                                    <p:anim calcmode="lin" valueType="num">
                                      <p:cBhvr>
                                        <p:cTn id="533" dur="500" fill="hold"/>
                                        <p:tgtEl>
                                          <p:spTgt spid="107"/>
                                        </p:tgtEl>
                                        <p:attrNameLst>
                                          <p:attrName>ppt_h</p:attrName>
                                        </p:attrNameLst>
                                      </p:cBhvr>
                                      <p:tavLst>
                                        <p:tav tm="0">
                                          <p:val>
                                            <p:fltVal val="0"/>
                                          </p:val>
                                        </p:tav>
                                        <p:tav tm="100000">
                                          <p:val>
                                            <p:strVal val="#ppt_h"/>
                                          </p:val>
                                        </p:tav>
                                      </p:tavLst>
                                    </p:anim>
                                    <p:animEffect transition="in" filter="fade">
                                      <p:cBhvr>
                                        <p:cTn id="534" dur="500"/>
                                        <p:tgtEl>
                                          <p:spTgt spid="107"/>
                                        </p:tgtEl>
                                      </p:cBhvr>
                                    </p:animEffect>
                                  </p:childTnLst>
                                </p:cTn>
                              </p:par>
                              <p:par>
                                <p:cTn id="535" presetID="53" presetClass="entr" presetSubtype="16" fill="hold" grpId="0" nodeType="withEffect">
                                  <p:stCondLst>
                                    <p:cond delay="0"/>
                                  </p:stCondLst>
                                  <p:childTnLst>
                                    <p:set>
                                      <p:cBhvr>
                                        <p:cTn id="536" dur="1" fill="hold">
                                          <p:stCondLst>
                                            <p:cond delay="0"/>
                                          </p:stCondLst>
                                        </p:cTn>
                                        <p:tgtEl>
                                          <p:spTgt spid="108"/>
                                        </p:tgtEl>
                                        <p:attrNameLst>
                                          <p:attrName>style.visibility</p:attrName>
                                        </p:attrNameLst>
                                      </p:cBhvr>
                                      <p:to>
                                        <p:strVal val="visible"/>
                                      </p:to>
                                    </p:set>
                                    <p:anim calcmode="lin" valueType="num">
                                      <p:cBhvr>
                                        <p:cTn id="537" dur="500" fill="hold"/>
                                        <p:tgtEl>
                                          <p:spTgt spid="108"/>
                                        </p:tgtEl>
                                        <p:attrNameLst>
                                          <p:attrName>ppt_w</p:attrName>
                                        </p:attrNameLst>
                                      </p:cBhvr>
                                      <p:tavLst>
                                        <p:tav tm="0">
                                          <p:val>
                                            <p:fltVal val="0"/>
                                          </p:val>
                                        </p:tav>
                                        <p:tav tm="100000">
                                          <p:val>
                                            <p:strVal val="#ppt_w"/>
                                          </p:val>
                                        </p:tav>
                                      </p:tavLst>
                                    </p:anim>
                                    <p:anim calcmode="lin" valueType="num">
                                      <p:cBhvr>
                                        <p:cTn id="538" dur="500" fill="hold"/>
                                        <p:tgtEl>
                                          <p:spTgt spid="108"/>
                                        </p:tgtEl>
                                        <p:attrNameLst>
                                          <p:attrName>ppt_h</p:attrName>
                                        </p:attrNameLst>
                                      </p:cBhvr>
                                      <p:tavLst>
                                        <p:tav tm="0">
                                          <p:val>
                                            <p:fltVal val="0"/>
                                          </p:val>
                                        </p:tav>
                                        <p:tav tm="100000">
                                          <p:val>
                                            <p:strVal val="#ppt_h"/>
                                          </p:val>
                                        </p:tav>
                                      </p:tavLst>
                                    </p:anim>
                                    <p:animEffect transition="in" filter="fade">
                                      <p:cBhvr>
                                        <p:cTn id="539" dur="500"/>
                                        <p:tgtEl>
                                          <p:spTgt spid="108"/>
                                        </p:tgtEl>
                                      </p:cBhvr>
                                    </p:animEffect>
                                  </p:childTnLst>
                                </p:cTn>
                              </p:par>
                              <p:par>
                                <p:cTn id="540" presetID="53" presetClass="entr" presetSubtype="16" fill="hold" grpId="0" nodeType="withEffect">
                                  <p:stCondLst>
                                    <p:cond delay="0"/>
                                  </p:stCondLst>
                                  <p:childTnLst>
                                    <p:set>
                                      <p:cBhvr>
                                        <p:cTn id="541" dur="1" fill="hold">
                                          <p:stCondLst>
                                            <p:cond delay="0"/>
                                          </p:stCondLst>
                                        </p:cTn>
                                        <p:tgtEl>
                                          <p:spTgt spid="109"/>
                                        </p:tgtEl>
                                        <p:attrNameLst>
                                          <p:attrName>style.visibility</p:attrName>
                                        </p:attrNameLst>
                                      </p:cBhvr>
                                      <p:to>
                                        <p:strVal val="visible"/>
                                      </p:to>
                                    </p:set>
                                    <p:anim calcmode="lin" valueType="num">
                                      <p:cBhvr>
                                        <p:cTn id="542" dur="500" fill="hold"/>
                                        <p:tgtEl>
                                          <p:spTgt spid="109"/>
                                        </p:tgtEl>
                                        <p:attrNameLst>
                                          <p:attrName>ppt_w</p:attrName>
                                        </p:attrNameLst>
                                      </p:cBhvr>
                                      <p:tavLst>
                                        <p:tav tm="0">
                                          <p:val>
                                            <p:fltVal val="0"/>
                                          </p:val>
                                        </p:tav>
                                        <p:tav tm="100000">
                                          <p:val>
                                            <p:strVal val="#ppt_w"/>
                                          </p:val>
                                        </p:tav>
                                      </p:tavLst>
                                    </p:anim>
                                    <p:anim calcmode="lin" valueType="num">
                                      <p:cBhvr>
                                        <p:cTn id="543" dur="500" fill="hold"/>
                                        <p:tgtEl>
                                          <p:spTgt spid="109"/>
                                        </p:tgtEl>
                                        <p:attrNameLst>
                                          <p:attrName>ppt_h</p:attrName>
                                        </p:attrNameLst>
                                      </p:cBhvr>
                                      <p:tavLst>
                                        <p:tav tm="0">
                                          <p:val>
                                            <p:fltVal val="0"/>
                                          </p:val>
                                        </p:tav>
                                        <p:tav tm="100000">
                                          <p:val>
                                            <p:strVal val="#ppt_h"/>
                                          </p:val>
                                        </p:tav>
                                      </p:tavLst>
                                    </p:anim>
                                    <p:animEffect transition="in" filter="fade">
                                      <p:cBhvr>
                                        <p:cTn id="544" dur="500"/>
                                        <p:tgtEl>
                                          <p:spTgt spid="109"/>
                                        </p:tgtEl>
                                      </p:cBhvr>
                                    </p:animEffect>
                                  </p:childTnLst>
                                </p:cTn>
                              </p:par>
                              <p:par>
                                <p:cTn id="545" presetID="53" presetClass="entr" presetSubtype="16" fill="hold" grpId="0" nodeType="withEffect">
                                  <p:stCondLst>
                                    <p:cond delay="0"/>
                                  </p:stCondLst>
                                  <p:childTnLst>
                                    <p:set>
                                      <p:cBhvr>
                                        <p:cTn id="546" dur="1" fill="hold">
                                          <p:stCondLst>
                                            <p:cond delay="0"/>
                                          </p:stCondLst>
                                        </p:cTn>
                                        <p:tgtEl>
                                          <p:spTgt spid="110"/>
                                        </p:tgtEl>
                                        <p:attrNameLst>
                                          <p:attrName>style.visibility</p:attrName>
                                        </p:attrNameLst>
                                      </p:cBhvr>
                                      <p:to>
                                        <p:strVal val="visible"/>
                                      </p:to>
                                    </p:set>
                                    <p:anim calcmode="lin" valueType="num">
                                      <p:cBhvr>
                                        <p:cTn id="547" dur="500" fill="hold"/>
                                        <p:tgtEl>
                                          <p:spTgt spid="110"/>
                                        </p:tgtEl>
                                        <p:attrNameLst>
                                          <p:attrName>ppt_w</p:attrName>
                                        </p:attrNameLst>
                                      </p:cBhvr>
                                      <p:tavLst>
                                        <p:tav tm="0">
                                          <p:val>
                                            <p:fltVal val="0"/>
                                          </p:val>
                                        </p:tav>
                                        <p:tav tm="100000">
                                          <p:val>
                                            <p:strVal val="#ppt_w"/>
                                          </p:val>
                                        </p:tav>
                                      </p:tavLst>
                                    </p:anim>
                                    <p:anim calcmode="lin" valueType="num">
                                      <p:cBhvr>
                                        <p:cTn id="548" dur="500" fill="hold"/>
                                        <p:tgtEl>
                                          <p:spTgt spid="110"/>
                                        </p:tgtEl>
                                        <p:attrNameLst>
                                          <p:attrName>ppt_h</p:attrName>
                                        </p:attrNameLst>
                                      </p:cBhvr>
                                      <p:tavLst>
                                        <p:tav tm="0">
                                          <p:val>
                                            <p:fltVal val="0"/>
                                          </p:val>
                                        </p:tav>
                                        <p:tav tm="100000">
                                          <p:val>
                                            <p:strVal val="#ppt_h"/>
                                          </p:val>
                                        </p:tav>
                                      </p:tavLst>
                                    </p:anim>
                                    <p:animEffect transition="in" filter="fade">
                                      <p:cBhvr>
                                        <p:cTn id="549" dur="500"/>
                                        <p:tgtEl>
                                          <p:spTgt spid="110"/>
                                        </p:tgtEl>
                                      </p:cBhvr>
                                    </p:animEffect>
                                  </p:childTnLst>
                                </p:cTn>
                              </p:par>
                              <p:par>
                                <p:cTn id="550" presetID="53" presetClass="entr" presetSubtype="16" fill="hold" grpId="0" nodeType="withEffect">
                                  <p:stCondLst>
                                    <p:cond delay="0"/>
                                  </p:stCondLst>
                                  <p:childTnLst>
                                    <p:set>
                                      <p:cBhvr>
                                        <p:cTn id="551" dur="1" fill="hold">
                                          <p:stCondLst>
                                            <p:cond delay="0"/>
                                          </p:stCondLst>
                                        </p:cTn>
                                        <p:tgtEl>
                                          <p:spTgt spid="111"/>
                                        </p:tgtEl>
                                        <p:attrNameLst>
                                          <p:attrName>style.visibility</p:attrName>
                                        </p:attrNameLst>
                                      </p:cBhvr>
                                      <p:to>
                                        <p:strVal val="visible"/>
                                      </p:to>
                                    </p:set>
                                    <p:anim calcmode="lin" valueType="num">
                                      <p:cBhvr>
                                        <p:cTn id="552" dur="500" fill="hold"/>
                                        <p:tgtEl>
                                          <p:spTgt spid="111"/>
                                        </p:tgtEl>
                                        <p:attrNameLst>
                                          <p:attrName>ppt_w</p:attrName>
                                        </p:attrNameLst>
                                      </p:cBhvr>
                                      <p:tavLst>
                                        <p:tav tm="0">
                                          <p:val>
                                            <p:fltVal val="0"/>
                                          </p:val>
                                        </p:tav>
                                        <p:tav tm="100000">
                                          <p:val>
                                            <p:strVal val="#ppt_w"/>
                                          </p:val>
                                        </p:tav>
                                      </p:tavLst>
                                    </p:anim>
                                    <p:anim calcmode="lin" valueType="num">
                                      <p:cBhvr>
                                        <p:cTn id="553" dur="500" fill="hold"/>
                                        <p:tgtEl>
                                          <p:spTgt spid="111"/>
                                        </p:tgtEl>
                                        <p:attrNameLst>
                                          <p:attrName>ppt_h</p:attrName>
                                        </p:attrNameLst>
                                      </p:cBhvr>
                                      <p:tavLst>
                                        <p:tav tm="0">
                                          <p:val>
                                            <p:fltVal val="0"/>
                                          </p:val>
                                        </p:tav>
                                        <p:tav tm="100000">
                                          <p:val>
                                            <p:strVal val="#ppt_h"/>
                                          </p:val>
                                        </p:tav>
                                      </p:tavLst>
                                    </p:anim>
                                    <p:animEffect transition="in" filter="fade">
                                      <p:cBhvr>
                                        <p:cTn id="554" dur="500"/>
                                        <p:tgtEl>
                                          <p:spTgt spid="111"/>
                                        </p:tgtEl>
                                      </p:cBhvr>
                                    </p:animEffect>
                                  </p:childTnLst>
                                </p:cTn>
                              </p:par>
                              <p:par>
                                <p:cTn id="555" presetID="53" presetClass="entr" presetSubtype="16" fill="hold" grpId="0" nodeType="withEffect">
                                  <p:stCondLst>
                                    <p:cond delay="0"/>
                                  </p:stCondLst>
                                  <p:childTnLst>
                                    <p:set>
                                      <p:cBhvr>
                                        <p:cTn id="556" dur="1" fill="hold">
                                          <p:stCondLst>
                                            <p:cond delay="0"/>
                                          </p:stCondLst>
                                        </p:cTn>
                                        <p:tgtEl>
                                          <p:spTgt spid="112"/>
                                        </p:tgtEl>
                                        <p:attrNameLst>
                                          <p:attrName>style.visibility</p:attrName>
                                        </p:attrNameLst>
                                      </p:cBhvr>
                                      <p:to>
                                        <p:strVal val="visible"/>
                                      </p:to>
                                    </p:set>
                                    <p:anim calcmode="lin" valueType="num">
                                      <p:cBhvr>
                                        <p:cTn id="557" dur="500" fill="hold"/>
                                        <p:tgtEl>
                                          <p:spTgt spid="112"/>
                                        </p:tgtEl>
                                        <p:attrNameLst>
                                          <p:attrName>ppt_w</p:attrName>
                                        </p:attrNameLst>
                                      </p:cBhvr>
                                      <p:tavLst>
                                        <p:tav tm="0">
                                          <p:val>
                                            <p:fltVal val="0"/>
                                          </p:val>
                                        </p:tav>
                                        <p:tav tm="100000">
                                          <p:val>
                                            <p:strVal val="#ppt_w"/>
                                          </p:val>
                                        </p:tav>
                                      </p:tavLst>
                                    </p:anim>
                                    <p:anim calcmode="lin" valueType="num">
                                      <p:cBhvr>
                                        <p:cTn id="558" dur="500" fill="hold"/>
                                        <p:tgtEl>
                                          <p:spTgt spid="112"/>
                                        </p:tgtEl>
                                        <p:attrNameLst>
                                          <p:attrName>ppt_h</p:attrName>
                                        </p:attrNameLst>
                                      </p:cBhvr>
                                      <p:tavLst>
                                        <p:tav tm="0">
                                          <p:val>
                                            <p:fltVal val="0"/>
                                          </p:val>
                                        </p:tav>
                                        <p:tav tm="100000">
                                          <p:val>
                                            <p:strVal val="#ppt_h"/>
                                          </p:val>
                                        </p:tav>
                                      </p:tavLst>
                                    </p:anim>
                                    <p:animEffect transition="in" filter="fade">
                                      <p:cBhvr>
                                        <p:cTn id="559" dur="500"/>
                                        <p:tgtEl>
                                          <p:spTgt spid="112"/>
                                        </p:tgtEl>
                                      </p:cBhvr>
                                    </p:animEffect>
                                  </p:childTnLst>
                                </p:cTn>
                              </p:par>
                              <p:par>
                                <p:cTn id="560" presetID="53" presetClass="entr" presetSubtype="16" fill="hold" grpId="0" nodeType="withEffect">
                                  <p:stCondLst>
                                    <p:cond delay="0"/>
                                  </p:stCondLst>
                                  <p:childTnLst>
                                    <p:set>
                                      <p:cBhvr>
                                        <p:cTn id="561" dur="1" fill="hold">
                                          <p:stCondLst>
                                            <p:cond delay="0"/>
                                          </p:stCondLst>
                                        </p:cTn>
                                        <p:tgtEl>
                                          <p:spTgt spid="113"/>
                                        </p:tgtEl>
                                        <p:attrNameLst>
                                          <p:attrName>style.visibility</p:attrName>
                                        </p:attrNameLst>
                                      </p:cBhvr>
                                      <p:to>
                                        <p:strVal val="visible"/>
                                      </p:to>
                                    </p:set>
                                    <p:anim calcmode="lin" valueType="num">
                                      <p:cBhvr>
                                        <p:cTn id="562" dur="500" fill="hold"/>
                                        <p:tgtEl>
                                          <p:spTgt spid="113"/>
                                        </p:tgtEl>
                                        <p:attrNameLst>
                                          <p:attrName>ppt_w</p:attrName>
                                        </p:attrNameLst>
                                      </p:cBhvr>
                                      <p:tavLst>
                                        <p:tav tm="0">
                                          <p:val>
                                            <p:fltVal val="0"/>
                                          </p:val>
                                        </p:tav>
                                        <p:tav tm="100000">
                                          <p:val>
                                            <p:strVal val="#ppt_w"/>
                                          </p:val>
                                        </p:tav>
                                      </p:tavLst>
                                    </p:anim>
                                    <p:anim calcmode="lin" valueType="num">
                                      <p:cBhvr>
                                        <p:cTn id="563" dur="500" fill="hold"/>
                                        <p:tgtEl>
                                          <p:spTgt spid="113"/>
                                        </p:tgtEl>
                                        <p:attrNameLst>
                                          <p:attrName>ppt_h</p:attrName>
                                        </p:attrNameLst>
                                      </p:cBhvr>
                                      <p:tavLst>
                                        <p:tav tm="0">
                                          <p:val>
                                            <p:fltVal val="0"/>
                                          </p:val>
                                        </p:tav>
                                        <p:tav tm="100000">
                                          <p:val>
                                            <p:strVal val="#ppt_h"/>
                                          </p:val>
                                        </p:tav>
                                      </p:tavLst>
                                    </p:anim>
                                    <p:animEffect transition="in" filter="fade">
                                      <p:cBhvr>
                                        <p:cTn id="564" dur="500"/>
                                        <p:tgtEl>
                                          <p:spTgt spid="113"/>
                                        </p:tgtEl>
                                      </p:cBhvr>
                                    </p:animEffect>
                                  </p:childTnLst>
                                </p:cTn>
                              </p:par>
                              <p:par>
                                <p:cTn id="565" presetID="53" presetClass="entr" presetSubtype="16" fill="hold" grpId="0" nodeType="withEffect">
                                  <p:stCondLst>
                                    <p:cond delay="0"/>
                                  </p:stCondLst>
                                  <p:childTnLst>
                                    <p:set>
                                      <p:cBhvr>
                                        <p:cTn id="566" dur="1" fill="hold">
                                          <p:stCondLst>
                                            <p:cond delay="0"/>
                                          </p:stCondLst>
                                        </p:cTn>
                                        <p:tgtEl>
                                          <p:spTgt spid="114"/>
                                        </p:tgtEl>
                                        <p:attrNameLst>
                                          <p:attrName>style.visibility</p:attrName>
                                        </p:attrNameLst>
                                      </p:cBhvr>
                                      <p:to>
                                        <p:strVal val="visible"/>
                                      </p:to>
                                    </p:set>
                                    <p:anim calcmode="lin" valueType="num">
                                      <p:cBhvr>
                                        <p:cTn id="567" dur="500" fill="hold"/>
                                        <p:tgtEl>
                                          <p:spTgt spid="114"/>
                                        </p:tgtEl>
                                        <p:attrNameLst>
                                          <p:attrName>ppt_w</p:attrName>
                                        </p:attrNameLst>
                                      </p:cBhvr>
                                      <p:tavLst>
                                        <p:tav tm="0">
                                          <p:val>
                                            <p:fltVal val="0"/>
                                          </p:val>
                                        </p:tav>
                                        <p:tav tm="100000">
                                          <p:val>
                                            <p:strVal val="#ppt_w"/>
                                          </p:val>
                                        </p:tav>
                                      </p:tavLst>
                                    </p:anim>
                                    <p:anim calcmode="lin" valueType="num">
                                      <p:cBhvr>
                                        <p:cTn id="568" dur="500" fill="hold"/>
                                        <p:tgtEl>
                                          <p:spTgt spid="114"/>
                                        </p:tgtEl>
                                        <p:attrNameLst>
                                          <p:attrName>ppt_h</p:attrName>
                                        </p:attrNameLst>
                                      </p:cBhvr>
                                      <p:tavLst>
                                        <p:tav tm="0">
                                          <p:val>
                                            <p:fltVal val="0"/>
                                          </p:val>
                                        </p:tav>
                                        <p:tav tm="100000">
                                          <p:val>
                                            <p:strVal val="#ppt_h"/>
                                          </p:val>
                                        </p:tav>
                                      </p:tavLst>
                                    </p:anim>
                                    <p:animEffect transition="in" filter="fade">
                                      <p:cBhvr>
                                        <p:cTn id="569" dur="500"/>
                                        <p:tgtEl>
                                          <p:spTgt spid="114"/>
                                        </p:tgtEl>
                                      </p:cBhvr>
                                    </p:animEffect>
                                  </p:childTnLst>
                                </p:cTn>
                              </p:par>
                              <p:par>
                                <p:cTn id="570" presetID="53" presetClass="entr" presetSubtype="16" fill="hold" grpId="0" nodeType="withEffect">
                                  <p:stCondLst>
                                    <p:cond delay="0"/>
                                  </p:stCondLst>
                                  <p:childTnLst>
                                    <p:set>
                                      <p:cBhvr>
                                        <p:cTn id="571" dur="1" fill="hold">
                                          <p:stCondLst>
                                            <p:cond delay="0"/>
                                          </p:stCondLst>
                                        </p:cTn>
                                        <p:tgtEl>
                                          <p:spTgt spid="115"/>
                                        </p:tgtEl>
                                        <p:attrNameLst>
                                          <p:attrName>style.visibility</p:attrName>
                                        </p:attrNameLst>
                                      </p:cBhvr>
                                      <p:to>
                                        <p:strVal val="visible"/>
                                      </p:to>
                                    </p:set>
                                    <p:anim calcmode="lin" valueType="num">
                                      <p:cBhvr>
                                        <p:cTn id="572" dur="500" fill="hold"/>
                                        <p:tgtEl>
                                          <p:spTgt spid="115"/>
                                        </p:tgtEl>
                                        <p:attrNameLst>
                                          <p:attrName>ppt_w</p:attrName>
                                        </p:attrNameLst>
                                      </p:cBhvr>
                                      <p:tavLst>
                                        <p:tav tm="0">
                                          <p:val>
                                            <p:fltVal val="0"/>
                                          </p:val>
                                        </p:tav>
                                        <p:tav tm="100000">
                                          <p:val>
                                            <p:strVal val="#ppt_w"/>
                                          </p:val>
                                        </p:tav>
                                      </p:tavLst>
                                    </p:anim>
                                    <p:anim calcmode="lin" valueType="num">
                                      <p:cBhvr>
                                        <p:cTn id="573" dur="500" fill="hold"/>
                                        <p:tgtEl>
                                          <p:spTgt spid="115"/>
                                        </p:tgtEl>
                                        <p:attrNameLst>
                                          <p:attrName>ppt_h</p:attrName>
                                        </p:attrNameLst>
                                      </p:cBhvr>
                                      <p:tavLst>
                                        <p:tav tm="0">
                                          <p:val>
                                            <p:fltVal val="0"/>
                                          </p:val>
                                        </p:tav>
                                        <p:tav tm="100000">
                                          <p:val>
                                            <p:strVal val="#ppt_h"/>
                                          </p:val>
                                        </p:tav>
                                      </p:tavLst>
                                    </p:anim>
                                    <p:animEffect transition="in" filter="fade">
                                      <p:cBhvr>
                                        <p:cTn id="574" dur="500"/>
                                        <p:tgtEl>
                                          <p:spTgt spid="115"/>
                                        </p:tgtEl>
                                      </p:cBhvr>
                                    </p:animEffect>
                                  </p:childTnLst>
                                </p:cTn>
                              </p:par>
                              <p:par>
                                <p:cTn id="575" presetID="53" presetClass="entr" presetSubtype="16" fill="hold" grpId="0" nodeType="withEffect">
                                  <p:stCondLst>
                                    <p:cond delay="0"/>
                                  </p:stCondLst>
                                  <p:childTnLst>
                                    <p:set>
                                      <p:cBhvr>
                                        <p:cTn id="576" dur="1" fill="hold">
                                          <p:stCondLst>
                                            <p:cond delay="0"/>
                                          </p:stCondLst>
                                        </p:cTn>
                                        <p:tgtEl>
                                          <p:spTgt spid="116"/>
                                        </p:tgtEl>
                                        <p:attrNameLst>
                                          <p:attrName>style.visibility</p:attrName>
                                        </p:attrNameLst>
                                      </p:cBhvr>
                                      <p:to>
                                        <p:strVal val="visible"/>
                                      </p:to>
                                    </p:set>
                                    <p:anim calcmode="lin" valueType="num">
                                      <p:cBhvr>
                                        <p:cTn id="577" dur="500" fill="hold"/>
                                        <p:tgtEl>
                                          <p:spTgt spid="116"/>
                                        </p:tgtEl>
                                        <p:attrNameLst>
                                          <p:attrName>ppt_w</p:attrName>
                                        </p:attrNameLst>
                                      </p:cBhvr>
                                      <p:tavLst>
                                        <p:tav tm="0">
                                          <p:val>
                                            <p:fltVal val="0"/>
                                          </p:val>
                                        </p:tav>
                                        <p:tav tm="100000">
                                          <p:val>
                                            <p:strVal val="#ppt_w"/>
                                          </p:val>
                                        </p:tav>
                                      </p:tavLst>
                                    </p:anim>
                                    <p:anim calcmode="lin" valueType="num">
                                      <p:cBhvr>
                                        <p:cTn id="578" dur="500" fill="hold"/>
                                        <p:tgtEl>
                                          <p:spTgt spid="116"/>
                                        </p:tgtEl>
                                        <p:attrNameLst>
                                          <p:attrName>ppt_h</p:attrName>
                                        </p:attrNameLst>
                                      </p:cBhvr>
                                      <p:tavLst>
                                        <p:tav tm="0">
                                          <p:val>
                                            <p:fltVal val="0"/>
                                          </p:val>
                                        </p:tav>
                                        <p:tav tm="100000">
                                          <p:val>
                                            <p:strVal val="#ppt_h"/>
                                          </p:val>
                                        </p:tav>
                                      </p:tavLst>
                                    </p:anim>
                                    <p:animEffect transition="in" filter="fade">
                                      <p:cBhvr>
                                        <p:cTn id="579" dur="500"/>
                                        <p:tgtEl>
                                          <p:spTgt spid="116"/>
                                        </p:tgtEl>
                                      </p:cBhvr>
                                    </p:animEffect>
                                  </p:childTnLst>
                                </p:cTn>
                              </p:par>
                              <p:par>
                                <p:cTn id="580" presetID="53" presetClass="entr" presetSubtype="16" fill="hold" grpId="0" nodeType="withEffect">
                                  <p:stCondLst>
                                    <p:cond delay="0"/>
                                  </p:stCondLst>
                                  <p:childTnLst>
                                    <p:set>
                                      <p:cBhvr>
                                        <p:cTn id="581" dur="1" fill="hold">
                                          <p:stCondLst>
                                            <p:cond delay="0"/>
                                          </p:stCondLst>
                                        </p:cTn>
                                        <p:tgtEl>
                                          <p:spTgt spid="117"/>
                                        </p:tgtEl>
                                        <p:attrNameLst>
                                          <p:attrName>style.visibility</p:attrName>
                                        </p:attrNameLst>
                                      </p:cBhvr>
                                      <p:to>
                                        <p:strVal val="visible"/>
                                      </p:to>
                                    </p:set>
                                    <p:anim calcmode="lin" valueType="num">
                                      <p:cBhvr>
                                        <p:cTn id="582" dur="500" fill="hold"/>
                                        <p:tgtEl>
                                          <p:spTgt spid="117"/>
                                        </p:tgtEl>
                                        <p:attrNameLst>
                                          <p:attrName>ppt_w</p:attrName>
                                        </p:attrNameLst>
                                      </p:cBhvr>
                                      <p:tavLst>
                                        <p:tav tm="0">
                                          <p:val>
                                            <p:fltVal val="0"/>
                                          </p:val>
                                        </p:tav>
                                        <p:tav tm="100000">
                                          <p:val>
                                            <p:strVal val="#ppt_w"/>
                                          </p:val>
                                        </p:tav>
                                      </p:tavLst>
                                    </p:anim>
                                    <p:anim calcmode="lin" valueType="num">
                                      <p:cBhvr>
                                        <p:cTn id="583" dur="500" fill="hold"/>
                                        <p:tgtEl>
                                          <p:spTgt spid="117"/>
                                        </p:tgtEl>
                                        <p:attrNameLst>
                                          <p:attrName>ppt_h</p:attrName>
                                        </p:attrNameLst>
                                      </p:cBhvr>
                                      <p:tavLst>
                                        <p:tav tm="0">
                                          <p:val>
                                            <p:fltVal val="0"/>
                                          </p:val>
                                        </p:tav>
                                        <p:tav tm="100000">
                                          <p:val>
                                            <p:strVal val="#ppt_h"/>
                                          </p:val>
                                        </p:tav>
                                      </p:tavLst>
                                    </p:anim>
                                    <p:animEffect transition="in" filter="fade">
                                      <p:cBhvr>
                                        <p:cTn id="584" dur="500"/>
                                        <p:tgtEl>
                                          <p:spTgt spid="117"/>
                                        </p:tgtEl>
                                      </p:cBhvr>
                                    </p:animEffect>
                                  </p:childTnLst>
                                </p:cTn>
                              </p:par>
                              <p:par>
                                <p:cTn id="585" presetID="53" presetClass="entr" presetSubtype="16" fill="hold" grpId="0" nodeType="withEffect">
                                  <p:stCondLst>
                                    <p:cond delay="0"/>
                                  </p:stCondLst>
                                  <p:childTnLst>
                                    <p:set>
                                      <p:cBhvr>
                                        <p:cTn id="586" dur="1" fill="hold">
                                          <p:stCondLst>
                                            <p:cond delay="0"/>
                                          </p:stCondLst>
                                        </p:cTn>
                                        <p:tgtEl>
                                          <p:spTgt spid="118"/>
                                        </p:tgtEl>
                                        <p:attrNameLst>
                                          <p:attrName>style.visibility</p:attrName>
                                        </p:attrNameLst>
                                      </p:cBhvr>
                                      <p:to>
                                        <p:strVal val="visible"/>
                                      </p:to>
                                    </p:set>
                                    <p:anim calcmode="lin" valueType="num">
                                      <p:cBhvr>
                                        <p:cTn id="587" dur="500" fill="hold"/>
                                        <p:tgtEl>
                                          <p:spTgt spid="118"/>
                                        </p:tgtEl>
                                        <p:attrNameLst>
                                          <p:attrName>ppt_w</p:attrName>
                                        </p:attrNameLst>
                                      </p:cBhvr>
                                      <p:tavLst>
                                        <p:tav tm="0">
                                          <p:val>
                                            <p:fltVal val="0"/>
                                          </p:val>
                                        </p:tav>
                                        <p:tav tm="100000">
                                          <p:val>
                                            <p:strVal val="#ppt_w"/>
                                          </p:val>
                                        </p:tav>
                                      </p:tavLst>
                                    </p:anim>
                                    <p:anim calcmode="lin" valueType="num">
                                      <p:cBhvr>
                                        <p:cTn id="588" dur="500" fill="hold"/>
                                        <p:tgtEl>
                                          <p:spTgt spid="118"/>
                                        </p:tgtEl>
                                        <p:attrNameLst>
                                          <p:attrName>ppt_h</p:attrName>
                                        </p:attrNameLst>
                                      </p:cBhvr>
                                      <p:tavLst>
                                        <p:tav tm="0">
                                          <p:val>
                                            <p:fltVal val="0"/>
                                          </p:val>
                                        </p:tav>
                                        <p:tav tm="100000">
                                          <p:val>
                                            <p:strVal val="#ppt_h"/>
                                          </p:val>
                                        </p:tav>
                                      </p:tavLst>
                                    </p:anim>
                                    <p:animEffect transition="in" filter="fade">
                                      <p:cBhvr>
                                        <p:cTn id="589" dur="500"/>
                                        <p:tgtEl>
                                          <p:spTgt spid="118"/>
                                        </p:tgtEl>
                                      </p:cBhvr>
                                    </p:animEffect>
                                  </p:childTnLst>
                                </p:cTn>
                              </p:par>
                              <p:par>
                                <p:cTn id="590" presetID="53" presetClass="entr" presetSubtype="16" fill="hold" grpId="0" nodeType="withEffect">
                                  <p:stCondLst>
                                    <p:cond delay="0"/>
                                  </p:stCondLst>
                                  <p:childTnLst>
                                    <p:set>
                                      <p:cBhvr>
                                        <p:cTn id="591" dur="1" fill="hold">
                                          <p:stCondLst>
                                            <p:cond delay="0"/>
                                          </p:stCondLst>
                                        </p:cTn>
                                        <p:tgtEl>
                                          <p:spTgt spid="119"/>
                                        </p:tgtEl>
                                        <p:attrNameLst>
                                          <p:attrName>style.visibility</p:attrName>
                                        </p:attrNameLst>
                                      </p:cBhvr>
                                      <p:to>
                                        <p:strVal val="visible"/>
                                      </p:to>
                                    </p:set>
                                    <p:anim calcmode="lin" valueType="num">
                                      <p:cBhvr>
                                        <p:cTn id="592" dur="500" fill="hold"/>
                                        <p:tgtEl>
                                          <p:spTgt spid="119"/>
                                        </p:tgtEl>
                                        <p:attrNameLst>
                                          <p:attrName>ppt_w</p:attrName>
                                        </p:attrNameLst>
                                      </p:cBhvr>
                                      <p:tavLst>
                                        <p:tav tm="0">
                                          <p:val>
                                            <p:fltVal val="0"/>
                                          </p:val>
                                        </p:tav>
                                        <p:tav tm="100000">
                                          <p:val>
                                            <p:strVal val="#ppt_w"/>
                                          </p:val>
                                        </p:tav>
                                      </p:tavLst>
                                    </p:anim>
                                    <p:anim calcmode="lin" valueType="num">
                                      <p:cBhvr>
                                        <p:cTn id="593" dur="500" fill="hold"/>
                                        <p:tgtEl>
                                          <p:spTgt spid="119"/>
                                        </p:tgtEl>
                                        <p:attrNameLst>
                                          <p:attrName>ppt_h</p:attrName>
                                        </p:attrNameLst>
                                      </p:cBhvr>
                                      <p:tavLst>
                                        <p:tav tm="0">
                                          <p:val>
                                            <p:fltVal val="0"/>
                                          </p:val>
                                        </p:tav>
                                        <p:tav tm="100000">
                                          <p:val>
                                            <p:strVal val="#ppt_h"/>
                                          </p:val>
                                        </p:tav>
                                      </p:tavLst>
                                    </p:anim>
                                    <p:animEffect transition="in" filter="fade">
                                      <p:cBhvr>
                                        <p:cTn id="594" dur="500"/>
                                        <p:tgtEl>
                                          <p:spTgt spid="119"/>
                                        </p:tgtEl>
                                      </p:cBhvr>
                                    </p:animEffect>
                                  </p:childTnLst>
                                </p:cTn>
                              </p:par>
                              <p:par>
                                <p:cTn id="595" presetID="53" presetClass="entr" presetSubtype="16" fill="hold" grpId="0" nodeType="withEffect">
                                  <p:stCondLst>
                                    <p:cond delay="0"/>
                                  </p:stCondLst>
                                  <p:childTnLst>
                                    <p:set>
                                      <p:cBhvr>
                                        <p:cTn id="596" dur="1" fill="hold">
                                          <p:stCondLst>
                                            <p:cond delay="0"/>
                                          </p:stCondLst>
                                        </p:cTn>
                                        <p:tgtEl>
                                          <p:spTgt spid="120"/>
                                        </p:tgtEl>
                                        <p:attrNameLst>
                                          <p:attrName>style.visibility</p:attrName>
                                        </p:attrNameLst>
                                      </p:cBhvr>
                                      <p:to>
                                        <p:strVal val="visible"/>
                                      </p:to>
                                    </p:set>
                                    <p:anim calcmode="lin" valueType="num">
                                      <p:cBhvr>
                                        <p:cTn id="597" dur="500" fill="hold"/>
                                        <p:tgtEl>
                                          <p:spTgt spid="120"/>
                                        </p:tgtEl>
                                        <p:attrNameLst>
                                          <p:attrName>ppt_w</p:attrName>
                                        </p:attrNameLst>
                                      </p:cBhvr>
                                      <p:tavLst>
                                        <p:tav tm="0">
                                          <p:val>
                                            <p:fltVal val="0"/>
                                          </p:val>
                                        </p:tav>
                                        <p:tav tm="100000">
                                          <p:val>
                                            <p:strVal val="#ppt_w"/>
                                          </p:val>
                                        </p:tav>
                                      </p:tavLst>
                                    </p:anim>
                                    <p:anim calcmode="lin" valueType="num">
                                      <p:cBhvr>
                                        <p:cTn id="598" dur="500" fill="hold"/>
                                        <p:tgtEl>
                                          <p:spTgt spid="120"/>
                                        </p:tgtEl>
                                        <p:attrNameLst>
                                          <p:attrName>ppt_h</p:attrName>
                                        </p:attrNameLst>
                                      </p:cBhvr>
                                      <p:tavLst>
                                        <p:tav tm="0">
                                          <p:val>
                                            <p:fltVal val="0"/>
                                          </p:val>
                                        </p:tav>
                                        <p:tav tm="100000">
                                          <p:val>
                                            <p:strVal val="#ppt_h"/>
                                          </p:val>
                                        </p:tav>
                                      </p:tavLst>
                                    </p:anim>
                                    <p:animEffect transition="in" filter="fade">
                                      <p:cBhvr>
                                        <p:cTn id="599" dur="500"/>
                                        <p:tgtEl>
                                          <p:spTgt spid="120"/>
                                        </p:tgtEl>
                                      </p:cBhvr>
                                    </p:animEffect>
                                  </p:childTnLst>
                                </p:cTn>
                              </p:par>
                              <p:par>
                                <p:cTn id="600" presetID="53" presetClass="entr" presetSubtype="16" fill="hold" grpId="0" nodeType="withEffect">
                                  <p:stCondLst>
                                    <p:cond delay="0"/>
                                  </p:stCondLst>
                                  <p:childTnLst>
                                    <p:set>
                                      <p:cBhvr>
                                        <p:cTn id="601" dur="1" fill="hold">
                                          <p:stCondLst>
                                            <p:cond delay="0"/>
                                          </p:stCondLst>
                                        </p:cTn>
                                        <p:tgtEl>
                                          <p:spTgt spid="121"/>
                                        </p:tgtEl>
                                        <p:attrNameLst>
                                          <p:attrName>style.visibility</p:attrName>
                                        </p:attrNameLst>
                                      </p:cBhvr>
                                      <p:to>
                                        <p:strVal val="visible"/>
                                      </p:to>
                                    </p:set>
                                    <p:anim calcmode="lin" valueType="num">
                                      <p:cBhvr>
                                        <p:cTn id="602" dur="500" fill="hold"/>
                                        <p:tgtEl>
                                          <p:spTgt spid="121"/>
                                        </p:tgtEl>
                                        <p:attrNameLst>
                                          <p:attrName>ppt_w</p:attrName>
                                        </p:attrNameLst>
                                      </p:cBhvr>
                                      <p:tavLst>
                                        <p:tav tm="0">
                                          <p:val>
                                            <p:fltVal val="0"/>
                                          </p:val>
                                        </p:tav>
                                        <p:tav tm="100000">
                                          <p:val>
                                            <p:strVal val="#ppt_w"/>
                                          </p:val>
                                        </p:tav>
                                      </p:tavLst>
                                    </p:anim>
                                    <p:anim calcmode="lin" valueType="num">
                                      <p:cBhvr>
                                        <p:cTn id="603" dur="500" fill="hold"/>
                                        <p:tgtEl>
                                          <p:spTgt spid="121"/>
                                        </p:tgtEl>
                                        <p:attrNameLst>
                                          <p:attrName>ppt_h</p:attrName>
                                        </p:attrNameLst>
                                      </p:cBhvr>
                                      <p:tavLst>
                                        <p:tav tm="0">
                                          <p:val>
                                            <p:fltVal val="0"/>
                                          </p:val>
                                        </p:tav>
                                        <p:tav tm="100000">
                                          <p:val>
                                            <p:strVal val="#ppt_h"/>
                                          </p:val>
                                        </p:tav>
                                      </p:tavLst>
                                    </p:anim>
                                    <p:animEffect transition="in" filter="fade">
                                      <p:cBhvr>
                                        <p:cTn id="604" dur="500"/>
                                        <p:tgtEl>
                                          <p:spTgt spid="121"/>
                                        </p:tgtEl>
                                      </p:cBhvr>
                                    </p:animEffect>
                                  </p:childTnLst>
                                </p:cTn>
                              </p:par>
                              <p:par>
                                <p:cTn id="605" presetID="53" presetClass="entr" presetSubtype="16" fill="hold" grpId="0" nodeType="withEffect">
                                  <p:stCondLst>
                                    <p:cond delay="0"/>
                                  </p:stCondLst>
                                  <p:childTnLst>
                                    <p:set>
                                      <p:cBhvr>
                                        <p:cTn id="606" dur="1" fill="hold">
                                          <p:stCondLst>
                                            <p:cond delay="0"/>
                                          </p:stCondLst>
                                        </p:cTn>
                                        <p:tgtEl>
                                          <p:spTgt spid="122"/>
                                        </p:tgtEl>
                                        <p:attrNameLst>
                                          <p:attrName>style.visibility</p:attrName>
                                        </p:attrNameLst>
                                      </p:cBhvr>
                                      <p:to>
                                        <p:strVal val="visible"/>
                                      </p:to>
                                    </p:set>
                                    <p:anim calcmode="lin" valueType="num">
                                      <p:cBhvr>
                                        <p:cTn id="607" dur="500" fill="hold"/>
                                        <p:tgtEl>
                                          <p:spTgt spid="122"/>
                                        </p:tgtEl>
                                        <p:attrNameLst>
                                          <p:attrName>ppt_w</p:attrName>
                                        </p:attrNameLst>
                                      </p:cBhvr>
                                      <p:tavLst>
                                        <p:tav tm="0">
                                          <p:val>
                                            <p:fltVal val="0"/>
                                          </p:val>
                                        </p:tav>
                                        <p:tav tm="100000">
                                          <p:val>
                                            <p:strVal val="#ppt_w"/>
                                          </p:val>
                                        </p:tav>
                                      </p:tavLst>
                                    </p:anim>
                                    <p:anim calcmode="lin" valueType="num">
                                      <p:cBhvr>
                                        <p:cTn id="608" dur="500" fill="hold"/>
                                        <p:tgtEl>
                                          <p:spTgt spid="122"/>
                                        </p:tgtEl>
                                        <p:attrNameLst>
                                          <p:attrName>ppt_h</p:attrName>
                                        </p:attrNameLst>
                                      </p:cBhvr>
                                      <p:tavLst>
                                        <p:tav tm="0">
                                          <p:val>
                                            <p:fltVal val="0"/>
                                          </p:val>
                                        </p:tav>
                                        <p:tav tm="100000">
                                          <p:val>
                                            <p:strVal val="#ppt_h"/>
                                          </p:val>
                                        </p:tav>
                                      </p:tavLst>
                                    </p:anim>
                                    <p:animEffect transition="in" filter="fade">
                                      <p:cBhvr>
                                        <p:cTn id="609" dur="500"/>
                                        <p:tgtEl>
                                          <p:spTgt spid="122"/>
                                        </p:tgtEl>
                                      </p:cBhvr>
                                    </p:animEffect>
                                  </p:childTnLst>
                                </p:cTn>
                              </p:par>
                              <p:par>
                                <p:cTn id="610" presetID="53" presetClass="entr" presetSubtype="16" fill="hold" grpId="0" nodeType="withEffect">
                                  <p:stCondLst>
                                    <p:cond delay="0"/>
                                  </p:stCondLst>
                                  <p:childTnLst>
                                    <p:set>
                                      <p:cBhvr>
                                        <p:cTn id="611" dur="1" fill="hold">
                                          <p:stCondLst>
                                            <p:cond delay="0"/>
                                          </p:stCondLst>
                                        </p:cTn>
                                        <p:tgtEl>
                                          <p:spTgt spid="123"/>
                                        </p:tgtEl>
                                        <p:attrNameLst>
                                          <p:attrName>style.visibility</p:attrName>
                                        </p:attrNameLst>
                                      </p:cBhvr>
                                      <p:to>
                                        <p:strVal val="visible"/>
                                      </p:to>
                                    </p:set>
                                    <p:anim calcmode="lin" valueType="num">
                                      <p:cBhvr>
                                        <p:cTn id="612" dur="500" fill="hold"/>
                                        <p:tgtEl>
                                          <p:spTgt spid="123"/>
                                        </p:tgtEl>
                                        <p:attrNameLst>
                                          <p:attrName>ppt_w</p:attrName>
                                        </p:attrNameLst>
                                      </p:cBhvr>
                                      <p:tavLst>
                                        <p:tav tm="0">
                                          <p:val>
                                            <p:fltVal val="0"/>
                                          </p:val>
                                        </p:tav>
                                        <p:tav tm="100000">
                                          <p:val>
                                            <p:strVal val="#ppt_w"/>
                                          </p:val>
                                        </p:tav>
                                      </p:tavLst>
                                    </p:anim>
                                    <p:anim calcmode="lin" valueType="num">
                                      <p:cBhvr>
                                        <p:cTn id="613" dur="500" fill="hold"/>
                                        <p:tgtEl>
                                          <p:spTgt spid="123"/>
                                        </p:tgtEl>
                                        <p:attrNameLst>
                                          <p:attrName>ppt_h</p:attrName>
                                        </p:attrNameLst>
                                      </p:cBhvr>
                                      <p:tavLst>
                                        <p:tav tm="0">
                                          <p:val>
                                            <p:fltVal val="0"/>
                                          </p:val>
                                        </p:tav>
                                        <p:tav tm="100000">
                                          <p:val>
                                            <p:strVal val="#ppt_h"/>
                                          </p:val>
                                        </p:tav>
                                      </p:tavLst>
                                    </p:anim>
                                    <p:animEffect transition="in" filter="fade">
                                      <p:cBhvr>
                                        <p:cTn id="614" dur="500"/>
                                        <p:tgtEl>
                                          <p:spTgt spid="123"/>
                                        </p:tgtEl>
                                      </p:cBhvr>
                                    </p:animEffect>
                                  </p:childTnLst>
                                </p:cTn>
                              </p:par>
                              <p:par>
                                <p:cTn id="615" presetID="53" presetClass="entr" presetSubtype="16" fill="hold" grpId="0" nodeType="withEffect">
                                  <p:stCondLst>
                                    <p:cond delay="0"/>
                                  </p:stCondLst>
                                  <p:childTnLst>
                                    <p:set>
                                      <p:cBhvr>
                                        <p:cTn id="616" dur="1" fill="hold">
                                          <p:stCondLst>
                                            <p:cond delay="0"/>
                                          </p:stCondLst>
                                        </p:cTn>
                                        <p:tgtEl>
                                          <p:spTgt spid="124"/>
                                        </p:tgtEl>
                                        <p:attrNameLst>
                                          <p:attrName>style.visibility</p:attrName>
                                        </p:attrNameLst>
                                      </p:cBhvr>
                                      <p:to>
                                        <p:strVal val="visible"/>
                                      </p:to>
                                    </p:set>
                                    <p:anim calcmode="lin" valueType="num">
                                      <p:cBhvr>
                                        <p:cTn id="617" dur="500" fill="hold"/>
                                        <p:tgtEl>
                                          <p:spTgt spid="124"/>
                                        </p:tgtEl>
                                        <p:attrNameLst>
                                          <p:attrName>ppt_w</p:attrName>
                                        </p:attrNameLst>
                                      </p:cBhvr>
                                      <p:tavLst>
                                        <p:tav tm="0">
                                          <p:val>
                                            <p:fltVal val="0"/>
                                          </p:val>
                                        </p:tav>
                                        <p:tav tm="100000">
                                          <p:val>
                                            <p:strVal val="#ppt_w"/>
                                          </p:val>
                                        </p:tav>
                                      </p:tavLst>
                                    </p:anim>
                                    <p:anim calcmode="lin" valueType="num">
                                      <p:cBhvr>
                                        <p:cTn id="618" dur="500" fill="hold"/>
                                        <p:tgtEl>
                                          <p:spTgt spid="124"/>
                                        </p:tgtEl>
                                        <p:attrNameLst>
                                          <p:attrName>ppt_h</p:attrName>
                                        </p:attrNameLst>
                                      </p:cBhvr>
                                      <p:tavLst>
                                        <p:tav tm="0">
                                          <p:val>
                                            <p:fltVal val="0"/>
                                          </p:val>
                                        </p:tav>
                                        <p:tav tm="100000">
                                          <p:val>
                                            <p:strVal val="#ppt_h"/>
                                          </p:val>
                                        </p:tav>
                                      </p:tavLst>
                                    </p:anim>
                                    <p:animEffect transition="in" filter="fade">
                                      <p:cBhvr>
                                        <p:cTn id="619" dur="500"/>
                                        <p:tgtEl>
                                          <p:spTgt spid="124"/>
                                        </p:tgtEl>
                                      </p:cBhvr>
                                    </p:animEffect>
                                  </p:childTnLst>
                                </p:cTn>
                              </p:par>
                              <p:par>
                                <p:cTn id="620" presetID="53" presetClass="entr" presetSubtype="16" fill="hold" grpId="0" nodeType="withEffect">
                                  <p:stCondLst>
                                    <p:cond delay="0"/>
                                  </p:stCondLst>
                                  <p:childTnLst>
                                    <p:set>
                                      <p:cBhvr>
                                        <p:cTn id="621" dur="1" fill="hold">
                                          <p:stCondLst>
                                            <p:cond delay="0"/>
                                          </p:stCondLst>
                                        </p:cTn>
                                        <p:tgtEl>
                                          <p:spTgt spid="125"/>
                                        </p:tgtEl>
                                        <p:attrNameLst>
                                          <p:attrName>style.visibility</p:attrName>
                                        </p:attrNameLst>
                                      </p:cBhvr>
                                      <p:to>
                                        <p:strVal val="visible"/>
                                      </p:to>
                                    </p:set>
                                    <p:anim calcmode="lin" valueType="num">
                                      <p:cBhvr>
                                        <p:cTn id="622" dur="500" fill="hold"/>
                                        <p:tgtEl>
                                          <p:spTgt spid="125"/>
                                        </p:tgtEl>
                                        <p:attrNameLst>
                                          <p:attrName>ppt_w</p:attrName>
                                        </p:attrNameLst>
                                      </p:cBhvr>
                                      <p:tavLst>
                                        <p:tav tm="0">
                                          <p:val>
                                            <p:fltVal val="0"/>
                                          </p:val>
                                        </p:tav>
                                        <p:tav tm="100000">
                                          <p:val>
                                            <p:strVal val="#ppt_w"/>
                                          </p:val>
                                        </p:tav>
                                      </p:tavLst>
                                    </p:anim>
                                    <p:anim calcmode="lin" valueType="num">
                                      <p:cBhvr>
                                        <p:cTn id="623" dur="500" fill="hold"/>
                                        <p:tgtEl>
                                          <p:spTgt spid="125"/>
                                        </p:tgtEl>
                                        <p:attrNameLst>
                                          <p:attrName>ppt_h</p:attrName>
                                        </p:attrNameLst>
                                      </p:cBhvr>
                                      <p:tavLst>
                                        <p:tav tm="0">
                                          <p:val>
                                            <p:fltVal val="0"/>
                                          </p:val>
                                        </p:tav>
                                        <p:tav tm="100000">
                                          <p:val>
                                            <p:strVal val="#ppt_h"/>
                                          </p:val>
                                        </p:tav>
                                      </p:tavLst>
                                    </p:anim>
                                    <p:animEffect transition="in" filter="fade">
                                      <p:cBhvr>
                                        <p:cTn id="624" dur="500"/>
                                        <p:tgtEl>
                                          <p:spTgt spid="125"/>
                                        </p:tgtEl>
                                      </p:cBhvr>
                                    </p:animEffect>
                                  </p:childTnLst>
                                </p:cTn>
                              </p:par>
                              <p:par>
                                <p:cTn id="625" presetID="53" presetClass="entr" presetSubtype="16" fill="hold" grpId="0" nodeType="withEffect">
                                  <p:stCondLst>
                                    <p:cond delay="0"/>
                                  </p:stCondLst>
                                  <p:childTnLst>
                                    <p:set>
                                      <p:cBhvr>
                                        <p:cTn id="626" dur="1" fill="hold">
                                          <p:stCondLst>
                                            <p:cond delay="0"/>
                                          </p:stCondLst>
                                        </p:cTn>
                                        <p:tgtEl>
                                          <p:spTgt spid="126"/>
                                        </p:tgtEl>
                                        <p:attrNameLst>
                                          <p:attrName>style.visibility</p:attrName>
                                        </p:attrNameLst>
                                      </p:cBhvr>
                                      <p:to>
                                        <p:strVal val="visible"/>
                                      </p:to>
                                    </p:set>
                                    <p:anim calcmode="lin" valueType="num">
                                      <p:cBhvr>
                                        <p:cTn id="627" dur="500" fill="hold"/>
                                        <p:tgtEl>
                                          <p:spTgt spid="126"/>
                                        </p:tgtEl>
                                        <p:attrNameLst>
                                          <p:attrName>ppt_w</p:attrName>
                                        </p:attrNameLst>
                                      </p:cBhvr>
                                      <p:tavLst>
                                        <p:tav tm="0">
                                          <p:val>
                                            <p:fltVal val="0"/>
                                          </p:val>
                                        </p:tav>
                                        <p:tav tm="100000">
                                          <p:val>
                                            <p:strVal val="#ppt_w"/>
                                          </p:val>
                                        </p:tav>
                                      </p:tavLst>
                                    </p:anim>
                                    <p:anim calcmode="lin" valueType="num">
                                      <p:cBhvr>
                                        <p:cTn id="628" dur="500" fill="hold"/>
                                        <p:tgtEl>
                                          <p:spTgt spid="126"/>
                                        </p:tgtEl>
                                        <p:attrNameLst>
                                          <p:attrName>ppt_h</p:attrName>
                                        </p:attrNameLst>
                                      </p:cBhvr>
                                      <p:tavLst>
                                        <p:tav tm="0">
                                          <p:val>
                                            <p:fltVal val="0"/>
                                          </p:val>
                                        </p:tav>
                                        <p:tav tm="100000">
                                          <p:val>
                                            <p:strVal val="#ppt_h"/>
                                          </p:val>
                                        </p:tav>
                                      </p:tavLst>
                                    </p:anim>
                                    <p:animEffect transition="in" filter="fade">
                                      <p:cBhvr>
                                        <p:cTn id="629" dur="500"/>
                                        <p:tgtEl>
                                          <p:spTgt spid="126"/>
                                        </p:tgtEl>
                                      </p:cBhvr>
                                    </p:animEffect>
                                  </p:childTnLst>
                                </p:cTn>
                              </p:par>
                              <p:par>
                                <p:cTn id="630" presetID="53" presetClass="entr" presetSubtype="16" fill="hold" grpId="0" nodeType="withEffect">
                                  <p:stCondLst>
                                    <p:cond delay="0"/>
                                  </p:stCondLst>
                                  <p:childTnLst>
                                    <p:set>
                                      <p:cBhvr>
                                        <p:cTn id="631" dur="1" fill="hold">
                                          <p:stCondLst>
                                            <p:cond delay="0"/>
                                          </p:stCondLst>
                                        </p:cTn>
                                        <p:tgtEl>
                                          <p:spTgt spid="127"/>
                                        </p:tgtEl>
                                        <p:attrNameLst>
                                          <p:attrName>style.visibility</p:attrName>
                                        </p:attrNameLst>
                                      </p:cBhvr>
                                      <p:to>
                                        <p:strVal val="visible"/>
                                      </p:to>
                                    </p:set>
                                    <p:anim calcmode="lin" valueType="num">
                                      <p:cBhvr>
                                        <p:cTn id="632" dur="500" fill="hold"/>
                                        <p:tgtEl>
                                          <p:spTgt spid="127"/>
                                        </p:tgtEl>
                                        <p:attrNameLst>
                                          <p:attrName>ppt_w</p:attrName>
                                        </p:attrNameLst>
                                      </p:cBhvr>
                                      <p:tavLst>
                                        <p:tav tm="0">
                                          <p:val>
                                            <p:fltVal val="0"/>
                                          </p:val>
                                        </p:tav>
                                        <p:tav tm="100000">
                                          <p:val>
                                            <p:strVal val="#ppt_w"/>
                                          </p:val>
                                        </p:tav>
                                      </p:tavLst>
                                    </p:anim>
                                    <p:anim calcmode="lin" valueType="num">
                                      <p:cBhvr>
                                        <p:cTn id="633" dur="500" fill="hold"/>
                                        <p:tgtEl>
                                          <p:spTgt spid="127"/>
                                        </p:tgtEl>
                                        <p:attrNameLst>
                                          <p:attrName>ppt_h</p:attrName>
                                        </p:attrNameLst>
                                      </p:cBhvr>
                                      <p:tavLst>
                                        <p:tav tm="0">
                                          <p:val>
                                            <p:fltVal val="0"/>
                                          </p:val>
                                        </p:tav>
                                        <p:tav tm="100000">
                                          <p:val>
                                            <p:strVal val="#ppt_h"/>
                                          </p:val>
                                        </p:tav>
                                      </p:tavLst>
                                    </p:anim>
                                    <p:animEffect transition="in" filter="fade">
                                      <p:cBhvr>
                                        <p:cTn id="634" dur="500"/>
                                        <p:tgtEl>
                                          <p:spTgt spid="127"/>
                                        </p:tgtEl>
                                      </p:cBhvr>
                                    </p:animEffect>
                                  </p:childTnLst>
                                </p:cTn>
                              </p:par>
                              <p:par>
                                <p:cTn id="635" presetID="53" presetClass="entr" presetSubtype="16" fill="hold" grpId="0" nodeType="withEffect">
                                  <p:stCondLst>
                                    <p:cond delay="0"/>
                                  </p:stCondLst>
                                  <p:childTnLst>
                                    <p:set>
                                      <p:cBhvr>
                                        <p:cTn id="636" dur="1" fill="hold">
                                          <p:stCondLst>
                                            <p:cond delay="0"/>
                                          </p:stCondLst>
                                        </p:cTn>
                                        <p:tgtEl>
                                          <p:spTgt spid="128"/>
                                        </p:tgtEl>
                                        <p:attrNameLst>
                                          <p:attrName>style.visibility</p:attrName>
                                        </p:attrNameLst>
                                      </p:cBhvr>
                                      <p:to>
                                        <p:strVal val="visible"/>
                                      </p:to>
                                    </p:set>
                                    <p:anim calcmode="lin" valueType="num">
                                      <p:cBhvr>
                                        <p:cTn id="637" dur="500" fill="hold"/>
                                        <p:tgtEl>
                                          <p:spTgt spid="128"/>
                                        </p:tgtEl>
                                        <p:attrNameLst>
                                          <p:attrName>ppt_w</p:attrName>
                                        </p:attrNameLst>
                                      </p:cBhvr>
                                      <p:tavLst>
                                        <p:tav tm="0">
                                          <p:val>
                                            <p:fltVal val="0"/>
                                          </p:val>
                                        </p:tav>
                                        <p:tav tm="100000">
                                          <p:val>
                                            <p:strVal val="#ppt_w"/>
                                          </p:val>
                                        </p:tav>
                                      </p:tavLst>
                                    </p:anim>
                                    <p:anim calcmode="lin" valueType="num">
                                      <p:cBhvr>
                                        <p:cTn id="638" dur="500" fill="hold"/>
                                        <p:tgtEl>
                                          <p:spTgt spid="128"/>
                                        </p:tgtEl>
                                        <p:attrNameLst>
                                          <p:attrName>ppt_h</p:attrName>
                                        </p:attrNameLst>
                                      </p:cBhvr>
                                      <p:tavLst>
                                        <p:tav tm="0">
                                          <p:val>
                                            <p:fltVal val="0"/>
                                          </p:val>
                                        </p:tav>
                                        <p:tav tm="100000">
                                          <p:val>
                                            <p:strVal val="#ppt_h"/>
                                          </p:val>
                                        </p:tav>
                                      </p:tavLst>
                                    </p:anim>
                                    <p:animEffect transition="in" filter="fade">
                                      <p:cBhvr>
                                        <p:cTn id="639" dur="500"/>
                                        <p:tgtEl>
                                          <p:spTgt spid="128"/>
                                        </p:tgtEl>
                                      </p:cBhvr>
                                    </p:animEffect>
                                  </p:childTnLst>
                                </p:cTn>
                              </p:par>
                              <p:par>
                                <p:cTn id="640" presetID="53" presetClass="entr" presetSubtype="16" fill="hold" grpId="0" nodeType="withEffect">
                                  <p:stCondLst>
                                    <p:cond delay="0"/>
                                  </p:stCondLst>
                                  <p:childTnLst>
                                    <p:set>
                                      <p:cBhvr>
                                        <p:cTn id="641" dur="1" fill="hold">
                                          <p:stCondLst>
                                            <p:cond delay="0"/>
                                          </p:stCondLst>
                                        </p:cTn>
                                        <p:tgtEl>
                                          <p:spTgt spid="129"/>
                                        </p:tgtEl>
                                        <p:attrNameLst>
                                          <p:attrName>style.visibility</p:attrName>
                                        </p:attrNameLst>
                                      </p:cBhvr>
                                      <p:to>
                                        <p:strVal val="visible"/>
                                      </p:to>
                                    </p:set>
                                    <p:anim calcmode="lin" valueType="num">
                                      <p:cBhvr>
                                        <p:cTn id="642" dur="500" fill="hold"/>
                                        <p:tgtEl>
                                          <p:spTgt spid="129"/>
                                        </p:tgtEl>
                                        <p:attrNameLst>
                                          <p:attrName>ppt_w</p:attrName>
                                        </p:attrNameLst>
                                      </p:cBhvr>
                                      <p:tavLst>
                                        <p:tav tm="0">
                                          <p:val>
                                            <p:fltVal val="0"/>
                                          </p:val>
                                        </p:tav>
                                        <p:tav tm="100000">
                                          <p:val>
                                            <p:strVal val="#ppt_w"/>
                                          </p:val>
                                        </p:tav>
                                      </p:tavLst>
                                    </p:anim>
                                    <p:anim calcmode="lin" valueType="num">
                                      <p:cBhvr>
                                        <p:cTn id="643" dur="500" fill="hold"/>
                                        <p:tgtEl>
                                          <p:spTgt spid="129"/>
                                        </p:tgtEl>
                                        <p:attrNameLst>
                                          <p:attrName>ppt_h</p:attrName>
                                        </p:attrNameLst>
                                      </p:cBhvr>
                                      <p:tavLst>
                                        <p:tav tm="0">
                                          <p:val>
                                            <p:fltVal val="0"/>
                                          </p:val>
                                        </p:tav>
                                        <p:tav tm="100000">
                                          <p:val>
                                            <p:strVal val="#ppt_h"/>
                                          </p:val>
                                        </p:tav>
                                      </p:tavLst>
                                    </p:anim>
                                    <p:animEffect transition="in" filter="fade">
                                      <p:cBhvr>
                                        <p:cTn id="644" dur="500"/>
                                        <p:tgtEl>
                                          <p:spTgt spid="129"/>
                                        </p:tgtEl>
                                      </p:cBhvr>
                                    </p:animEffect>
                                  </p:childTnLst>
                                </p:cTn>
                              </p:par>
                              <p:par>
                                <p:cTn id="645" presetID="53" presetClass="entr" presetSubtype="16" fill="hold" grpId="0" nodeType="withEffect">
                                  <p:stCondLst>
                                    <p:cond delay="0"/>
                                  </p:stCondLst>
                                  <p:childTnLst>
                                    <p:set>
                                      <p:cBhvr>
                                        <p:cTn id="646" dur="1" fill="hold">
                                          <p:stCondLst>
                                            <p:cond delay="0"/>
                                          </p:stCondLst>
                                        </p:cTn>
                                        <p:tgtEl>
                                          <p:spTgt spid="130"/>
                                        </p:tgtEl>
                                        <p:attrNameLst>
                                          <p:attrName>style.visibility</p:attrName>
                                        </p:attrNameLst>
                                      </p:cBhvr>
                                      <p:to>
                                        <p:strVal val="visible"/>
                                      </p:to>
                                    </p:set>
                                    <p:anim calcmode="lin" valueType="num">
                                      <p:cBhvr>
                                        <p:cTn id="647" dur="500" fill="hold"/>
                                        <p:tgtEl>
                                          <p:spTgt spid="130"/>
                                        </p:tgtEl>
                                        <p:attrNameLst>
                                          <p:attrName>ppt_w</p:attrName>
                                        </p:attrNameLst>
                                      </p:cBhvr>
                                      <p:tavLst>
                                        <p:tav tm="0">
                                          <p:val>
                                            <p:fltVal val="0"/>
                                          </p:val>
                                        </p:tav>
                                        <p:tav tm="100000">
                                          <p:val>
                                            <p:strVal val="#ppt_w"/>
                                          </p:val>
                                        </p:tav>
                                      </p:tavLst>
                                    </p:anim>
                                    <p:anim calcmode="lin" valueType="num">
                                      <p:cBhvr>
                                        <p:cTn id="648" dur="500" fill="hold"/>
                                        <p:tgtEl>
                                          <p:spTgt spid="130"/>
                                        </p:tgtEl>
                                        <p:attrNameLst>
                                          <p:attrName>ppt_h</p:attrName>
                                        </p:attrNameLst>
                                      </p:cBhvr>
                                      <p:tavLst>
                                        <p:tav tm="0">
                                          <p:val>
                                            <p:fltVal val="0"/>
                                          </p:val>
                                        </p:tav>
                                        <p:tav tm="100000">
                                          <p:val>
                                            <p:strVal val="#ppt_h"/>
                                          </p:val>
                                        </p:tav>
                                      </p:tavLst>
                                    </p:anim>
                                    <p:animEffect transition="in" filter="fade">
                                      <p:cBhvr>
                                        <p:cTn id="649" dur="500"/>
                                        <p:tgtEl>
                                          <p:spTgt spid="130"/>
                                        </p:tgtEl>
                                      </p:cBhvr>
                                    </p:animEffect>
                                  </p:childTnLst>
                                </p:cTn>
                              </p:par>
                              <p:par>
                                <p:cTn id="650" presetID="53" presetClass="entr" presetSubtype="16" fill="hold" grpId="0" nodeType="withEffect">
                                  <p:stCondLst>
                                    <p:cond delay="0"/>
                                  </p:stCondLst>
                                  <p:childTnLst>
                                    <p:set>
                                      <p:cBhvr>
                                        <p:cTn id="651" dur="1" fill="hold">
                                          <p:stCondLst>
                                            <p:cond delay="0"/>
                                          </p:stCondLst>
                                        </p:cTn>
                                        <p:tgtEl>
                                          <p:spTgt spid="131"/>
                                        </p:tgtEl>
                                        <p:attrNameLst>
                                          <p:attrName>style.visibility</p:attrName>
                                        </p:attrNameLst>
                                      </p:cBhvr>
                                      <p:to>
                                        <p:strVal val="visible"/>
                                      </p:to>
                                    </p:set>
                                    <p:anim calcmode="lin" valueType="num">
                                      <p:cBhvr>
                                        <p:cTn id="652" dur="500" fill="hold"/>
                                        <p:tgtEl>
                                          <p:spTgt spid="131"/>
                                        </p:tgtEl>
                                        <p:attrNameLst>
                                          <p:attrName>ppt_w</p:attrName>
                                        </p:attrNameLst>
                                      </p:cBhvr>
                                      <p:tavLst>
                                        <p:tav tm="0">
                                          <p:val>
                                            <p:fltVal val="0"/>
                                          </p:val>
                                        </p:tav>
                                        <p:tav tm="100000">
                                          <p:val>
                                            <p:strVal val="#ppt_w"/>
                                          </p:val>
                                        </p:tav>
                                      </p:tavLst>
                                    </p:anim>
                                    <p:anim calcmode="lin" valueType="num">
                                      <p:cBhvr>
                                        <p:cTn id="653" dur="500" fill="hold"/>
                                        <p:tgtEl>
                                          <p:spTgt spid="131"/>
                                        </p:tgtEl>
                                        <p:attrNameLst>
                                          <p:attrName>ppt_h</p:attrName>
                                        </p:attrNameLst>
                                      </p:cBhvr>
                                      <p:tavLst>
                                        <p:tav tm="0">
                                          <p:val>
                                            <p:fltVal val="0"/>
                                          </p:val>
                                        </p:tav>
                                        <p:tav tm="100000">
                                          <p:val>
                                            <p:strVal val="#ppt_h"/>
                                          </p:val>
                                        </p:tav>
                                      </p:tavLst>
                                    </p:anim>
                                    <p:animEffect transition="in" filter="fade">
                                      <p:cBhvr>
                                        <p:cTn id="654" dur="500"/>
                                        <p:tgtEl>
                                          <p:spTgt spid="131"/>
                                        </p:tgtEl>
                                      </p:cBhvr>
                                    </p:animEffect>
                                  </p:childTnLst>
                                </p:cTn>
                              </p:par>
                              <p:par>
                                <p:cTn id="655" presetID="53" presetClass="entr" presetSubtype="16" fill="hold" grpId="0" nodeType="withEffect">
                                  <p:stCondLst>
                                    <p:cond delay="0"/>
                                  </p:stCondLst>
                                  <p:childTnLst>
                                    <p:set>
                                      <p:cBhvr>
                                        <p:cTn id="656" dur="1" fill="hold">
                                          <p:stCondLst>
                                            <p:cond delay="0"/>
                                          </p:stCondLst>
                                        </p:cTn>
                                        <p:tgtEl>
                                          <p:spTgt spid="132"/>
                                        </p:tgtEl>
                                        <p:attrNameLst>
                                          <p:attrName>style.visibility</p:attrName>
                                        </p:attrNameLst>
                                      </p:cBhvr>
                                      <p:to>
                                        <p:strVal val="visible"/>
                                      </p:to>
                                    </p:set>
                                    <p:anim calcmode="lin" valueType="num">
                                      <p:cBhvr>
                                        <p:cTn id="657" dur="500" fill="hold"/>
                                        <p:tgtEl>
                                          <p:spTgt spid="132"/>
                                        </p:tgtEl>
                                        <p:attrNameLst>
                                          <p:attrName>ppt_w</p:attrName>
                                        </p:attrNameLst>
                                      </p:cBhvr>
                                      <p:tavLst>
                                        <p:tav tm="0">
                                          <p:val>
                                            <p:fltVal val="0"/>
                                          </p:val>
                                        </p:tav>
                                        <p:tav tm="100000">
                                          <p:val>
                                            <p:strVal val="#ppt_w"/>
                                          </p:val>
                                        </p:tav>
                                      </p:tavLst>
                                    </p:anim>
                                    <p:anim calcmode="lin" valueType="num">
                                      <p:cBhvr>
                                        <p:cTn id="658" dur="500" fill="hold"/>
                                        <p:tgtEl>
                                          <p:spTgt spid="132"/>
                                        </p:tgtEl>
                                        <p:attrNameLst>
                                          <p:attrName>ppt_h</p:attrName>
                                        </p:attrNameLst>
                                      </p:cBhvr>
                                      <p:tavLst>
                                        <p:tav tm="0">
                                          <p:val>
                                            <p:fltVal val="0"/>
                                          </p:val>
                                        </p:tav>
                                        <p:tav tm="100000">
                                          <p:val>
                                            <p:strVal val="#ppt_h"/>
                                          </p:val>
                                        </p:tav>
                                      </p:tavLst>
                                    </p:anim>
                                    <p:animEffect transition="in" filter="fade">
                                      <p:cBhvr>
                                        <p:cTn id="659" dur="500"/>
                                        <p:tgtEl>
                                          <p:spTgt spid="132"/>
                                        </p:tgtEl>
                                      </p:cBhvr>
                                    </p:animEffect>
                                  </p:childTnLst>
                                </p:cTn>
                              </p:par>
                              <p:par>
                                <p:cTn id="660" presetID="53" presetClass="entr" presetSubtype="16" fill="hold" grpId="0" nodeType="withEffect">
                                  <p:stCondLst>
                                    <p:cond delay="0"/>
                                  </p:stCondLst>
                                  <p:childTnLst>
                                    <p:set>
                                      <p:cBhvr>
                                        <p:cTn id="661" dur="1" fill="hold">
                                          <p:stCondLst>
                                            <p:cond delay="0"/>
                                          </p:stCondLst>
                                        </p:cTn>
                                        <p:tgtEl>
                                          <p:spTgt spid="133"/>
                                        </p:tgtEl>
                                        <p:attrNameLst>
                                          <p:attrName>style.visibility</p:attrName>
                                        </p:attrNameLst>
                                      </p:cBhvr>
                                      <p:to>
                                        <p:strVal val="visible"/>
                                      </p:to>
                                    </p:set>
                                    <p:anim calcmode="lin" valueType="num">
                                      <p:cBhvr>
                                        <p:cTn id="662" dur="500" fill="hold"/>
                                        <p:tgtEl>
                                          <p:spTgt spid="133"/>
                                        </p:tgtEl>
                                        <p:attrNameLst>
                                          <p:attrName>ppt_w</p:attrName>
                                        </p:attrNameLst>
                                      </p:cBhvr>
                                      <p:tavLst>
                                        <p:tav tm="0">
                                          <p:val>
                                            <p:fltVal val="0"/>
                                          </p:val>
                                        </p:tav>
                                        <p:tav tm="100000">
                                          <p:val>
                                            <p:strVal val="#ppt_w"/>
                                          </p:val>
                                        </p:tav>
                                      </p:tavLst>
                                    </p:anim>
                                    <p:anim calcmode="lin" valueType="num">
                                      <p:cBhvr>
                                        <p:cTn id="663" dur="500" fill="hold"/>
                                        <p:tgtEl>
                                          <p:spTgt spid="133"/>
                                        </p:tgtEl>
                                        <p:attrNameLst>
                                          <p:attrName>ppt_h</p:attrName>
                                        </p:attrNameLst>
                                      </p:cBhvr>
                                      <p:tavLst>
                                        <p:tav tm="0">
                                          <p:val>
                                            <p:fltVal val="0"/>
                                          </p:val>
                                        </p:tav>
                                        <p:tav tm="100000">
                                          <p:val>
                                            <p:strVal val="#ppt_h"/>
                                          </p:val>
                                        </p:tav>
                                      </p:tavLst>
                                    </p:anim>
                                    <p:animEffect transition="in" filter="fade">
                                      <p:cBhvr>
                                        <p:cTn id="664" dur="500"/>
                                        <p:tgtEl>
                                          <p:spTgt spid="133"/>
                                        </p:tgtEl>
                                      </p:cBhvr>
                                    </p:animEffect>
                                  </p:childTnLst>
                                </p:cTn>
                              </p:par>
                              <p:par>
                                <p:cTn id="665" presetID="53" presetClass="entr" presetSubtype="16" fill="hold" grpId="0" nodeType="withEffect">
                                  <p:stCondLst>
                                    <p:cond delay="0"/>
                                  </p:stCondLst>
                                  <p:childTnLst>
                                    <p:set>
                                      <p:cBhvr>
                                        <p:cTn id="666" dur="1" fill="hold">
                                          <p:stCondLst>
                                            <p:cond delay="0"/>
                                          </p:stCondLst>
                                        </p:cTn>
                                        <p:tgtEl>
                                          <p:spTgt spid="134"/>
                                        </p:tgtEl>
                                        <p:attrNameLst>
                                          <p:attrName>style.visibility</p:attrName>
                                        </p:attrNameLst>
                                      </p:cBhvr>
                                      <p:to>
                                        <p:strVal val="visible"/>
                                      </p:to>
                                    </p:set>
                                    <p:anim calcmode="lin" valueType="num">
                                      <p:cBhvr>
                                        <p:cTn id="667" dur="500" fill="hold"/>
                                        <p:tgtEl>
                                          <p:spTgt spid="134"/>
                                        </p:tgtEl>
                                        <p:attrNameLst>
                                          <p:attrName>ppt_w</p:attrName>
                                        </p:attrNameLst>
                                      </p:cBhvr>
                                      <p:tavLst>
                                        <p:tav tm="0">
                                          <p:val>
                                            <p:fltVal val="0"/>
                                          </p:val>
                                        </p:tav>
                                        <p:tav tm="100000">
                                          <p:val>
                                            <p:strVal val="#ppt_w"/>
                                          </p:val>
                                        </p:tav>
                                      </p:tavLst>
                                    </p:anim>
                                    <p:anim calcmode="lin" valueType="num">
                                      <p:cBhvr>
                                        <p:cTn id="668" dur="500" fill="hold"/>
                                        <p:tgtEl>
                                          <p:spTgt spid="134"/>
                                        </p:tgtEl>
                                        <p:attrNameLst>
                                          <p:attrName>ppt_h</p:attrName>
                                        </p:attrNameLst>
                                      </p:cBhvr>
                                      <p:tavLst>
                                        <p:tav tm="0">
                                          <p:val>
                                            <p:fltVal val="0"/>
                                          </p:val>
                                        </p:tav>
                                        <p:tav tm="100000">
                                          <p:val>
                                            <p:strVal val="#ppt_h"/>
                                          </p:val>
                                        </p:tav>
                                      </p:tavLst>
                                    </p:anim>
                                    <p:animEffect transition="in" filter="fade">
                                      <p:cBhvr>
                                        <p:cTn id="669" dur="500"/>
                                        <p:tgtEl>
                                          <p:spTgt spid="134"/>
                                        </p:tgtEl>
                                      </p:cBhvr>
                                    </p:animEffect>
                                  </p:childTnLst>
                                </p:cTn>
                              </p:par>
                              <p:par>
                                <p:cTn id="670" presetID="53" presetClass="entr" presetSubtype="16" fill="hold" grpId="0" nodeType="withEffect">
                                  <p:stCondLst>
                                    <p:cond delay="0"/>
                                  </p:stCondLst>
                                  <p:childTnLst>
                                    <p:set>
                                      <p:cBhvr>
                                        <p:cTn id="671" dur="1" fill="hold">
                                          <p:stCondLst>
                                            <p:cond delay="0"/>
                                          </p:stCondLst>
                                        </p:cTn>
                                        <p:tgtEl>
                                          <p:spTgt spid="135"/>
                                        </p:tgtEl>
                                        <p:attrNameLst>
                                          <p:attrName>style.visibility</p:attrName>
                                        </p:attrNameLst>
                                      </p:cBhvr>
                                      <p:to>
                                        <p:strVal val="visible"/>
                                      </p:to>
                                    </p:set>
                                    <p:anim calcmode="lin" valueType="num">
                                      <p:cBhvr>
                                        <p:cTn id="672" dur="500" fill="hold"/>
                                        <p:tgtEl>
                                          <p:spTgt spid="135"/>
                                        </p:tgtEl>
                                        <p:attrNameLst>
                                          <p:attrName>ppt_w</p:attrName>
                                        </p:attrNameLst>
                                      </p:cBhvr>
                                      <p:tavLst>
                                        <p:tav tm="0">
                                          <p:val>
                                            <p:fltVal val="0"/>
                                          </p:val>
                                        </p:tav>
                                        <p:tav tm="100000">
                                          <p:val>
                                            <p:strVal val="#ppt_w"/>
                                          </p:val>
                                        </p:tav>
                                      </p:tavLst>
                                    </p:anim>
                                    <p:anim calcmode="lin" valueType="num">
                                      <p:cBhvr>
                                        <p:cTn id="673" dur="500" fill="hold"/>
                                        <p:tgtEl>
                                          <p:spTgt spid="135"/>
                                        </p:tgtEl>
                                        <p:attrNameLst>
                                          <p:attrName>ppt_h</p:attrName>
                                        </p:attrNameLst>
                                      </p:cBhvr>
                                      <p:tavLst>
                                        <p:tav tm="0">
                                          <p:val>
                                            <p:fltVal val="0"/>
                                          </p:val>
                                        </p:tav>
                                        <p:tav tm="100000">
                                          <p:val>
                                            <p:strVal val="#ppt_h"/>
                                          </p:val>
                                        </p:tav>
                                      </p:tavLst>
                                    </p:anim>
                                    <p:animEffect transition="in" filter="fade">
                                      <p:cBhvr>
                                        <p:cTn id="674" dur="500"/>
                                        <p:tgtEl>
                                          <p:spTgt spid="135"/>
                                        </p:tgtEl>
                                      </p:cBhvr>
                                    </p:animEffect>
                                  </p:childTnLst>
                                </p:cTn>
                              </p:par>
                              <p:par>
                                <p:cTn id="675" presetID="53" presetClass="entr" presetSubtype="16" fill="hold" grpId="0" nodeType="withEffect">
                                  <p:stCondLst>
                                    <p:cond delay="0"/>
                                  </p:stCondLst>
                                  <p:childTnLst>
                                    <p:set>
                                      <p:cBhvr>
                                        <p:cTn id="676" dur="1" fill="hold">
                                          <p:stCondLst>
                                            <p:cond delay="0"/>
                                          </p:stCondLst>
                                        </p:cTn>
                                        <p:tgtEl>
                                          <p:spTgt spid="136"/>
                                        </p:tgtEl>
                                        <p:attrNameLst>
                                          <p:attrName>style.visibility</p:attrName>
                                        </p:attrNameLst>
                                      </p:cBhvr>
                                      <p:to>
                                        <p:strVal val="visible"/>
                                      </p:to>
                                    </p:set>
                                    <p:anim calcmode="lin" valueType="num">
                                      <p:cBhvr>
                                        <p:cTn id="677" dur="500" fill="hold"/>
                                        <p:tgtEl>
                                          <p:spTgt spid="136"/>
                                        </p:tgtEl>
                                        <p:attrNameLst>
                                          <p:attrName>ppt_w</p:attrName>
                                        </p:attrNameLst>
                                      </p:cBhvr>
                                      <p:tavLst>
                                        <p:tav tm="0">
                                          <p:val>
                                            <p:fltVal val="0"/>
                                          </p:val>
                                        </p:tav>
                                        <p:tav tm="100000">
                                          <p:val>
                                            <p:strVal val="#ppt_w"/>
                                          </p:val>
                                        </p:tav>
                                      </p:tavLst>
                                    </p:anim>
                                    <p:anim calcmode="lin" valueType="num">
                                      <p:cBhvr>
                                        <p:cTn id="678" dur="500" fill="hold"/>
                                        <p:tgtEl>
                                          <p:spTgt spid="136"/>
                                        </p:tgtEl>
                                        <p:attrNameLst>
                                          <p:attrName>ppt_h</p:attrName>
                                        </p:attrNameLst>
                                      </p:cBhvr>
                                      <p:tavLst>
                                        <p:tav tm="0">
                                          <p:val>
                                            <p:fltVal val="0"/>
                                          </p:val>
                                        </p:tav>
                                        <p:tav tm="100000">
                                          <p:val>
                                            <p:strVal val="#ppt_h"/>
                                          </p:val>
                                        </p:tav>
                                      </p:tavLst>
                                    </p:anim>
                                    <p:animEffect transition="in" filter="fade">
                                      <p:cBhvr>
                                        <p:cTn id="679" dur="500"/>
                                        <p:tgtEl>
                                          <p:spTgt spid="136"/>
                                        </p:tgtEl>
                                      </p:cBhvr>
                                    </p:animEffect>
                                  </p:childTnLst>
                                </p:cTn>
                              </p:par>
                              <p:par>
                                <p:cTn id="680" presetID="53" presetClass="entr" presetSubtype="16" fill="hold" grpId="0" nodeType="withEffect">
                                  <p:stCondLst>
                                    <p:cond delay="0"/>
                                  </p:stCondLst>
                                  <p:childTnLst>
                                    <p:set>
                                      <p:cBhvr>
                                        <p:cTn id="681" dur="1" fill="hold">
                                          <p:stCondLst>
                                            <p:cond delay="0"/>
                                          </p:stCondLst>
                                        </p:cTn>
                                        <p:tgtEl>
                                          <p:spTgt spid="137"/>
                                        </p:tgtEl>
                                        <p:attrNameLst>
                                          <p:attrName>style.visibility</p:attrName>
                                        </p:attrNameLst>
                                      </p:cBhvr>
                                      <p:to>
                                        <p:strVal val="visible"/>
                                      </p:to>
                                    </p:set>
                                    <p:anim calcmode="lin" valueType="num">
                                      <p:cBhvr>
                                        <p:cTn id="682" dur="500" fill="hold"/>
                                        <p:tgtEl>
                                          <p:spTgt spid="137"/>
                                        </p:tgtEl>
                                        <p:attrNameLst>
                                          <p:attrName>ppt_w</p:attrName>
                                        </p:attrNameLst>
                                      </p:cBhvr>
                                      <p:tavLst>
                                        <p:tav tm="0">
                                          <p:val>
                                            <p:fltVal val="0"/>
                                          </p:val>
                                        </p:tav>
                                        <p:tav tm="100000">
                                          <p:val>
                                            <p:strVal val="#ppt_w"/>
                                          </p:val>
                                        </p:tav>
                                      </p:tavLst>
                                    </p:anim>
                                    <p:anim calcmode="lin" valueType="num">
                                      <p:cBhvr>
                                        <p:cTn id="683" dur="500" fill="hold"/>
                                        <p:tgtEl>
                                          <p:spTgt spid="137"/>
                                        </p:tgtEl>
                                        <p:attrNameLst>
                                          <p:attrName>ppt_h</p:attrName>
                                        </p:attrNameLst>
                                      </p:cBhvr>
                                      <p:tavLst>
                                        <p:tav tm="0">
                                          <p:val>
                                            <p:fltVal val="0"/>
                                          </p:val>
                                        </p:tav>
                                        <p:tav tm="100000">
                                          <p:val>
                                            <p:strVal val="#ppt_h"/>
                                          </p:val>
                                        </p:tav>
                                      </p:tavLst>
                                    </p:anim>
                                    <p:animEffect transition="in" filter="fade">
                                      <p:cBhvr>
                                        <p:cTn id="684" dur="500"/>
                                        <p:tgtEl>
                                          <p:spTgt spid="137"/>
                                        </p:tgtEl>
                                      </p:cBhvr>
                                    </p:animEffect>
                                  </p:childTnLst>
                                </p:cTn>
                              </p:par>
                              <p:par>
                                <p:cTn id="685" presetID="53" presetClass="entr" presetSubtype="16" fill="hold" grpId="0" nodeType="withEffect">
                                  <p:stCondLst>
                                    <p:cond delay="0"/>
                                  </p:stCondLst>
                                  <p:childTnLst>
                                    <p:set>
                                      <p:cBhvr>
                                        <p:cTn id="686" dur="1" fill="hold">
                                          <p:stCondLst>
                                            <p:cond delay="0"/>
                                          </p:stCondLst>
                                        </p:cTn>
                                        <p:tgtEl>
                                          <p:spTgt spid="138"/>
                                        </p:tgtEl>
                                        <p:attrNameLst>
                                          <p:attrName>style.visibility</p:attrName>
                                        </p:attrNameLst>
                                      </p:cBhvr>
                                      <p:to>
                                        <p:strVal val="visible"/>
                                      </p:to>
                                    </p:set>
                                    <p:anim calcmode="lin" valueType="num">
                                      <p:cBhvr>
                                        <p:cTn id="687" dur="500" fill="hold"/>
                                        <p:tgtEl>
                                          <p:spTgt spid="138"/>
                                        </p:tgtEl>
                                        <p:attrNameLst>
                                          <p:attrName>ppt_w</p:attrName>
                                        </p:attrNameLst>
                                      </p:cBhvr>
                                      <p:tavLst>
                                        <p:tav tm="0">
                                          <p:val>
                                            <p:fltVal val="0"/>
                                          </p:val>
                                        </p:tav>
                                        <p:tav tm="100000">
                                          <p:val>
                                            <p:strVal val="#ppt_w"/>
                                          </p:val>
                                        </p:tav>
                                      </p:tavLst>
                                    </p:anim>
                                    <p:anim calcmode="lin" valueType="num">
                                      <p:cBhvr>
                                        <p:cTn id="688" dur="500" fill="hold"/>
                                        <p:tgtEl>
                                          <p:spTgt spid="138"/>
                                        </p:tgtEl>
                                        <p:attrNameLst>
                                          <p:attrName>ppt_h</p:attrName>
                                        </p:attrNameLst>
                                      </p:cBhvr>
                                      <p:tavLst>
                                        <p:tav tm="0">
                                          <p:val>
                                            <p:fltVal val="0"/>
                                          </p:val>
                                        </p:tav>
                                        <p:tav tm="100000">
                                          <p:val>
                                            <p:strVal val="#ppt_h"/>
                                          </p:val>
                                        </p:tav>
                                      </p:tavLst>
                                    </p:anim>
                                    <p:animEffect transition="in" filter="fade">
                                      <p:cBhvr>
                                        <p:cTn id="689" dur="500"/>
                                        <p:tgtEl>
                                          <p:spTgt spid="138"/>
                                        </p:tgtEl>
                                      </p:cBhvr>
                                    </p:animEffect>
                                  </p:childTnLst>
                                </p:cTn>
                              </p:par>
                              <p:par>
                                <p:cTn id="690" presetID="53" presetClass="entr" presetSubtype="16" fill="hold" grpId="0" nodeType="withEffect">
                                  <p:stCondLst>
                                    <p:cond delay="0"/>
                                  </p:stCondLst>
                                  <p:childTnLst>
                                    <p:set>
                                      <p:cBhvr>
                                        <p:cTn id="691" dur="1" fill="hold">
                                          <p:stCondLst>
                                            <p:cond delay="0"/>
                                          </p:stCondLst>
                                        </p:cTn>
                                        <p:tgtEl>
                                          <p:spTgt spid="139"/>
                                        </p:tgtEl>
                                        <p:attrNameLst>
                                          <p:attrName>style.visibility</p:attrName>
                                        </p:attrNameLst>
                                      </p:cBhvr>
                                      <p:to>
                                        <p:strVal val="visible"/>
                                      </p:to>
                                    </p:set>
                                    <p:anim calcmode="lin" valueType="num">
                                      <p:cBhvr>
                                        <p:cTn id="692" dur="500" fill="hold"/>
                                        <p:tgtEl>
                                          <p:spTgt spid="139"/>
                                        </p:tgtEl>
                                        <p:attrNameLst>
                                          <p:attrName>ppt_w</p:attrName>
                                        </p:attrNameLst>
                                      </p:cBhvr>
                                      <p:tavLst>
                                        <p:tav tm="0">
                                          <p:val>
                                            <p:fltVal val="0"/>
                                          </p:val>
                                        </p:tav>
                                        <p:tav tm="100000">
                                          <p:val>
                                            <p:strVal val="#ppt_w"/>
                                          </p:val>
                                        </p:tav>
                                      </p:tavLst>
                                    </p:anim>
                                    <p:anim calcmode="lin" valueType="num">
                                      <p:cBhvr>
                                        <p:cTn id="693" dur="500" fill="hold"/>
                                        <p:tgtEl>
                                          <p:spTgt spid="139"/>
                                        </p:tgtEl>
                                        <p:attrNameLst>
                                          <p:attrName>ppt_h</p:attrName>
                                        </p:attrNameLst>
                                      </p:cBhvr>
                                      <p:tavLst>
                                        <p:tav tm="0">
                                          <p:val>
                                            <p:fltVal val="0"/>
                                          </p:val>
                                        </p:tav>
                                        <p:tav tm="100000">
                                          <p:val>
                                            <p:strVal val="#ppt_h"/>
                                          </p:val>
                                        </p:tav>
                                      </p:tavLst>
                                    </p:anim>
                                    <p:animEffect transition="in" filter="fade">
                                      <p:cBhvr>
                                        <p:cTn id="694" dur="500"/>
                                        <p:tgtEl>
                                          <p:spTgt spid="139"/>
                                        </p:tgtEl>
                                      </p:cBhvr>
                                    </p:animEffect>
                                  </p:childTnLst>
                                </p:cTn>
                              </p:par>
                              <p:par>
                                <p:cTn id="695" presetID="53" presetClass="entr" presetSubtype="16" fill="hold" grpId="0" nodeType="withEffect">
                                  <p:stCondLst>
                                    <p:cond delay="0"/>
                                  </p:stCondLst>
                                  <p:childTnLst>
                                    <p:set>
                                      <p:cBhvr>
                                        <p:cTn id="696" dur="1" fill="hold">
                                          <p:stCondLst>
                                            <p:cond delay="0"/>
                                          </p:stCondLst>
                                        </p:cTn>
                                        <p:tgtEl>
                                          <p:spTgt spid="140"/>
                                        </p:tgtEl>
                                        <p:attrNameLst>
                                          <p:attrName>style.visibility</p:attrName>
                                        </p:attrNameLst>
                                      </p:cBhvr>
                                      <p:to>
                                        <p:strVal val="visible"/>
                                      </p:to>
                                    </p:set>
                                    <p:anim calcmode="lin" valueType="num">
                                      <p:cBhvr>
                                        <p:cTn id="697" dur="500" fill="hold"/>
                                        <p:tgtEl>
                                          <p:spTgt spid="140"/>
                                        </p:tgtEl>
                                        <p:attrNameLst>
                                          <p:attrName>ppt_w</p:attrName>
                                        </p:attrNameLst>
                                      </p:cBhvr>
                                      <p:tavLst>
                                        <p:tav tm="0">
                                          <p:val>
                                            <p:fltVal val="0"/>
                                          </p:val>
                                        </p:tav>
                                        <p:tav tm="100000">
                                          <p:val>
                                            <p:strVal val="#ppt_w"/>
                                          </p:val>
                                        </p:tav>
                                      </p:tavLst>
                                    </p:anim>
                                    <p:anim calcmode="lin" valueType="num">
                                      <p:cBhvr>
                                        <p:cTn id="698" dur="500" fill="hold"/>
                                        <p:tgtEl>
                                          <p:spTgt spid="140"/>
                                        </p:tgtEl>
                                        <p:attrNameLst>
                                          <p:attrName>ppt_h</p:attrName>
                                        </p:attrNameLst>
                                      </p:cBhvr>
                                      <p:tavLst>
                                        <p:tav tm="0">
                                          <p:val>
                                            <p:fltVal val="0"/>
                                          </p:val>
                                        </p:tav>
                                        <p:tav tm="100000">
                                          <p:val>
                                            <p:strVal val="#ppt_h"/>
                                          </p:val>
                                        </p:tav>
                                      </p:tavLst>
                                    </p:anim>
                                    <p:animEffect transition="in" filter="fade">
                                      <p:cBhvr>
                                        <p:cTn id="699" dur="500"/>
                                        <p:tgtEl>
                                          <p:spTgt spid="140"/>
                                        </p:tgtEl>
                                      </p:cBhvr>
                                    </p:animEffect>
                                  </p:childTnLst>
                                </p:cTn>
                              </p:par>
                              <p:par>
                                <p:cTn id="700" presetID="53" presetClass="entr" presetSubtype="16" fill="hold" grpId="0" nodeType="withEffect">
                                  <p:stCondLst>
                                    <p:cond delay="0"/>
                                  </p:stCondLst>
                                  <p:childTnLst>
                                    <p:set>
                                      <p:cBhvr>
                                        <p:cTn id="701" dur="1" fill="hold">
                                          <p:stCondLst>
                                            <p:cond delay="0"/>
                                          </p:stCondLst>
                                        </p:cTn>
                                        <p:tgtEl>
                                          <p:spTgt spid="141"/>
                                        </p:tgtEl>
                                        <p:attrNameLst>
                                          <p:attrName>style.visibility</p:attrName>
                                        </p:attrNameLst>
                                      </p:cBhvr>
                                      <p:to>
                                        <p:strVal val="visible"/>
                                      </p:to>
                                    </p:set>
                                    <p:anim calcmode="lin" valueType="num">
                                      <p:cBhvr>
                                        <p:cTn id="702" dur="500" fill="hold"/>
                                        <p:tgtEl>
                                          <p:spTgt spid="141"/>
                                        </p:tgtEl>
                                        <p:attrNameLst>
                                          <p:attrName>ppt_w</p:attrName>
                                        </p:attrNameLst>
                                      </p:cBhvr>
                                      <p:tavLst>
                                        <p:tav tm="0">
                                          <p:val>
                                            <p:fltVal val="0"/>
                                          </p:val>
                                        </p:tav>
                                        <p:tav tm="100000">
                                          <p:val>
                                            <p:strVal val="#ppt_w"/>
                                          </p:val>
                                        </p:tav>
                                      </p:tavLst>
                                    </p:anim>
                                    <p:anim calcmode="lin" valueType="num">
                                      <p:cBhvr>
                                        <p:cTn id="703" dur="500" fill="hold"/>
                                        <p:tgtEl>
                                          <p:spTgt spid="141"/>
                                        </p:tgtEl>
                                        <p:attrNameLst>
                                          <p:attrName>ppt_h</p:attrName>
                                        </p:attrNameLst>
                                      </p:cBhvr>
                                      <p:tavLst>
                                        <p:tav tm="0">
                                          <p:val>
                                            <p:fltVal val="0"/>
                                          </p:val>
                                        </p:tav>
                                        <p:tav tm="100000">
                                          <p:val>
                                            <p:strVal val="#ppt_h"/>
                                          </p:val>
                                        </p:tav>
                                      </p:tavLst>
                                    </p:anim>
                                    <p:animEffect transition="in" filter="fade">
                                      <p:cBhvr>
                                        <p:cTn id="704" dur="500"/>
                                        <p:tgtEl>
                                          <p:spTgt spid="141"/>
                                        </p:tgtEl>
                                      </p:cBhvr>
                                    </p:animEffect>
                                  </p:childTnLst>
                                </p:cTn>
                              </p:par>
                              <p:par>
                                <p:cTn id="705" presetID="53" presetClass="entr" presetSubtype="16" fill="hold" grpId="0" nodeType="withEffect">
                                  <p:stCondLst>
                                    <p:cond delay="0"/>
                                  </p:stCondLst>
                                  <p:childTnLst>
                                    <p:set>
                                      <p:cBhvr>
                                        <p:cTn id="706" dur="1" fill="hold">
                                          <p:stCondLst>
                                            <p:cond delay="0"/>
                                          </p:stCondLst>
                                        </p:cTn>
                                        <p:tgtEl>
                                          <p:spTgt spid="142"/>
                                        </p:tgtEl>
                                        <p:attrNameLst>
                                          <p:attrName>style.visibility</p:attrName>
                                        </p:attrNameLst>
                                      </p:cBhvr>
                                      <p:to>
                                        <p:strVal val="visible"/>
                                      </p:to>
                                    </p:set>
                                    <p:anim calcmode="lin" valueType="num">
                                      <p:cBhvr>
                                        <p:cTn id="707" dur="500" fill="hold"/>
                                        <p:tgtEl>
                                          <p:spTgt spid="142"/>
                                        </p:tgtEl>
                                        <p:attrNameLst>
                                          <p:attrName>ppt_w</p:attrName>
                                        </p:attrNameLst>
                                      </p:cBhvr>
                                      <p:tavLst>
                                        <p:tav tm="0">
                                          <p:val>
                                            <p:fltVal val="0"/>
                                          </p:val>
                                        </p:tav>
                                        <p:tav tm="100000">
                                          <p:val>
                                            <p:strVal val="#ppt_w"/>
                                          </p:val>
                                        </p:tav>
                                      </p:tavLst>
                                    </p:anim>
                                    <p:anim calcmode="lin" valueType="num">
                                      <p:cBhvr>
                                        <p:cTn id="708" dur="500" fill="hold"/>
                                        <p:tgtEl>
                                          <p:spTgt spid="142"/>
                                        </p:tgtEl>
                                        <p:attrNameLst>
                                          <p:attrName>ppt_h</p:attrName>
                                        </p:attrNameLst>
                                      </p:cBhvr>
                                      <p:tavLst>
                                        <p:tav tm="0">
                                          <p:val>
                                            <p:fltVal val="0"/>
                                          </p:val>
                                        </p:tav>
                                        <p:tav tm="100000">
                                          <p:val>
                                            <p:strVal val="#ppt_h"/>
                                          </p:val>
                                        </p:tav>
                                      </p:tavLst>
                                    </p:anim>
                                    <p:animEffect transition="in" filter="fade">
                                      <p:cBhvr>
                                        <p:cTn id="709" dur="500"/>
                                        <p:tgtEl>
                                          <p:spTgt spid="142"/>
                                        </p:tgtEl>
                                      </p:cBhvr>
                                    </p:animEffect>
                                  </p:childTnLst>
                                </p:cTn>
                              </p:par>
                              <p:par>
                                <p:cTn id="710" presetID="53" presetClass="entr" presetSubtype="16" fill="hold" grpId="0" nodeType="withEffect">
                                  <p:stCondLst>
                                    <p:cond delay="0"/>
                                  </p:stCondLst>
                                  <p:childTnLst>
                                    <p:set>
                                      <p:cBhvr>
                                        <p:cTn id="711" dur="1" fill="hold">
                                          <p:stCondLst>
                                            <p:cond delay="0"/>
                                          </p:stCondLst>
                                        </p:cTn>
                                        <p:tgtEl>
                                          <p:spTgt spid="143"/>
                                        </p:tgtEl>
                                        <p:attrNameLst>
                                          <p:attrName>style.visibility</p:attrName>
                                        </p:attrNameLst>
                                      </p:cBhvr>
                                      <p:to>
                                        <p:strVal val="visible"/>
                                      </p:to>
                                    </p:set>
                                    <p:anim calcmode="lin" valueType="num">
                                      <p:cBhvr>
                                        <p:cTn id="712" dur="500" fill="hold"/>
                                        <p:tgtEl>
                                          <p:spTgt spid="143"/>
                                        </p:tgtEl>
                                        <p:attrNameLst>
                                          <p:attrName>ppt_w</p:attrName>
                                        </p:attrNameLst>
                                      </p:cBhvr>
                                      <p:tavLst>
                                        <p:tav tm="0">
                                          <p:val>
                                            <p:fltVal val="0"/>
                                          </p:val>
                                        </p:tav>
                                        <p:tav tm="100000">
                                          <p:val>
                                            <p:strVal val="#ppt_w"/>
                                          </p:val>
                                        </p:tav>
                                      </p:tavLst>
                                    </p:anim>
                                    <p:anim calcmode="lin" valueType="num">
                                      <p:cBhvr>
                                        <p:cTn id="713" dur="500" fill="hold"/>
                                        <p:tgtEl>
                                          <p:spTgt spid="143"/>
                                        </p:tgtEl>
                                        <p:attrNameLst>
                                          <p:attrName>ppt_h</p:attrName>
                                        </p:attrNameLst>
                                      </p:cBhvr>
                                      <p:tavLst>
                                        <p:tav tm="0">
                                          <p:val>
                                            <p:fltVal val="0"/>
                                          </p:val>
                                        </p:tav>
                                        <p:tav tm="100000">
                                          <p:val>
                                            <p:strVal val="#ppt_h"/>
                                          </p:val>
                                        </p:tav>
                                      </p:tavLst>
                                    </p:anim>
                                    <p:animEffect transition="in" filter="fade">
                                      <p:cBhvr>
                                        <p:cTn id="714" dur="500"/>
                                        <p:tgtEl>
                                          <p:spTgt spid="143"/>
                                        </p:tgtEl>
                                      </p:cBhvr>
                                    </p:animEffect>
                                  </p:childTnLst>
                                </p:cTn>
                              </p:par>
                              <p:par>
                                <p:cTn id="715" presetID="53" presetClass="entr" presetSubtype="16" fill="hold" grpId="0" nodeType="withEffect">
                                  <p:stCondLst>
                                    <p:cond delay="0"/>
                                  </p:stCondLst>
                                  <p:childTnLst>
                                    <p:set>
                                      <p:cBhvr>
                                        <p:cTn id="716" dur="1" fill="hold">
                                          <p:stCondLst>
                                            <p:cond delay="0"/>
                                          </p:stCondLst>
                                        </p:cTn>
                                        <p:tgtEl>
                                          <p:spTgt spid="144"/>
                                        </p:tgtEl>
                                        <p:attrNameLst>
                                          <p:attrName>style.visibility</p:attrName>
                                        </p:attrNameLst>
                                      </p:cBhvr>
                                      <p:to>
                                        <p:strVal val="visible"/>
                                      </p:to>
                                    </p:set>
                                    <p:anim calcmode="lin" valueType="num">
                                      <p:cBhvr>
                                        <p:cTn id="717" dur="500" fill="hold"/>
                                        <p:tgtEl>
                                          <p:spTgt spid="144"/>
                                        </p:tgtEl>
                                        <p:attrNameLst>
                                          <p:attrName>ppt_w</p:attrName>
                                        </p:attrNameLst>
                                      </p:cBhvr>
                                      <p:tavLst>
                                        <p:tav tm="0">
                                          <p:val>
                                            <p:fltVal val="0"/>
                                          </p:val>
                                        </p:tav>
                                        <p:tav tm="100000">
                                          <p:val>
                                            <p:strVal val="#ppt_w"/>
                                          </p:val>
                                        </p:tav>
                                      </p:tavLst>
                                    </p:anim>
                                    <p:anim calcmode="lin" valueType="num">
                                      <p:cBhvr>
                                        <p:cTn id="718" dur="500" fill="hold"/>
                                        <p:tgtEl>
                                          <p:spTgt spid="144"/>
                                        </p:tgtEl>
                                        <p:attrNameLst>
                                          <p:attrName>ppt_h</p:attrName>
                                        </p:attrNameLst>
                                      </p:cBhvr>
                                      <p:tavLst>
                                        <p:tav tm="0">
                                          <p:val>
                                            <p:fltVal val="0"/>
                                          </p:val>
                                        </p:tav>
                                        <p:tav tm="100000">
                                          <p:val>
                                            <p:strVal val="#ppt_h"/>
                                          </p:val>
                                        </p:tav>
                                      </p:tavLst>
                                    </p:anim>
                                    <p:animEffect transition="in" filter="fade">
                                      <p:cBhvr>
                                        <p:cTn id="719" dur="500"/>
                                        <p:tgtEl>
                                          <p:spTgt spid="144"/>
                                        </p:tgtEl>
                                      </p:cBhvr>
                                    </p:animEffect>
                                  </p:childTnLst>
                                </p:cTn>
                              </p:par>
                              <p:par>
                                <p:cTn id="720" presetID="53" presetClass="entr" presetSubtype="16" fill="hold" grpId="0" nodeType="withEffect">
                                  <p:stCondLst>
                                    <p:cond delay="0"/>
                                  </p:stCondLst>
                                  <p:childTnLst>
                                    <p:set>
                                      <p:cBhvr>
                                        <p:cTn id="721" dur="1" fill="hold">
                                          <p:stCondLst>
                                            <p:cond delay="0"/>
                                          </p:stCondLst>
                                        </p:cTn>
                                        <p:tgtEl>
                                          <p:spTgt spid="145"/>
                                        </p:tgtEl>
                                        <p:attrNameLst>
                                          <p:attrName>style.visibility</p:attrName>
                                        </p:attrNameLst>
                                      </p:cBhvr>
                                      <p:to>
                                        <p:strVal val="visible"/>
                                      </p:to>
                                    </p:set>
                                    <p:anim calcmode="lin" valueType="num">
                                      <p:cBhvr>
                                        <p:cTn id="722" dur="500" fill="hold"/>
                                        <p:tgtEl>
                                          <p:spTgt spid="145"/>
                                        </p:tgtEl>
                                        <p:attrNameLst>
                                          <p:attrName>ppt_w</p:attrName>
                                        </p:attrNameLst>
                                      </p:cBhvr>
                                      <p:tavLst>
                                        <p:tav tm="0">
                                          <p:val>
                                            <p:fltVal val="0"/>
                                          </p:val>
                                        </p:tav>
                                        <p:tav tm="100000">
                                          <p:val>
                                            <p:strVal val="#ppt_w"/>
                                          </p:val>
                                        </p:tav>
                                      </p:tavLst>
                                    </p:anim>
                                    <p:anim calcmode="lin" valueType="num">
                                      <p:cBhvr>
                                        <p:cTn id="723" dur="500" fill="hold"/>
                                        <p:tgtEl>
                                          <p:spTgt spid="145"/>
                                        </p:tgtEl>
                                        <p:attrNameLst>
                                          <p:attrName>ppt_h</p:attrName>
                                        </p:attrNameLst>
                                      </p:cBhvr>
                                      <p:tavLst>
                                        <p:tav tm="0">
                                          <p:val>
                                            <p:fltVal val="0"/>
                                          </p:val>
                                        </p:tav>
                                        <p:tav tm="100000">
                                          <p:val>
                                            <p:strVal val="#ppt_h"/>
                                          </p:val>
                                        </p:tav>
                                      </p:tavLst>
                                    </p:anim>
                                    <p:animEffect transition="in" filter="fade">
                                      <p:cBhvr>
                                        <p:cTn id="724" dur="500"/>
                                        <p:tgtEl>
                                          <p:spTgt spid="145"/>
                                        </p:tgtEl>
                                      </p:cBhvr>
                                    </p:animEffect>
                                  </p:childTnLst>
                                </p:cTn>
                              </p:par>
                              <p:par>
                                <p:cTn id="725" presetID="53" presetClass="entr" presetSubtype="16" fill="hold" grpId="0" nodeType="withEffect">
                                  <p:stCondLst>
                                    <p:cond delay="0"/>
                                  </p:stCondLst>
                                  <p:childTnLst>
                                    <p:set>
                                      <p:cBhvr>
                                        <p:cTn id="726" dur="1" fill="hold">
                                          <p:stCondLst>
                                            <p:cond delay="0"/>
                                          </p:stCondLst>
                                        </p:cTn>
                                        <p:tgtEl>
                                          <p:spTgt spid="146"/>
                                        </p:tgtEl>
                                        <p:attrNameLst>
                                          <p:attrName>style.visibility</p:attrName>
                                        </p:attrNameLst>
                                      </p:cBhvr>
                                      <p:to>
                                        <p:strVal val="visible"/>
                                      </p:to>
                                    </p:set>
                                    <p:anim calcmode="lin" valueType="num">
                                      <p:cBhvr>
                                        <p:cTn id="727" dur="500" fill="hold"/>
                                        <p:tgtEl>
                                          <p:spTgt spid="146"/>
                                        </p:tgtEl>
                                        <p:attrNameLst>
                                          <p:attrName>ppt_w</p:attrName>
                                        </p:attrNameLst>
                                      </p:cBhvr>
                                      <p:tavLst>
                                        <p:tav tm="0">
                                          <p:val>
                                            <p:fltVal val="0"/>
                                          </p:val>
                                        </p:tav>
                                        <p:tav tm="100000">
                                          <p:val>
                                            <p:strVal val="#ppt_w"/>
                                          </p:val>
                                        </p:tav>
                                      </p:tavLst>
                                    </p:anim>
                                    <p:anim calcmode="lin" valueType="num">
                                      <p:cBhvr>
                                        <p:cTn id="728" dur="500" fill="hold"/>
                                        <p:tgtEl>
                                          <p:spTgt spid="146"/>
                                        </p:tgtEl>
                                        <p:attrNameLst>
                                          <p:attrName>ppt_h</p:attrName>
                                        </p:attrNameLst>
                                      </p:cBhvr>
                                      <p:tavLst>
                                        <p:tav tm="0">
                                          <p:val>
                                            <p:fltVal val="0"/>
                                          </p:val>
                                        </p:tav>
                                        <p:tav tm="100000">
                                          <p:val>
                                            <p:strVal val="#ppt_h"/>
                                          </p:val>
                                        </p:tav>
                                      </p:tavLst>
                                    </p:anim>
                                    <p:animEffect transition="in" filter="fade">
                                      <p:cBhvr>
                                        <p:cTn id="729" dur="500"/>
                                        <p:tgtEl>
                                          <p:spTgt spid="146"/>
                                        </p:tgtEl>
                                      </p:cBhvr>
                                    </p:animEffect>
                                  </p:childTnLst>
                                </p:cTn>
                              </p:par>
                              <p:par>
                                <p:cTn id="730" presetID="53" presetClass="entr" presetSubtype="16" fill="hold" grpId="0" nodeType="withEffect">
                                  <p:stCondLst>
                                    <p:cond delay="0"/>
                                  </p:stCondLst>
                                  <p:childTnLst>
                                    <p:set>
                                      <p:cBhvr>
                                        <p:cTn id="731" dur="1" fill="hold">
                                          <p:stCondLst>
                                            <p:cond delay="0"/>
                                          </p:stCondLst>
                                        </p:cTn>
                                        <p:tgtEl>
                                          <p:spTgt spid="147"/>
                                        </p:tgtEl>
                                        <p:attrNameLst>
                                          <p:attrName>style.visibility</p:attrName>
                                        </p:attrNameLst>
                                      </p:cBhvr>
                                      <p:to>
                                        <p:strVal val="visible"/>
                                      </p:to>
                                    </p:set>
                                    <p:anim calcmode="lin" valueType="num">
                                      <p:cBhvr>
                                        <p:cTn id="732" dur="500" fill="hold"/>
                                        <p:tgtEl>
                                          <p:spTgt spid="147"/>
                                        </p:tgtEl>
                                        <p:attrNameLst>
                                          <p:attrName>ppt_w</p:attrName>
                                        </p:attrNameLst>
                                      </p:cBhvr>
                                      <p:tavLst>
                                        <p:tav tm="0">
                                          <p:val>
                                            <p:fltVal val="0"/>
                                          </p:val>
                                        </p:tav>
                                        <p:tav tm="100000">
                                          <p:val>
                                            <p:strVal val="#ppt_w"/>
                                          </p:val>
                                        </p:tav>
                                      </p:tavLst>
                                    </p:anim>
                                    <p:anim calcmode="lin" valueType="num">
                                      <p:cBhvr>
                                        <p:cTn id="733" dur="500" fill="hold"/>
                                        <p:tgtEl>
                                          <p:spTgt spid="147"/>
                                        </p:tgtEl>
                                        <p:attrNameLst>
                                          <p:attrName>ppt_h</p:attrName>
                                        </p:attrNameLst>
                                      </p:cBhvr>
                                      <p:tavLst>
                                        <p:tav tm="0">
                                          <p:val>
                                            <p:fltVal val="0"/>
                                          </p:val>
                                        </p:tav>
                                        <p:tav tm="100000">
                                          <p:val>
                                            <p:strVal val="#ppt_h"/>
                                          </p:val>
                                        </p:tav>
                                      </p:tavLst>
                                    </p:anim>
                                    <p:animEffect transition="in" filter="fade">
                                      <p:cBhvr>
                                        <p:cTn id="734" dur="500"/>
                                        <p:tgtEl>
                                          <p:spTgt spid="147"/>
                                        </p:tgtEl>
                                      </p:cBhvr>
                                    </p:animEffect>
                                  </p:childTnLst>
                                </p:cTn>
                              </p:par>
                              <p:par>
                                <p:cTn id="735" presetID="53" presetClass="entr" presetSubtype="16" fill="hold" grpId="0" nodeType="withEffect">
                                  <p:stCondLst>
                                    <p:cond delay="0"/>
                                  </p:stCondLst>
                                  <p:childTnLst>
                                    <p:set>
                                      <p:cBhvr>
                                        <p:cTn id="736" dur="1" fill="hold">
                                          <p:stCondLst>
                                            <p:cond delay="0"/>
                                          </p:stCondLst>
                                        </p:cTn>
                                        <p:tgtEl>
                                          <p:spTgt spid="148"/>
                                        </p:tgtEl>
                                        <p:attrNameLst>
                                          <p:attrName>style.visibility</p:attrName>
                                        </p:attrNameLst>
                                      </p:cBhvr>
                                      <p:to>
                                        <p:strVal val="visible"/>
                                      </p:to>
                                    </p:set>
                                    <p:anim calcmode="lin" valueType="num">
                                      <p:cBhvr>
                                        <p:cTn id="737" dur="500" fill="hold"/>
                                        <p:tgtEl>
                                          <p:spTgt spid="148"/>
                                        </p:tgtEl>
                                        <p:attrNameLst>
                                          <p:attrName>ppt_w</p:attrName>
                                        </p:attrNameLst>
                                      </p:cBhvr>
                                      <p:tavLst>
                                        <p:tav tm="0">
                                          <p:val>
                                            <p:fltVal val="0"/>
                                          </p:val>
                                        </p:tav>
                                        <p:tav tm="100000">
                                          <p:val>
                                            <p:strVal val="#ppt_w"/>
                                          </p:val>
                                        </p:tav>
                                      </p:tavLst>
                                    </p:anim>
                                    <p:anim calcmode="lin" valueType="num">
                                      <p:cBhvr>
                                        <p:cTn id="738" dur="500" fill="hold"/>
                                        <p:tgtEl>
                                          <p:spTgt spid="148"/>
                                        </p:tgtEl>
                                        <p:attrNameLst>
                                          <p:attrName>ppt_h</p:attrName>
                                        </p:attrNameLst>
                                      </p:cBhvr>
                                      <p:tavLst>
                                        <p:tav tm="0">
                                          <p:val>
                                            <p:fltVal val="0"/>
                                          </p:val>
                                        </p:tav>
                                        <p:tav tm="100000">
                                          <p:val>
                                            <p:strVal val="#ppt_h"/>
                                          </p:val>
                                        </p:tav>
                                      </p:tavLst>
                                    </p:anim>
                                    <p:animEffect transition="in" filter="fade">
                                      <p:cBhvr>
                                        <p:cTn id="739" dur="500"/>
                                        <p:tgtEl>
                                          <p:spTgt spid="148"/>
                                        </p:tgtEl>
                                      </p:cBhvr>
                                    </p:animEffect>
                                  </p:childTnLst>
                                </p:cTn>
                              </p:par>
                              <p:par>
                                <p:cTn id="740" presetID="53" presetClass="entr" presetSubtype="16" fill="hold" grpId="0" nodeType="withEffect">
                                  <p:stCondLst>
                                    <p:cond delay="0"/>
                                  </p:stCondLst>
                                  <p:childTnLst>
                                    <p:set>
                                      <p:cBhvr>
                                        <p:cTn id="741" dur="1" fill="hold">
                                          <p:stCondLst>
                                            <p:cond delay="0"/>
                                          </p:stCondLst>
                                        </p:cTn>
                                        <p:tgtEl>
                                          <p:spTgt spid="149"/>
                                        </p:tgtEl>
                                        <p:attrNameLst>
                                          <p:attrName>style.visibility</p:attrName>
                                        </p:attrNameLst>
                                      </p:cBhvr>
                                      <p:to>
                                        <p:strVal val="visible"/>
                                      </p:to>
                                    </p:set>
                                    <p:anim calcmode="lin" valueType="num">
                                      <p:cBhvr>
                                        <p:cTn id="742" dur="500" fill="hold"/>
                                        <p:tgtEl>
                                          <p:spTgt spid="149"/>
                                        </p:tgtEl>
                                        <p:attrNameLst>
                                          <p:attrName>ppt_w</p:attrName>
                                        </p:attrNameLst>
                                      </p:cBhvr>
                                      <p:tavLst>
                                        <p:tav tm="0">
                                          <p:val>
                                            <p:fltVal val="0"/>
                                          </p:val>
                                        </p:tav>
                                        <p:tav tm="100000">
                                          <p:val>
                                            <p:strVal val="#ppt_w"/>
                                          </p:val>
                                        </p:tav>
                                      </p:tavLst>
                                    </p:anim>
                                    <p:anim calcmode="lin" valueType="num">
                                      <p:cBhvr>
                                        <p:cTn id="743" dur="500" fill="hold"/>
                                        <p:tgtEl>
                                          <p:spTgt spid="149"/>
                                        </p:tgtEl>
                                        <p:attrNameLst>
                                          <p:attrName>ppt_h</p:attrName>
                                        </p:attrNameLst>
                                      </p:cBhvr>
                                      <p:tavLst>
                                        <p:tav tm="0">
                                          <p:val>
                                            <p:fltVal val="0"/>
                                          </p:val>
                                        </p:tav>
                                        <p:tav tm="100000">
                                          <p:val>
                                            <p:strVal val="#ppt_h"/>
                                          </p:val>
                                        </p:tav>
                                      </p:tavLst>
                                    </p:anim>
                                    <p:animEffect transition="in" filter="fade">
                                      <p:cBhvr>
                                        <p:cTn id="744" dur="500"/>
                                        <p:tgtEl>
                                          <p:spTgt spid="149"/>
                                        </p:tgtEl>
                                      </p:cBhvr>
                                    </p:animEffect>
                                  </p:childTnLst>
                                </p:cTn>
                              </p:par>
                              <p:par>
                                <p:cTn id="745" presetID="53" presetClass="entr" presetSubtype="16" fill="hold" grpId="0" nodeType="withEffect">
                                  <p:stCondLst>
                                    <p:cond delay="0"/>
                                  </p:stCondLst>
                                  <p:childTnLst>
                                    <p:set>
                                      <p:cBhvr>
                                        <p:cTn id="746" dur="1" fill="hold">
                                          <p:stCondLst>
                                            <p:cond delay="0"/>
                                          </p:stCondLst>
                                        </p:cTn>
                                        <p:tgtEl>
                                          <p:spTgt spid="150"/>
                                        </p:tgtEl>
                                        <p:attrNameLst>
                                          <p:attrName>style.visibility</p:attrName>
                                        </p:attrNameLst>
                                      </p:cBhvr>
                                      <p:to>
                                        <p:strVal val="visible"/>
                                      </p:to>
                                    </p:set>
                                    <p:anim calcmode="lin" valueType="num">
                                      <p:cBhvr>
                                        <p:cTn id="747" dur="500" fill="hold"/>
                                        <p:tgtEl>
                                          <p:spTgt spid="150"/>
                                        </p:tgtEl>
                                        <p:attrNameLst>
                                          <p:attrName>ppt_w</p:attrName>
                                        </p:attrNameLst>
                                      </p:cBhvr>
                                      <p:tavLst>
                                        <p:tav tm="0">
                                          <p:val>
                                            <p:fltVal val="0"/>
                                          </p:val>
                                        </p:tav>
                                        <p:tav tm="100000">
                                          <p:val>
                                            <p:strVal val="#ppt_w"/>
                                          </p:val>
                                        </p:tav>
                                      </p:tavLst>
                                    </p:anim>
                                    <p:anim calcmode="lin" valueType="num">
                                      <p:cBhvr>
                                        <p:cTn id="748" dur="500" fill="hold"/>
                                        <p:tgtEl>
                                          <p:spTgt spid="150"/>
                                        </p:tgtEl>
                                        <p:attrNameLst>
                                          <p:attrName>ppt_h</p:attrName>
                                        </p:attrNameLst>
                                      </p:cBhvr>
                                      <p:tavLst>
                                        <p:tav tm="0">
                                          <p:val>
                                            <p:fltVal val="0"/>
                                          </p:val>
                                        </p:tav>
                                        <p:tav tm="100000">
                                          <p:val>
                                            <p:strVal val="#ppt_h"/>
                                          </p:val>
                                        </p:tav>
                                      </p:tavLst>
                                    </p:anim>
                                    <p:animEffect transition="in" filter="fade">
                                      <p:cBhvr>
                                        <p:cTn id="749" dur="500"/>
                                        <p:tgtEl>
                                          <p:spTgt spid="150"/>
                                        </p:tgtEl>
                                      </p:cBhvr>
                                    </p:animEffect>
                                  </p:childTnLst>
                                </p:cTn>
                              </p:par>
                              <p:par>
                                <p:cTn id="750" presetID="53" presetClass="entr" presetSubtype="16" fill="hold" grpId="0" nodeType="withEffect">
                                  <p:stCondLst>
                                    <p:cond delay="0"/>
                                  </p:stCondLst>
                                  <p:childTnLst>
                                    <p:set>
                                      <p:cBhvr>
                                        <p:cTn id="751" dur="1" fill="hold">
                                          <p:stCondLst>
                                            <p:cond delay="0"/>
                                          </p:stCondLst>
                                        </p:cTn>
                                        <p:tgtEl>
                                          <p:spTgt spid="151"/>
                                        </p:tgtEl>
                                        <p:attrNameLst>
                                          <p:attrName>style.visibility</p:attrName>
                                        </p:attrNameLst>
                                      </p:cBhvr>
                                      <p:to>
                                        <p:strVal val="visible"/>
                                      </p:to>
                                    </p:set>
                                    <p:anim calcmode="lin" valueType="num">
                                      <p:cBhvr>
                                        <p:cTn id="752" dur="500" fill="hold"/>
                                        <p:tgtEl>
                                          <p:spTgt spid="151"/>
                                        </p:tgtEl>
                                        <p:attrNameLst>
                                          <p:attrName>ppt_w</p:attrName>
                                        </p:attrNameLst>
                                      </p:cBhvr>
                                      <p:tavLst>
                                        <p:tav tm="0">
                                          <p:val>
                                            <p:fltVal val="0"/>
                                          </p:val>
                                        </p:tav>
                                        <p:tav tm="100000">
                                          <p:val>
                                            <p:strVal val="#ppt_w"/>
                                          </p:val>
                                        </p:tav>
                                      </p:tavLst>
                                    </p:anim>
                                    <p:anim calcmode="lin" valueType="num">
                                      <p:cBhvr>
                                        <p:cTn id="753" dur="500" fill="hold"/>
                                        <p:tgtEl>
                                          <p:spTgt spid="151"/>
                                        </p:tgtEl>
                                        <p:attrNameLst>
                                          <p:attrName>ppt_h</p:attrName>
                                        </p:attrNameLst>
                                      </p:cBhvr>
                                      <p:tavLst>
                                        <p:tav tm="0">
                                          <p:val>
                                            <p:fltVal val="0"/>
                                          </p:val>
                                        </p:tav>
                                        <p:tav tm="100000">
                                          <p:val>
                                            <p:strVal val="#ppt_h"/>
                                          </p:val>
                                        </p:tav>
                                      </p:tavLst>
                                    </p:anim>
                                    <p:animEffect transition="in" filter="fade">
                                      <p:cBhvr>
                                        <p:cTn id="754" dur="500"/>
                                        <p:tgtEl>
                                          <p:spTgt spid="151"/>
                                        </p:tgtEl>
                                      </p:cBhvr>
                                    </p:animEffect>
                                  </p:childTnLst>
                                </p:cTn>
                              </p:par>
                              <p:par>
                                <p:cTn id="755" presetID="53" presetClass="entr" presetSubtype="16" fill="hold" grpId="0" nodeType="withEffect">
                                  <p:stCondLst>
                                    <p:cond delay="0"/>
                                  </p:stCondLst>
                                  <p:childTnLst>
                                    <p:set>
                                      <p:cBhvr>
                                        <p:cTn id="756" dur="1" fill="hold">
                                          <p:stCondLst>
                                            <p:cond delay="0"/>
                                          </p:stCondLst>
                                        </p:cTn>
                                        <p:tgtEl>
                                          <p:spTgt spid="152"/>
                                        </p:tgtEl>
                                        <p:attrNameLst>
                                          <p:attrName>style.visibility</p:attrName>
                                        </p:attrNameLst>
                                      </p:cBhvr>
                                      <p:to>
                                        <p:strVal val="visible"/>
                                      </p:to>
                                    </p:set>
                                    <p:anim calcmode="lin" valueType="num">
                                      <p:cBhvr>
                                        <p:cTn id="757" dur="500" fill="hold"/>
                                        <p:tgtEl>
                                          <p:spTgt spid="152"/>
                                        </p:tgtEl>
                                        <p:attrNameLst>
                                          <p:attrName>ppt_w</p:attrName>
                                        </p:attrNameLst>
                                      </p:cBhvr>
                                      <p:tavLst>
                                        <p:tav tm="0">
                                          <p:val>
                                            <p:fltVal val="0"/>
                                          </p:val>
                                        </p:tav>
                                        <p:tav tm="100000">
                                          <p:val>
                                            <p:strVal val="#ppt_w"/>
                                          </p:val>
                                        </p:tav>
                                      </p:tavLst>
                                    </p:anim>
                                    <p:anim calcmode="lin" valueType="num">
                                      <p:cBhvr>
                                        <p:cTn id="758" dur="500" fill="hold"/>
                                        <p:tgtEl>
                                          <p:spTgt spid="152"/>
                                        </p:tgtEl>
                                        <p:attrNameLst>
                                          <p:attrName>ppt_h</p:attrName>
                                        </p:attrNameLst>
                                      </p:cBhvr>
                                      <p:tavLst>
                                        <p:tav tm="0">
                                          <p:val>
                                            <p:fltVal val="0"/>
                                          </p:val>
                                        </p:tav>
                                        <p:tav tm="100000">
                                          <p:val>
                                            <p:strVal val="#ppt_h"/>
                                          </p:val>
                                        </p:tav>
                                      </p:tavLst>
                                    </p:anim>
                                    <p:animEffect transition="in" filter="fade">
                                      <p:cBhvr>
                                        <p:cTn id="759" dur="500"/>
                                        <p:tgtEl>
                                          <p:spTgt spid="152"/>
                                        </p:tgtEl>
                                      </p:cBhvr>
                                    </p:animEffect>
                                  </p:childTnLst>
                                </p:cTn>
                              </p:par>
                              <p:par>
                                <p:cTn id="760" presetID="53" presetClass="entr" presetSubtype="16" fill="hold" grpId="0" nodeType="withEffect">
                                  <p:stCondLst>
                                    <p:cond delay="0"/>
                                  </p:stCondLst>
                                  <p:childTnLst>
                                    <p:set>
                                      <p:cBhvr>
                                        <p:cTn id="761" dur="1" fill="hold">
                                          <p:stCondLst>
                                            <p:cond delay="0"/>
                                          </p:stCondLst>
                                        </p:cTn>
                                        <p:tgtEl>
                                          <p:spTgt spid="153"/>
                                        </p:tgtEl>
                                        <p:attrNameLst>
                                          <p:attrName>style.visibility</p:attrName>
                                        </p:attrNameLst>
                                      </p:cBhvr>
                                      <p:to>
                                        <p:strVal val="visible"/>
                                      </p:to>
                                    </p:set>
                                    <p:anim calcmode="lin" valueType="num">
                                      <p:cBhvr>
                                        <p:cTn id="762" dur="500" fill="hold"/>
                                        <p:tgtEl>
                                          <p:spTgt spid="153"/>
                                        </p:tgtEl>
                                        <p:attrNameLst>
                                          <p:attrName>ppt_w</p:attrName>
                                        </p:attrNameLst>
                                      </p:cBhvr>
                                      <p:tavLst>
                                        <p:tav tm="0">
                                          <p:val>
                                            <p:fltVal val="0"/>
                                          </p:val>
                                        </p:tav>
                                        <p:tav tm="100000">
                                          <p:val>
                                            <p:strVal val="#ppt_w"/>
                                          </p:val>
                                        </p:tav>
                                      </p:tavLst>
                                    </p:anim>
                                    <p:anim calcmode="lin" valueType="num">
                                      <p:cBhvr>
                                        <p:cTn id="763" dur="500" fill="hold"/>
                                        <p:tgtEl>
                                          <p:spTgt spid="153"/>
                                        </p:tgtEl>
                                        <p:attrNameLst>
                                          <p:attrName>ppt_h</p:attrName>
                                        </p:attrNameLst>
                                      </p:cBhvr>
                                      <p:tavLst>
                                        <p:tav tm="0">
                                          <p:val>
                                            <p:fltVal val="0"/>
                                          </p:val>
                                        </p:tav>
                                        <p:tav tm="100000">
                                          <p:val>
                                            <p:strVal val="#ppt_h"/>
                                          </p:val>
                                        </p:tav>
                                      </p:tavLst>
                                    </p:anim>
                                    <p:animEffect transition="in" filter="fade">
                                      <p:cBhvr>
                                        <p:cTn id="764" dur="500"/>
                                        <p:tgtEl>
                                          <p:spTgt spid="153"/>
                                        </p:tgtEl>
                                      </p:cBhvr>
                                    </p:animEffect>
                                  </p:childTnLst>
                                </p:cTn>
                              </p:par>
                              <p:par>
                                <p:cTn id="765" presetID="53" presetClass="entr" presetSubtype="16" fill="hold" grpId="0" nodeType="withEffect">
                                  <p:stCondLst>
                                    <p:cond delay="0"/>
                                  </p:stCondLst>
                                  <p:childTnLst>
                                    <p:set>
                                      <p:cBhvr>
                                        <p:cTn id="766" dur="1" fill="hold">
                                          <p:stCondLst>
                                            <p:cond delay="0"/>
                                          </p:stCondLst>
                                        </p:cTn>
                                        <p:tgtEl>
                                          <p:spTgt spid="154"/>
                                        </p:tgtEl>
                                        <p:attrNameLst>
                                          <p:attrName>style.visibility</p:attrName>
                                        </p:attrNameLst>
                                      </p:cBhvr>
                                      <p:to>
                                        <p:strVal val="visible"/>
                                      </p:to>
                                    </p:set>
                                    <p:anim calcmode="lin" valueType="num">
                                      <p:cBhvr>
                                        <p:cTn id="767" dur="500" fill="hold"/>
                                        <p:tgtEl>
                                          <p:spTgt spid="154"/>
                                        </p:tgtEl>
                                        <p:attrNameLst>
                                          <p:attrName>ppt_w</p:attrName>
                                        </p:attrNameLst>
                                      </p:cBhvr>
                                      <p:tavLst>
                                        <p:tav tm="0">
                                          <p:val>
                                            <p:fltVal val="0"/>
                                          </p:val>
                                        </p:tav>
                                        <p:tav tm="100000">
                                          <p:val>
                                            <p:strVal val="#ppt_w"/>
                                          </p:val>
                                        </p:tav>
                                      </p:tavLst>
                                    </p:anim>
                                    <p:anim calcmode="lin" valueType="num">
                                      <p:cBhvr>
                                        <p:cTn id="768" dur="500" fill="hold"/>
                                        <p:tgtEl>
                                          <p:spTgt spid="154"/>
                                        </p:tgtEl>
                                        <p:attrNameLst>
                                          <p:attrName>ppt_h</p:attrName>
                                        </p:attrNameLst>
                                      </p:cBhvr>
                                      <p:tavLst>
                                        <p:tav tm="0">
                                          <p:val>
                                            <p:fltVal val="0"/>
                                          </p:val>
                                        </p:tav>
                                        <p:tav tm="100000">
                                          <p:val>
                                            <p:strVal val="#ppt_h"/>
                                          </p:val>
                                        </p:tav>
                                      </p:tavLst>
                                    </p:anim>
                                    <p:animEffect transition="in" filter="fade">
                                      <p:cBhvr>
                                        <p:cTn id="769" dur="500"/>
                                        <p:tgtEl>
                                          <p:spTgt spid="154"/>
                                        </p:tgtEl>
                                      </p:cBhvr>
                                    </p:animEffect>
                                  </p:childTnLst>
                                </p:cTn>
                              </p:par>
                              <p:par>
                                <p:cTn id="770" presetID="53" presetClass="entr" presetSubtype="16" fill="hold" grpId="0" nodeType="withEffect">
                                  <p:stCondLst>
                                    <p:cond delay="0"/>
                                  </p:stCondLst>
                                  <p:childTnLst>
                                    <p:set>
                                      <p:cBhvr>
                                        <p:cTn id="771" dur="1" fill="hold">
                                          <p:stCondLst>
                                            <p:cond delay="0"/>
                                          </p:stCondLst>
                                        </p:cTn>
                                        <p:tgtEl>
                                          <p:spTgt spid="155"/>
                                        </p:tgtEl>
                                        <p:attrNameLst>
                                          <p:attrName>style.visibility</p:attrName>
                                        </p:attrNameLst>
                                      </p:cBhvr>
                                      <p:to>
                                        <p:strVal val="visible"/>
                                      </p:to>
                                    </p:set>
                                    <p:anim calcmode="lin" valueType="num">
                                      <p:cBhvr>
                                        <p:cTn id="772" dur="500" fill="hold"/>
                                        <p:tgtEl>
                                          <p:spTgt spid="155"/>
                                        </p:tgtEl>
                                        <p:attrNameLst>
                                          <p:attrName>ppt_w</p:attrName>
                                        </p:attrNameLst>
                                      </p:cBhvr>
                                      <p:tavLst>
                                        <p:tav tm="0">
                                          <p:val>
                                            <p:fltVal val="0"/>
                                          </p:val>
                                        </p:tav>
                                        <p:tav tm="100000">
                                          <p:val>
                                            <p:strVal val="#ppt_w"/>
                                          </p:val>
                                        </p:tav>
                                      </p:tavLst>
                                    </p:anim>
                                    <p:anim calcmode="lin" valueType="num">
                                      <p:cBhvr>
                                        <p:cTn id="773" dur="500" fill="hold"/>
                                        <p:tgtEl>
                                          <p:spTgt spid="155"/>
                                        </p:tgtEl>
                                        <p:attrNameLst>
                                          <p:attrName>ppt_h</p:attrName>
                                        </p:attrNameLst>
                                      </p:cBhvr>
                                      <p:tavLst>
                                        <p:tav tm="0">
                                          <p:val>
                                            <p:fltVal val="0"/>
                                          </p:val>
                                        </p:tav>
                                        <p:tav tm="100000">
                                          <p:val>
                                            <p:strVal val="#ppt_h"/>
                                          </p:val>
                                        </p:tav>
                                      </p:tavLst>
                                    </p:anim>
                                    <p:animEffect transition="in" filter="fade">
                                      <p:cBhvr>
                                        <p:cTn id="774" dur="500"/>
                                        <p:tgtEl>
                                          <p:spTgt spid="155"/>
                                        </p:tgtEl>
                                      </p:cBhvr>
                                    </p:animEffect>
                                  </p:childTnLst>
                                </p:cTn>
                              </p:par>
                              <p:par>
                                <p:cTn id="775" presetID="53" presetClass="entr" presetSubtype="16" fill="hold" grpId="0" nodeType="withEffect">
                                  <p:stCondLst>
                                    <p:cond delay="0"/>
                                  </p:stCondLst>
                                  <p:childTnLst>
                                    <p:set>
                                      <p:cBhvr>
                                        <p:cTn id="776" dur="1" fill="hold">
                                          <p:stCondLst>
                                            <p:cond delay="0"/>
                                          </p:stCondLst>
                                        </p:cTn>
                                        <p:tgtEl>
                                          <p:spTgt spid="156"/>
                                        </p:tgtEl>
                                        <p:attrNameLst>
                                          <p:attrName>style.visibility</p:attrName>
                                        </p:attrNameLst>
                                      </p:cBhvr>
                                      <p:to>
                                        <p:strVal val="visible"/>
                                      </p:to>
                                    </p:set>
                                    <p:anim calcmode="lin" valueType="num">
                                      <p:cBhvr>
                                        <p:cTn id="777" dur="500" fill="hold"/>
                                        <p:tgtEl>
                                          <p:spTgt spid="156"/>
                                        </p:tgtEl>
                                        <p:attrNameLst>
                                          <p:attrName>ppt_w</p:attrName>
                                        </p:attrNameLst>
                                      </p:cBhvr>
                                      <p:tavLst>
                                        <p:tav tm="0">
                                          <p:val>
                                            <p:fltVal val="0"/>
                                          </p:val>
                                        </p:tav>
                                        <p:tav tm="100000">
                                          <p:val>
                                            <p:strVal val="#ppt_w"/>
                                          </p:val>
                                        </p:tav>
                                      </p:tavLst>
                                    </p:anim>
                                    <p:anim calcmode="lin" valueType="num">
                                      <p:cBhvr>
                                        <p:cTn id="778" dur="500" fill="hold"/>
                                        <p:tgtEl>
                                          <p:spTgt spid="156"/>
                                        </p:tgtEl>
                                        <p:attrNameLst>
                                          <p:attrName>ppt_h</p:attrName>
                                        </p:attrNameLst>
                                      </p:cBhvr>
                                      <p:tavLst>
                                        <p:tav tm="0">
                                          <p:val>
                                            <p:fltVal val="0"/>
                                          </p:val>
                                        </p:tav>
                                        <p:tav tm="100000">
                                          <p:val>
                                            <p:strVal val="#ppt_h"/>
                                          </p:val>
                                        </p:tav>
                                      </p:tavLst>
                                    </p:anim>
                                    <p:animEffect transition="in" filter="fade">
                                      <p:cBhvr>
                                        <p:cTn id="779" dur="500"/>
                                        <p:tgtEl>
                                          <p:spTgt spid="156"/>
                                        </p:tgtEl>
                                      </p:cBhvr>
                                    </p:animEffect>
                                  </p:childTnLst>
                                </p:cTn>
                              </p:par>
                              <p:par>
                                <p:cTn id="780" presetID="53" presetClass="entr" presetSubtype="16" fill="hold" grpId="0" nodeType="withEffect">
                                  <p:stCondLst>
                                    <p:cond delay="0"/>
                                  </p:stCondLst>
                                  <p:childTnLst>
                                    <p:set>
                                      <p:cBhvr>
                                        <p:cTn id="781" dur="1" fill="hold">
                                          <p:stCondLst>
                                            <p:cond delay="0"/>
                                          </p:stCondLst>
                                        </p:cTn>
                                        <p:tgtEl>
                                          <p:spTgt spid="157"/>
                                        </p:tgtEl>
                                        <p:attrNameLst>
                                          <p:attrName>style.visibility</p:attrName>
                                        </p:attrNameLst>
                                      </p:cBhvr>
                                      <p:to>
                                        <p:strVal val="visible"/>
                                      </p:to>
                                    </p:set>
                                    <p:anim calcmode="lin" valueType="num">
                                      <p:cBhvr>
                                        <p:cTn id="782" dur="500" fill="hold"/>
                                        <p:tgtEl>
                                          <p:spTgt spid="157"/>
                                        </p:tgtEl>
                                        <p:attrNameLst>
                                          <p:attrName>ppt_w</p:attrName>
                                        </p:attrNameLst>
                                      </p:cBhvr>
                                      <p:tavLst>
                                        <p:tav tm="0">
                                          <p:val>
                                            <p:fltVal val="0"/>
                                          </p:val>
                                        </p:tav>
                                        <p:tav tm="100000">
                                          <p:val>
                                            <p:strVal val="#ppt_w"/>
                                          </p:val>
                                        </p:tav>
                                      </p:tavLst>
                                    </p:anim>
                                    <p:anim calcmode="lin" valueType="num">
                                      <p:cBhvr>
                                        <p:cTn id="783" dur="500" fill="hold"/>
                                        <p:tgtEl>
                                          <p:spTgt spid="157"/>
                                        </p:tgtEl>
                                        <p:attrNameLst>
                                          <p:attrName>ppt_h</p:attrName>
                                        </p:attrNameLst>
                                      </p:cBhvr>
                                      <p:tavLst>
                                        <p:tav tm="0">
                                          <p:val>
                                            <p:fltVal val="0"/>
                                          </p:val>
                                        </p:tav>
                                        <p:tav tm="100000">
                                          <p:val>
                                            <p:strVal val="#ppt_h"/>
                                          </p:val>
                                        </p:tav>
                                      </p:tavLst>
                                    </p:anim>
                                    <p:animEffect transition="in" filter="fade">
                                      <p:cBhvr>
                                        <p:cTn id="784" dur="500"/>
                                        <p:tgtEl>
                                          <p:spTgt spid="157"/>
                                        </p:tgtEl>
                                      </p:cBhvr>
                                    </p:animEffect>
                                  </p:childTnLst>
                                </p:cTn>
                              </p:par>
                              <p:par>
                                <p:cTn id="785" presetID="53" presetClass="entr" presetSubtype="16" fill="hold" grpId="0" nodeType="withEffect">
                                  <p:stCondLst>
                                    <p:cond delay="0"/>
                                  </p:stCondLst>
                                  <p:childTnLst>
                                    <p:set>
                                      <p:cBhvr>
                                        <p:cTn id="786" dur="1" fill="hold">
                                          <p:stCondLst>
                                            <p:cond delay="0"/>
                                          </p:stCondLst>
                                        </p:cTn>
                                        <p:tgtEl>
                                          <p:spTgt spid="158"/>
                                        </p:tgtEl>
                                        <p:attrNameLst>
                                          <p:attrName>style.visibility</p:attrName>
                                        </p:attrNameLst>
                                      </p:cBhvr>
                                      <p:to>
                                        <p:strVal val="visible"/>
                                      </p:to>
                                    </p:set>
                                    <p:anim calcmode="lin" valueType="num">
                                      <p:cBhvr>
                                        <p:cTn id="787" dur="500" fill="hold"/>
                                        <p:tgtEl>
                                          <p:spTgt spid="158"/>
                                        </p:tgtEl>
                                        <p:attrNameLst>
                                          <p:attrName>ppt_w</p:attrName>
                                        </p:attrNameLst>
                                      </p:cBhvr>
                                      <p:tavLst>
                                        <p:tav tm="0">
                                          <p:val>
                                            <p:fltVal val="0"/>
                                          </p:val>
                                        </p:tav>
                                        <p:tav tm="100000">
                                          <p:val>
                                            <p:strVal val="#ppt_w"/>
                                          </p:val>
                                        </p:tav>
                                      </p:tavLst>
                                    </p:anim>
                                    <p:anim calcmode="lin" valueType="num">
                                      <p:cBhvr>
                                        <p:cTn id="788" dur="500" fill="hold"/>
                                        <p:tgtEl>
                                          <p:spTgt spid="158"/>
                                        </p:tgtEl>
                                        <p:attrNameLst>
                                          <p:attrName>ppt_h</p:attrName>
                                        </p:attrNameLst>
                                      </p:cBhvr>
                                      <p:tavLst>
                                        <p:tav tm="0">
                                          <p:val>
                                            <p:fltVal val="0"/>
                                          </p:val>
                                        </p:tav>
                                        <p:tav tm="100000">
                                          <p:val>
                                            <p:strVal val="#ppt_h"/>
                                          </p:val>
                                        </p:tav>
                                      </p:tavLst>
                                    </p:anim>
                                    <p:animEffect transition="in" filter="fade">
                                      <p:cBhvr>
                                        <p:cTn id="789" dur="500"/>
                                        <p:tgtEl>
                                          <p:spTgt spid="158"/>
                                        </p:tgtEl>
                                      </p:cBhvr>
                                    </p:animEffect>
                                  </p:childTnLst>
                                </p:cTn>
                              </p:par>
                              <p:par>
                                <p:cTn id="790" presetID="53" presetClass="entr" presetSubtype="16" fill="hold" grpId="0" nodeType="withEffect">
                                  <p:stCondLst>
                                    <p:cond delay="0"/>
                                  </p:stCondLst>
                                  <p:childTnLst>
                                    <p:set>
                                      <p:cBhvr>
                                        <p:cTn id="791" dur="1" fill="hold">
                                          <p:stCondLst>
                                            <p:cond delay="0"/>
                                          </p:stCondLst>
                                        </p:cTn>
                                        <p:tgtEl>
                                          <p:spTgt spid="159"/>
                                        </p:tgtEl>
                                        <p:attrNameLst>
                                          <p:attrName>style.visibility</p:attrName>
                                        </p:attrNameLst>
                                      </p:cBhvr>
                                      <p:to>
                                        <p:strVal val="visible"/>
                                      </p:to>
                                    </p:set>
                                    <p:anim calcmode="lin" valueType="num">
                                      <p:cBhvr>
                                        <p:cTn id="792" dur="500" fill="hold"/>
                                        <p:tgtEl>
                                          <p:spTgt spid="159"/>
                                        </p:tgtEl>
                                        <p:attrNameLst>
                                          <p:attrName>ppt_w</p:attrName>
                                        </p:attrNameLst>
                                      </p:cBhvr>
                                      <p:tavLst>
                                        <p:tav tm="0">
                                          <p:val>
                                            <p:fltVal val="0"/>
                                          </p:val>
                                        </p:tav>
                                        <p:tav tm="100000">
                                          <p:val>
                                            <p:strVal val="#ppt_w"/>
                                          </p:val>
                                        </p:tav>
                                      </p:tavLst>
                                    </p:anim>
                                    <p:anim calcmode="lin" valueType="num">
                                      <p:cBhvr>
                                        <p:cTn id="793" dur="500" fill="hold"/>
                                        <p:tgtEl>
                                          <p:spTgt spid="159"/>
                                        </p:tgtEl>
                                        <p:attrNameLst>
                                          <p:attrName>ppt_h</p:attrName>
                                        </p:attrNameLst>
                                      </p:cBhvr>
                                      <p:tavLst>
                                        <p:tav tm="0">
                                          <p:val>
                                            <p:fltVal val="0"/>
                                          </p:val>
                                        </p:tav>
                                        <p:tav tm="100000">
                                          <p:val>
                                            <p:strVal val="#ppt_h"/>
                                          </p:val>
                                        </p:tav>
                                      </p:tavLst>
                                    </p:anim>
                                    <p:animEffect transition="in" filter="fade">
                                      <p:cBhvr>
                                        <p:cTn id="794" dur="500"/>
                                        <p:tgtEl>
                                          <p:spTgt spid="159"/>
                                        </p:tgtEl>
                                      </p:cBhvr>
                                    </p:animEffect>
                                  </p:childTnLst>
                                </p:cTn>
                              </p:par>
                              <p:par>
                                <p:cTn id="795" presetID="53" presetClass="entr" presetSubtype="16" fill="hold" grpId="0" nodeType="withEffect">
                                  <p:stCondLst>
                                    <p:cond delay="0"/>
                                  </p:stCondLst>
                                  <p:childTnLst>
                                    <p:set>
                                      <p:cBhvr>
                                        <p:cTn id="796" dur="1" fill="hold">
                                          <p:stCondLst>
                                            <p:cond delay="0"/>
                                          </p:stCondLst>
                                        </p:cTn>
                                        <p:tgtEl>
                                          <p:spTgt spid="160"/>
                                        </p:tgtEl>
                                        <p:attrNameLst>
                                          <p:attrName>style.visibility</p:attrName>
                                        </p:attrNameLst>
                                      </p:cBhvr>
                                      <p:to>
                                        <p:strVal val="visible"/>
                                      </p:to>
                                    </p:set>
                                    <p:anim calcmode="lin" valueType="num">
                                      <p:cBhvr>
                                        <p:cTn id="797" dur="500" fill="hold"/>
                                        <p:tgtEl>
                                          <p:spTgt spid="160"/>
                                        </p:tgtEl>
                                        <p:attrNameLst>
                                          <p:attrName>ppt_w</p:attrName>
                                        </p:attrNameLst>
                                      </p:cBhvr>
                                      <p:tavLst>
                                        <p:tav tm="0">
                                          <p:val>
                                            <p:fltVal val="0"/>
                                          </p:val>
                                        </p:tav>
                                        <p:tav tm="100000">
                                          <p:val>
                                            <p:strVal val="#ppt_w"/>
                                          </p:val>
                                        </p:tav>
                                      </p:tavLst>
                                    </p:anim>
                                    <p:anim calcmode="lin" valueType="num">
                                      <p:cBhvr>
                                        <p:cTn id="798" dur="500" fill="hold"/>
                                        <p:tgtEl>
                                          <p:spTgt spid="160"/>
                                        </p:tgtEl>
                                        <p:attrNameLst>
                                          <p:attrName>ppt_h</p:attrName>
                                        </p:attrNameLst>
                                      </p:cBhvr>
                                      <p:tavLst>
                                        <p:tav tm="0">
                                          <p:val>
                                            <p:fltVal val="0"/>
                                          </p:val>
                                        </p:tav>
                                        <p:tav tm="100000">
                                          <p:val>
                                            <p:strVal val="#ppt_h"/>
                                          </p:val>
                                        </p:tav>
                                      </p:tavLst>
                                    </p:anim>
                                    <p:animEffect transition="in" filter="fade">
                                      <p:cBhvr>
                                        <p:cTn id="799" dur="500"/>
                                        <p:tgtEl>
                                          <p:spTgt spid="160"/>
                                        </p:tgtEl>
                                      </p:cBhvr>
                                    </p:animEffect>
                                  </p:childTnLst>
                                </p:cTn>
                              </p:par>
                              <p:par>
                                <p:cTn id="800" presetID="53" presetClass="entr" presetSubtype="16" fill="hold" grpId="0" nodeType="withEffect">
                                  <p:stCondLst>
                                    <p:cond delay="0"/>
                                  </p:stCondLst>
                                  <p:childTnLst>
                                    <p:set>
                                      <p:cBhvr>
                                        <p:cTn id="801" dur="1" fill="hold">
                                          <p:stCondLst>
                                            <p:cond delay="0"/>
                                          </p:stCondLst>
                                        </p:cTn>
                                        <p:tgtEl>
                                          <p:spTgt spid="161"/>
                                        </p:tgtEl>
                                        <p:attrNameLst>
                                          <p:attrName>style.visibility</p:attrName>
                                        </p:attrNameLst>
                                      </p:cBhvr>
                                      <p:to>
                                        <p:strVal val="visible"/>
                                      </p:to>
                                    </p:set>
                                    <p:anim calcmode="lin" valueType="num">
                                      <p:cBhvr>
                                        <p:cTn id="802" dur="500" fill="hold"/>
                                        <p:tgtEl>
                                          <p:spTgt spid="161"/>
                                        </p:tgtEl>
                                        <p:attrNameLst>
                                          <p:attrName>ppt_w</p:attrName>
                                        </p:attrNameLst>
                                      </p:cBhvr>
                                      <p:tavLst>
                                        <p:tav tm="0">
                                          <p:val>
                                            <p:fltVal val="0"/>
                                          </p:val>
                                        </p:tav>
                                        <p:tav tm="100000">
                                          <p:val>
                                            <p:strVal val="#ppt_w"/>
                                          </p:val>
                                        </p:tav>
                                      </p:tavLst>
                                    </p:anim>
                                    <p:anim calcmode="lin" valueType="num">
                                      <p:cBhvr>
                                        <p:cTn id="803" dur="500" fill="hold"/>
                                        <p:tgtEl>
                                          <p:spTgt spid="161"/>
                                        </p:tgtEl>
                                        <p:attrNameLst>
                                          <p:attrName>ppt_h</p:attrName>
                                        </p:attrNameLst>
                                      </p:cBhvr>
                                      <p:tavLst>
                                        <p:tav tm="0">
                                          <p:val>
                                            <p:fltVal val="0"/>
                                          </p:val>
                                        </p:tav>
                                        <p:tav tm="100000">
                                          <p:val>
                                            <p:strVal val="#ppt_h"/>
                                          </p:val>
                                        </p:tav>
                                      </p:tavLst>
                                    </p:anim>
                                    <p:animEffect transition="in" filter="fade">
                                      <p:cBhvr>
                                        <p:cTn id="804" dur="500"/>
                                        <p:tgtEl>
                                          <p:spTgt spid="161"/>
                                        </p:tgtEl>
                                      </p:cBhvr>
                                    </p:animEffect>
                                  </p:childTnLst>
                                </p:cTn>
                              </p:par>
                              <p:par>
                                <p:cTn id="805" presetID="53" presetClass="entr" presetSubtype="16" fill="hold" grpId="0" nodeType="withEffect">
                                  <p:stCondLst>
                                    <p:cond delay="0"/>
                                  </p:stCondLst>
                                  <p:childTnLst>
                                    <p:set>
                                      <p:cBhvr>
                                        <p:cTn id="806" dur="1" fill="hold">
                                          <p:stCondLst>
                                            <p:cond delay="0"/>
                                          </p:stCondLst>
                                        </p:cTn>
                                        <p:tgtEl>
                                          <p:spTgt spid="162"/>
                                        </p:tgtEl>
                                        <p:attrNameLst>
                                          <p:attrName>style.visibility</p:attrName>
                                        </p:attrNameLst>
                                      </p:cBhvr>
                                      <p:to>
                                        <p:strVal val="visible"/>
                                      </p:to>
                                    </p:set>
                                    <p:anim calcmode="lin" valueType="num">
                                      <p:cBhvr>
                                        <p:cTn id="807" dur="500" fill="hold"/>
                                        <p:tgtEl>
                                          <p:spTgt spid="162"/>
                                        </p:tgtEl>
                                        <p:attrNameLst>
                                          <p:attrName>ppt_w</p:attrName>
                                        </p:attrNameLst>
                                      </p:cBhvr>
                                      <p:tavLst>
                                        <p:tav tm="0">
                                          <p:val>
                                            <p:fltVal val="0"/>
                                          </p:val>
                                        </p:tav>
                                        <p:tav tm="100000">
                                          <p:val>
                                            <p:strVal val="#ppt_w"/>
                                          </p:val>
                                        </p:tav>
                                      </p:tavLst>
                                    </p:anim>
                                    <p:anim calcmode="lin" valueType="num">
                                      <p:cBhvr>
                                        <p:cTn id="808" dur="500" fill="hold"/>
                                        <p:tgtEl>
                                          <p:spTgt spid="162"/>
                                        </p:tgtEl>
                                        <p:attrNameLst>
                                          <p:attrName>ppt_h</p:attrName>
                                        </p:attrNameLst>
                                      </p:cBhvr>
                                      <p:tavLst>
                                        <p:tav tm="0">
                                          <p:val>
                                            <p:fltVal val="0"/>
                                          </p:val>
                                        </p:tav>
                                        <p:tav tm="100000">
                                          <p:val>
                                            <p:strVal val="#ppt_h"/>
                                          </p:val>
                                        </p:tav>
                                      </p:tavLst>
                                    </p:anim>
                                    <p:animEffect transition="in" filter="fade">
                                      <p:cBhvr>
                                        <p:cTn id="809" dur="500"/>
                                        <p:tgtEl>
                                          <p:spTgt spid="162"/>
                                        </p:tgtEl>
                                      </p:cBhvr>
                                    </p:animEffect>
                                  </p:childTnLst>
                                </p:cTn>
                              </p:par>
                              <p:par>
                                <p:cTn id="810" presetID="53" presetClass="entr" presetSubtype="16" fill="hold" grpId="0" nodeType="withEffect">
                                  <p:stCondLst>
                                    <p:cond delay="0"/>
                                  </p:stCondLst>
                                  <p:childTnLst>
                                    <p:set>
                                      <p:cBhvr>
                                        <p:cTn id="811" dur="1" fill="hold">
                                          <p:stCondLst>
                                            <p:cond delay="0"/>
                                          </p:stCondLst>
                                        </p:cTn>
                                        <p:tgtEl>
                                          <p:spTgt spid="163"/>
                                        </p:tgtEl>
                                        <p:attrNameLst>
                                          <p:attrName>style.visibility</p:attrName>
                                        </p:attrNameLst>
                                      </p:cBhvr>
                                      <p:to>
                                        <p:strVal val="visible"/>
                                      </p:to>
                                    </p:set>
                                    <p:anim calcmode="lin" valueType="num">
                                      <p:cBhvr>
                                        <p:cTn id="812" dur="500" fill="hold"/>
                                        <p:tgtEl>
                                          <p:spTgt spid="163"/>
                                        </p:tgtEl>
                                        <p:attrNameLst>
                                          <p:attrName>ppt_w</p:attrName>
                                        </p:attrNameLst>
                                      </p:cBhvr>
                                      <p:tavLst>
                                        <p:tav tm="0">
                                          <p:val>
                                            <p:fltVal val="0"/>
                                          </p:val>
                                        </p:tav>
                                        <p:tav tm="100000">
                                          <p:val>
                                            <p:strVal val="#ppt_w"/>
                                          </p:val>
                                        </p:tav>
                                      </p:tavLst>
                                    </p:anim>
                                    <p:anim calcmode="lin" valueType="num">
                                      <p:cBhvr>
                                        <p:cTn id="813" dur="500" fill="hold"/>
                                        <p:tgtEl>
                                          <p:spTgt spid="163"/>
                                        </p:tgtEl>
                                        <p:attrNameLst>
                                          <p:attrName>ppt_h</p:attrName>
                                        </p:attrNameLst>
                                      </p:cBhvr>
                                      <p:tavLst>
                                        <p:tav tm="0">
                                          <p:val>
                                            <p:fltVal val="0"/>
                                          </p:val>
                                        </p:tav>
                                        <p:tav tm="100000">
                                          <p:val>
                                            <p:strVal val="#ppt_h"/>
                                          </p:val>
                                        </p:tav>
                                      </p:tavLst>
                                    </p:anim>
                                    <p:animEffect transition="in" filter="fade">
                                      <p:cBhvr>
                                        <p:cTn id="814" dur="500"/>
                                        <p:tgtEl>
                                          <p:spTgt spid="163"/>
                                        </p:tgtEl>
                                      </p:cBhvr>
                                    </p:animEffect>
                                  </p:childTnLst>
                                </p:cTn>
                              </p:par>
                              <p:par>
                                <p:cTn id="815" presetID="53" presetClass="entr" presetSubtype="16" fill="hold" grpId="0" nodeType="withEffect">
                                  <p:stCondLst>
                                    <p:cond delay="0"/>
                                  </p:stCondLst>
                                  <p:childTnLst>
                                    <p:set>
                                      <p:cBhvr>
                                        <p:cTn id="816" dur="1" fill="hold">
                                          <p:stCondLst>
                                            <p:cond delay="0"/>
                                          </p:stCondLst>
                                        </p:cTn>
                                        <p:tgtEl>
                                          <p:spTgt spid="164"/>
                                        </p:tgtEl>
                                        <p:attrNameLst>
                                          <p:attrName>style.visibility</p:attrName>
                                        </p:attrNameLst>
                                      </p:cBhvr>
                                      <p:to>
                                        <p:strVal val="visible"/>
                                      </p:to>
                                    </p:set>
                                    <p:anim calcmode="lin" valueType="num">
                                      <p:cBhvr>
                                        <p:cTn id="817" dur="500" fill="hold"/>
                                        <p:tgtEl>
                                          <p:spTgt spid="164"/>
                                        </p:tgtEl>
                                        <p:attrNameLst>
                                          <p:attrName>ppt_w</p:attrName>
                                        </p:attrNameLst>
                                      </p:cBhvr>
                                      <p:tavLst>
                                        <p:tav tm="0">
                                          <p:val>
                                            <p:fltVal val="0"/>
                                          </p:val>
                                        </p:tav>
                                        <p:tav tm="100000">
                                          <p:val>
                                            <p:strVal val="#ppt_w"/>
                                          </p:val>
                                        </p:tav>
                                      </p:tavLst>
                                    </p:anim>
                                    <p:anim calcmode="lin" valueType="num">
                                      <p:cBhvr>
                                        <p:cTn id="818" dur="500" fill="hold"/>
                                        <p:tgtEl>
                                          <p:spTgt spid="164"/>
                                        </p:tgtEl>
                                        <p:attrNameLst>
                                          <p:attrName>ppt_h</p:attrName>
                                        </p:attrNameLst>
                                      </p:cBhvr>
                                      <p:tavLst>
                                        <p:tav tm="0">
                                          <p:val>
                                            <p:fltVal val="0"/>
                                          </p:val>
                                        </p:tav>
                                        <p:tav tm="100000">
                                          <p:val>
                                            <p:strVal val="#ppt_h"/>
                                          </p:val>
                                        </p:tav>
                                      </p:tavLst>
                                    </p:anim>
                                    <p:animEffect transition="in" filter="fade">
                                      <p:cBhvr>
                                        <p:cTn id="819" dur="500"/>
                                        <p:tgtEl>
                                          <p:spTgt spid="164"/>
                                        </p:tgtEl>
                                      </p:cBhvr>
                                    </p:animEffect>
                                  </p:childTnLst>
                                </p:cTn>
                              </p:par>
                              <p:par>
                                <p:cTn id="820" presetID="53" presetClass="entr" presetSubtype="16" fill="hold" grpId="0" nodeType="withEffect">
                                  <p:stCondLst>
                                    <p:cond delay="0"/>
                                  </p:stCondLst>
                                  <p:childTnLst>
                                    <p:set>
                                      <p:cBhvr>
                                        <p:cTn id="821" dur="1" fill="hold">
                                          <p:stCondLst>
                                            <p:cond delay="0"/>
                                          </p:stCondLst>
                                        </p:cTn>
                                        <p:tgtEl>
                                          <p:spTgt spid="165"/>
                                        </p:tgtEl>
                                        <p:attrNameLst>
                                          <p:attrName>style.visibility</p:attrName>
                                        </p:attrNameLst>
                                      </p:cBhvr>
                                      <p:to>
                                        <p:strVal val="visible"/>
                                      </p:to>
                                    </p:set>
                                    <p:anim calcmode="lin" valueType="num">
                                      <p:cBhvr>
                                        <p:cTn id="822" dur="500" fill="hold"/>
                                        <p:tgtEl>
                                          <p:spTgt spid="165"/>
                                        </p:tgtEl>
                                        <p:attrNameLst>
                                          <p:attrName>ppt_w</p:attrName>
                                        </p:attrNameLst>
                                      </p:cBhvr>
                                      <p:tavLst>
                                        <p:tav tm="0">
                                          <p:val>
                                            <p:fltVal val="0"/>
                                          </p:val>
                                        </p:tav>
                                        <p:tav tm="100000">
                                          <p:val>
                                            <p:strVal val="#ppt_w"/>
                                          </p:val>
                                        </p:tav>
                                      </p:tavLst>
                                    </p:anim>
                                    <p:anim calcmode="lin" valueType="num">
                                      <p:cBhvr>
                                        <p:cTn id="823" dur="500" fill="hold"/>
                                        <p:tgtEl>
                                          <p:spTgt spid="165"/>
                                        </p:tgtEl>
                                        <p:attrNameLst>
                                          <p:attrName>ppt_h</p:attrName>
                                        </p:attrNameLst>
                                      </p:cBhvr>
                                      <p:tavLst>
                                        <p:tav tm="0">
                                          <p:val>
                                            <p:fltVal val="0"/>
                                          </p:val>
                                        </p:tav>
                                        <p:tav tm="100000">
                                          <p:val>
                                            <p:strVal val="#ppt_h"/>
                                          </p:val>
                                        </p:tav>
                                      </p:tavLst>
                                    </p:anim>
                                    <p:animEffect transition="in" filter="fade">
                                      <p:cBhvr>
                                        <p:cTn id="824" dur="500"/>
                                        <p:tgtEl>
                                          <p:spTgt spid="165"/>
                                        </p:tgtEl>
                                      </p:cBhvr>
                                    </p:animEffect>
                                  </p:childTnLst>
                                </p:cTn>
                              </p:par>
                              <p:par>
                                <p:cTn id="825" presetID="53" presetClass="entr" presetSubtype="16" fill="hold" grpId="0" nodeType="withEffect">
                                  <p:stCondLst>
                                    <p:cond delay="0"/>
                                  </p:stCondLst>
                                  <p:childTnLst>
                                    <p:set>
                                      <p:cBhvr>
                                        <p:cTn id="826" dur="1" fill="hold">
                                          <p:stCondLst>
                                            <p:cond delay="0"/>
                                          </p:stCondLst>
                                        </p:cTn>
                                        <p:tgtEl>
                                          <p:spTgt spid="166"/>
                                        </p:tgtEl>
                                        <p:attrNameLst>
                                          <p:attrName>style.visibility</p:attrName>
                                        </p:attrNameLst>
                                      </p:cBhvr>
                                      <p:to>
                                        <p:strVal val="visible"/>
                                      </p:to>
                                    </p:set>
                                    <p:anim calcmode="lin" valueType="num">
                                      <p:cBhvr>
                                        <p:cTn id="827" dur="500" fill="hold"/>
                                        <p:tgtEl>
                                          <p:spTgt spid="166"/>
                                        </p:tgtEl>
                                        <p:attrNameLst>
                                          <p:attrName>ppt_w</p:attrName>
                                        </p:attrNameLst>
                                      </p:cBhvr>
                                      <p:tavLst>
                                        <p:tav tm="0">
                                          <p:val>
                                            <p:fltVal val="0"/>
                                          </p:val>
                                        </p:tav>
                                        <p:tav tm="100000">
                                          <p:val>
                                            <p:strVal val="#ppt_w"/>
                                          </p:val>
                                        </p:tav>
                                      </p:tavLst>
                                    </p:anim>
                                    <p:anim calcmode="lin" valueType="num">
                                      <p:cBhvr>
                                        <p:cTn id="828" dur="500" fill="hold"/>
                                        <p:tgtEl>
                                          <p:spTgt spid="166"/>
                                        </p:tgtEl>
                                        <p:attrNameLst>
                                          <p:attrName>ppt_h</p:attrName>
                                        </p:attrNameLst>
                                      </p:cBhvr>
                                      <p:tavLst>
                                        <p:tav tm="0">
                                          <p:val>
                                            <p:fltVal val="0"/>
                                          </p:val>
                                        </p:tav>
                                        <p:tav tm="100000">
                                          <p:val>
                                            <p:strVal val="#ppt_h"/>
                                          </p:val>
                                        </p:tav>
                                      </p:tavLst>
                                    </p:anim>
                                    <p:animEffect transition="in" filter="fade">
                                      <p:cBhvr>
                                        <p:cTn id="829" dur="500"/>
                                        <p:tgtEl>
                                          <p:spTgt spid="166"/>
                                        </p:tgtEl>
                                      </p:cBhvr>
                                    </p:animEffect>
                                  </p:childTnLst>
                                </p:cTn>
                              </p:par>
                              <p:par>
                                <p:cTn id="830" presetID="53" presetClass="entr" presetSubtype="16" fill="hold" nodeType="withEffect">
                                  <p:stCondLst>
                                    <p:cond delay="0"/>
                                  </p:stCondLst>
                                  <p:childTnLst>
                                    <p:set>
                                      <p:cBhvr>
                                        <p:cTn id="831" dur="1" fill="hold">
                                          <p:stCondLst>
                                            <p:cond delay="0"/>
                                          </p:stCondLst>
                                        </p:cTn>
                                        <p:tgtEl>
                                          <p:spTgt spid="167"/>
                                        </p:tgtEl>
                                        <p:attrNameLst>
                                          <p:attrName>style.visibility</p:attrName>
                                        </p:attrNameLst>
                                      </p:cBhvr>
                                      <p:to>
                                        <p:strVal val="visible"/>
                                      </p:to>
                                    </p:set>
                                    <p:anim calcmode="lin" valueType="num">
                                      <p:cBhvr>
                                        <p:cTn id="832" dur="500" fill="hold"/>
                                        <p:tgtEl>
                                          <p:spTgt spid="167"/>
                                        </p:tgtEl>
                                        <p:attrNameLst>
                                          <p:attrName>ppt_w</p:attrName>
                                        </p:attrNameLst>
                                      </p:cBhvr>
                                      <p:tavLst>
                                        <p:tav tm="0">
                                          <p:val>
                                            <p:fltVal val="0"/>
                                          </p:val>
                                        </p:tav>
                                        <p:tav tm="100000">
                                          <p:val>
                                            <p:strVal val="#ppt_w"/>
                                          </p:val>
                                        </p:tav>
                                      </p:tavLst>
                                    </p:anim>
                                    <p:anim calcmode="lin" valueType="num">
                                      <p:cBhvr>
                                        <p:cTn id="833" dur="500" fill="hold"/>
                                        <p:tgtEl>
                                          <p:spTgt spid="167"/>
                                        </p:tgtEl>
                                        <p:attrNameLst>
                                          <p:attrName>ppt_h</p:attrName>
                                        </p:attrNameLst>
                                      </p:cBhvr>
                                      <p:tavLst>
                                        <p:tav tm="0">
                                          <p:val>
                                            <p:fltVal val="0"/>
                                          </p:val>
                                        </p:tav>
                                        <p:tav tm="100000">
                                          <p:val>
                                            <p:strVal val="#ppt_h"/>
                                          </p:val>
                                        </p:tav>
                                      </p:tavLst>
                                    </p:anim>
                                    <p:animEffect transition="in" filter="fade">
                                      <p:cBhvr>
                                        <p:cTn id="834" dur="50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2mjddwjm">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1742</Words>
  <Application>Microsoft Office PowerPoint</Application>
  <PresentationFormat>宽屏</PresentationFormat>
  <Paragraphs>281</Paragraphs>
  <Slides>26</Slides>
  <Notes>26</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26</vt:i4>
      </vt:variant>
    </vt:vector>
  </HeadingPairs>
  <TitlesOfParts>
    <vt:vector size="37" baseType="lpstr">
      <vt:lpstr>Meiryo</vt:lpstr>
      <vt:lpstr>宋体</vt:lpstr>
      <vt:lpstr>微软雅黑</vt:lpstr>
      <vt:lpstr>印品黑体</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28</cp:revision>
  <dcterms:created xsi:type="dcterms:W3CDTF">2017-05-05T11:10:08Z</dcterms:created>
  <dcterms:modified xsi:type="dcterms:W3CDTF">2023-02-17T09:07:03Z</dcterms:modified>
</cp:coreProperties>
</file>